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596"/>
    <p:restoredTop sz="94699"/>
  </p:normalViewPr>
  <p:slideViewPr>
    <p:cSldViewPr snapToGrid="0" snapToObjects="1" showGuides="1">
      <p:cViewPr varScale="1">
        <p:scale>
          <a:sx n="108" d="100"/>
          <a:sy n="108" d="100"/>
        </p:scale>
        <p:origin x="200" y="8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A2D55-EC06-B648-B08E-4534F0CFB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5B6F12E-1C37-564C-AEED-E7A2793250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60F9DBB9-C7CF-B345-A4D8-E72EB7E3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8A14BB62-3B48-6E48-8BCC-8C8D17578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952C07D-B420-BA4B-BDE8-B7761B37E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971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CC8065-C7FC-4C49-9DB7-7F7166952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E237831A-9A5E-0B48-A313-425B1F657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96C039A6-9D6F-BC43-AE46-0A7107AEF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E845DFA7-C53C-E242-A9E3-B213B78E2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646EDB9-4123-6E4E-9C26-00B6FAE5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5176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15D835-36F0-0C4C-9334-B4CDFF9D2E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vertical 2">
            <a:extLst>
              <a:ext uri="{FF2B5EF4-FFF2-40B4-BE49-F238E27FC236}">
                <a16:creationId xmlns:a16="http://schemas.microsoft.com/office/drawing/2014/main" id="{41677A06-ED29-D441-889C-B2020F520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099CA8FD-BAF4-C94C-B7D1-010A74CAA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00EA642A-1974-5140-91B9-6C8729224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A8AABD4D-2B10-D541-94CE-D35DFBFF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581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2BA09A-244F-ED4A-A937-DB2A11174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2A432B-2E97-7042-BA1F-F4A30571B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A9875E5E-617A-5B40-BE06-660063394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BECBEF67-5996-2742-979F-1E95E539A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1A173DE1-1943-FE40-A438-CCB00AD2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8628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D08296-18C7-C54B-8B94-0F1D4F167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7BE6763C-77B2-A04B-9B53-9813EB1F0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7E52EAE8-1FD3-CB41-96ED-F5F2A3909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717FD5A4-D9DE-7449-8AF9-958BD2D6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826F7FC6-E372-B54C-8138-274B2E6CD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7503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conteni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509777-F673-1240-81A4-7F8DDF898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CCDD1B-7F4A-AC47-B3C4-81A56BA13F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D15622-3FE6-764C-860B-8879D1DE4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F9606160-A027-9B4D-8032-0ABE71AFD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B1922C9B-DEC5-0845-BE25-EA4C9F571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5FC4C671-0CC1-3A47-9C0A-21DA9AC59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600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A4E50E-F401-624D-B6EE-34B051EA2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3BB15BB2-B252-194A-9A47-F87E4F6B8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29BAE6-EBC6-A843-AAB8-A703B0EC38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posición de texto 4">
            <a:extLst>
              <a:ext uri="{FF2B5EF4-FFF2-40B4-BE49-F238E27FC236}">
                <a16:creationId xmlns:a16="http://schemas.microsoft.com/office/drawing/2014/main" id="{B5D6B4A9-2475-6548-B5A5-1A008511E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878EAA6-5B5D-6C48-93CC-E4056380E4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posición de fecha 6">
            <a:extLst>
              <a:ext uri="{FF2B5EF4-FFF2-40B4-BE49-F238E27FC236}">
                <a16:creationId xmlns:a16="http://schemas.microsoft.com/office/drawing/2014/main" id="{4A1B6607-8B1B-C146-AF33-79E62B1BB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8" name="Marcador de posición de pie de página 7">
            <a:extLst>
              <a:ext uri="{FF2B5EF4-FFF2-40B4-BE49-F238E27FC236}">
                <a16:creationId xmlns:a16="http://schemas.microsoft.com/office/drawing/2014/main" id="{B7A04D67-589E-804D-B3CF-5CC3FE27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posición de número de diapositiva 8">
            <a:extLst>
              <a:ext uri="{FF2B5EF4-FFF2-40B4-BE49-F238E27FC236}">
                <a16:creationId xmlns:a16="http://schemas.microsoft.com/office/drawing/2014/main" id="{ABF9DCB2-0683-274C-B44C-5B3198925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621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590ED2-E179-FB4E-8FDE-EA6D7F61F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id="{A2A65FE8-B989-8940-B3FD-2256DB655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4" name="Marcador de posición de pie de página 3">
            <a:extLst>
              <a:ext uri="{FF2B5EF4-FFF2-40B4-BE49-F238E27FC236}">
                <a16:creationId xmlns:a16="http://schemas.microsoft.com/office/drawing/2014/main" id="{433D519D-A34D-D141-BE24-4BB7D8D7A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A627221E-DBF0-5B41-ACD2-05A2FF9E3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74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>
            <a:extLst>
              <a:ext uri="{FF2B5EF4-FFF2-40B4-BE49-F238E27FC236}">
                <a16:creationId xmlns:a16="http://schemas.microsoft.com/office/drawing/2014/main" id="{908554D1-5C29-B64E-A0AA-EB97EE182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3" name="Marcador de posición de pie de página 2">
            <a:extLst>
              <a:ext uri="{FF2B5EF4-FFF2-40B4-BE49-F238E27FC236}">
                <a16:creationId xmlns:a16="http://schemas.microsoft.com/office/drawing/2014/main" id="{A5EF2284-1B55-1343-A1E6-C0DCF9C8E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posición de número de diapositiva 3">
            <a:extLst>
              <a:ext uri="{FF2B5EF4-FFF2-40B4-BE49-F238E27FC236}">
                <a16:creationId xmlns:a16="http://schemas.microsoft.com/office/drawing/2014/main" id="{3D5E466A-F9CC-2449-A0C7-F984B2E59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7011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E7C707-413E-C243-A7D8-18062289D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7F73A9-6C6F-854A-8348-8C9ABCC8C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CA186489-414A-5F4C-8461-23ADF5E67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F8E0FED3-E71A-354D-B017-AF5C48652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F820A22D-62FA-6D4B-A67F-F32DE050F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25CCDA9A-9A9F-C846-B415-E6072A45F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650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308EB3-C3EA-2C4B-9B6D-3F1440D27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FF55152-51D2-C94F-B76B-E06292A6EA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posición de texto 3">
            <a:extLst>
              <a:ext uri="{FF2B5EF4-FFF2-40B4-BE49-F238E27FC236}">
                <a16:creationId xmlns:a16="http://schemas.microsoft.com/office/drawing/2014/main" id="{97944180-2B4B-9D40-9B09-2AE9A84AA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posición de fecha 4">
            <a:extLst>
              <a:ext uri="{FF2B5EF4-FFF2-40B4-BE49-F238E27FC236}">
                <a16:creationId xmlns:a16="http://schemas.microsoft.com/office/drawing/2014/main" id="{9B56B572-6C5B-4740-921C-B0A8C352C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id="{349BF4FC-86FB-BE44-BCFC-B53816304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id="{E93C1F80-8322-9642-B25D-ABF336F23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389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9BDA03D6-411E-4647-91CC-B4A5B347C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6E658C0B-9DC3-2D4B-A8CE-9050D8F1B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posición de fecha 3">
            <a:extLst>
              <a:ext uri="{FF2B5EF4-FFF2-40B4-BE49-F238E27FC236}">
                <a16:creationId xmlns:a16="http://schemas.microsoft.com/office/drawing/2014/main" id="{B710E953-A980-944B-8E8F-3E9634FCD7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400BA-2545-C343-B4B5-2E68446DB028}" type="datetimeFigureOut">
              <a:rPr lang="es-ES" smtClean="0"/>
              <a:t>4/9/19</a:t>
            </a:fld>
            <a:endParaRPr lang="es-ES"/>
          </a:p>
        </p:txBody>
      </p:sp>
      <p:sp>
        <p:nvSpPr>
          <p:cNvPr id="5" name="Marcador de posición de pie de página 4">
            <a:extLst>
              <a:ext uri="{FF2B5EF4-FFF2-40B4-BE49-F238E27FC236}">
                <a16:creationId xmlns:a16="http://schemas.microsoft.com/office/drawing/2014/main" id="{6BF440F9-E38E-E649-90A3-B40D08BEFA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AE2070BD-30D8-6443-BACB-EF5731BF2F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51EDA-C235-9844-A27A-E1A5CE39DF7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8050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F90981F7-635B-0546-95DF-7E7B08F31D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57" y="1022264"/>
            <a:ext cx="11351315" cy="520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245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42CFE64-4156-7B4E-9BD9-F4A68E7975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61" y="793179"/>
            <a:ext cx="11885077" cy="5445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25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133A641-9EEA-0C4B-986C-29829911F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65" y="173021"/>
            <a:ext cx="11926228" cy="5464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338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517AC34-FAA5-4947-B390-32DBC4443C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35" y="257862"/>
            <a:ext cx="11679327" cy="5351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2047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0</Words>
  <Application>Microsoft Macintosh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4</cp:revision>
  <dcterms:created xsi:type="dcterms:W3CDTF">2019-09-04T16:48:26Z</dcterms:created>
  <dcterms:modified xsi:type="dcterms:W3CDTF">2019-09-05T17:58:56Z</dcterms:modified>
</cp:coreProperties>
</file>