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5"/>
    <p:restoredTop sz="94699"/>
  </p:normalViewPr>
  <p:slideViewPr>
    <p:cSldViewPr snapToGrid="0" snapToObjects="1">
      <p:cViewPr varScale="1">
        <p:scale>
          <a:sx n="133" d="100"/>
          <a:sy n="133" d="100"/>
        </p:scale>
        <p:origin x="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AD18-D698-564C-A7FF-341576E28E79}" type="datetimeFigureOut">
              <a:rPr lang="es-ES" smtClean="0"/>
              <a:t>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9BA3-3FBC-E440-8260-E9FEEA7F4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9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AD18-D698-564C-A7FF-341576E28E79}" type="datetimeFigureOut">
              <a:rPr lang="es-ES" smtClean="0"/>
              <a:t>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9BA3-3FBC-E440-8260-E9FEEA7F4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11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AD18-D698-564C-A7FF-341576E28E79}" type="datetimeFigureOut">
              <a:rPr lang="es-ES" smtClean="0"/>
              <a:t>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9BA3-3FBC-E440-8260-E9FEEA7F4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87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AD18-D698-564C-A7FF-341576E28E79}" type="datetimeFigureOut">
              <a:rPr lang="es-ES" smtClean="0"/>
              <a:t>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9BA3-3FBC-E440-8260-E9FEEA7F4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0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AD18-D698-564C-A7FF-341576E28E79}" type="datetimeFigureOut">
              <a:rPr lang="es-ES" smtClean="0"/>
              <a:t>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9BA3-3FBC-E440-8260-E9FEEA7F4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AD18-D698-564C-A7FF-341576E28E79}" type="datetimeFigureOut">
              <a:rPr lang="es-ES" smtClean="0"/>
              <a:t>2/9/19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9BA3-3FBC-E440-8260-E9FEEA7F4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48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AD18-D698-564C-A7FF-341576E28E79}" type="datetimeFigureOut">
              <a:rPr lang="es-ES" smtClean="0"/>
              <a:t>2/9/19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9BA3-3FBC-E440-8260-E9FEEA7F4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04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AD18-D698-564C-A7FF-341576E28E79}" type="datetimeFigureOut">
              <a:rPr lang="es-ES" smtClean="0"/>
              <a:t>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9BA3-3FBC-E440-8260-E9FEEA7F4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8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AD18-D698-564C-A7FF-341576E28E79}" type="datetimeFigureOut">
              <a:rPr lang="es-ES" smtClean="0"/>
              <a:t>2/9/19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9BA3-3FBC-E440-8260-E9FEEA7F4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72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AD18-D698-564C-A7FF-341576E28E79}" type="datetimeFigureOut">
              <a:rPr lang="es-ES" smtClean="0"/>
              <a:t>2/9/19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9BA3-3FBC-E440-8260-E9FEEA7F4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12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AD18-D698-564C-A7FF-341576E28E79}" type="datetimeFigureOut">
              <a:rPr lang="es-ES" smtClean="0"/>
              <a:t>2/9/19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9BA3-3FBC-E440-8260-E9FEEA7F4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4AD18-D698-564C-A7FF-341576E28E79}" type="datetimeFigureOut">
              <a:rPr lang="es-ES" smtClean="0"/>
              <a:t>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9BA3-3FBC-E440-8260-E9FEEA7F4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9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4D356BD-6F47-D348-9F5F-B857CCC75896}"/>
              </a:ext>
            </a:extLst>
          </p:cNvPr>
          <p:cNvSpPr/>
          <p:nvPr/>
        </p:nvSpPr>
        <p:spPr>
          <a:xfrm>
            <a:off x="641786" y="606394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466E09A3-D9D6-264B-B9C1-FC1DCB49B3F6}"/>
              </a:ext>
            </a:extLst>
          </p:cNvPr>
          <p:cNvSpPr/>
          <p:nvPr/>
        </p:nvSpPr>
        <p:spPr>
          <a:xfrm>
            <a:off x="829400" y="787301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¿Cuál es tu personaje de dibujos favorito?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B866345-1B42-FB4B-BE82-5263B5DC5BEC}"/>
              </a:ext>
            </a:extLst>
          </p:cNvPr>
          <p:cNvSpPr/>
          <p:nvPr/>
        </p:nvSpPr>
        <p:spPr>
          <a:xfrm>
            <a:off x="829400" y="2211097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56D9888-2293-F44F-99C3-F5C38E4C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10" y="2239754"/>
            <a:ext cx="550390" cy="662308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19A9080B-178D-D24F-93D1-ADD346C5A00B}"/>
              </a:ext>
            </a:extLst>
          </p:cNvPr>
          <p:cNvSpPr/>
          <p:nvPr/>
        </p:nvSpPr>
        <p:spPr>
          <a:xfrm>
            <a:off x="5395062" y="606394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4799422D-675F-104D-B0B7-5F31338A43A6}"/>
              </a:ext>
            </a:extLst>
          </p:cNvPr>
          <p:cNvSpPr/>
          <p:nvPr/>
        </p:nvSpPr>
        <p:spPr>
          <a:xfrm>
            <a:off x="5582676" y="787301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Escribe acerca del mejor día de ti vida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6F0D69A-6E37-D74B-9ABA-505FDBEA8B0A}"/>
              </a:ext>
            </a:extLst>
          </p:cNvPr>
          <p:cNvSpPr/>
          <p:nvPr/>
        </p:nvSpPr>
        <p:spPr>
          <a:xfrm>
            <a:off x="5582676" y="2211097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F63E655-1005-B445-AD6C-5D2E070D6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986" y="2239754"/>
            <a:ext cx="550390" cy="662307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515FA4EC-2029-3C49-AD6B-553F470E331D}"/>
              </a:ext>
            </a:extLst>
          </p:cNvPr>
          <p:cNvSpPr/>
          <p:nvPr/>
        </p:nvSpPr>
        <p:spPr>
          <a:xfrm>
            <a:off x="641786" y="3617497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109EFAD4-2FCC-204F-ABB9-8D515BC03422}"/>
              </a:ext>
            </a:extLst>
          </p:cNvPr>
          <p:cNvSpPr/>
          <p:nvPr/>
        </p:nvSpPr>
        <p:spPr>
          <a:xfrm>
            <a:off x="829400" y="3798404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r>
              <a:rPr lang="es-ES" sz="24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Si tuvieras un súper poder </a:t>
            </a:r>
          </a:p>
          <a:p>
            <a:pPr marL="400050" indent="-400050" algn="ctr"/>
            <a:r>
              <a:rPr lang="es-ES" sz="24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¿Cuál sería y para qué lo utilizarías?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5724A393-E0C4-F44B-A005-F0B15536A419}"/>
              </a:ext>
            </a:extLst>
          </p:cNvPr>
          <p:cNvSpPr/>
          <p:nvPr/>
        </p:nvSpPr>
        <p:spPr>
          <a:xfrm>
            <a:off x="829400" y="5222200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FB83CA9-26CD-EC46-9146-2EA5FC806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10" y="5250857"/>
            <a:ext cx="550390" cy="662307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F5D22620-D1BC-8042-BBBC-01C925E24FFF}"/>
              </a:ext>
            </a:extLst>
          </p:cNvPr>
          <p:cNvSpPr/>
          <p:nvPr/>
        </p:nvSpPr>
        <p:spPr>
          <a:xfrm>
            <a:off x="5395062" y="3617497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D10EF844-389A-7447-8F29-94DA304EC7F6}"/>
              </a:ext>
            </a:extLst>
          </p:cNvPr>
          <p:cNvSpPr/>
          <p:nvPr/>
        </p:nvSpPr>
        <p:spPr>
          <a:xfrm>
            <a:off x="5582676" y="3798404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Escribe acerca del de tu mejor amigo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338F4CB-D90C-3D44-9C82-7A9BA235262D}"/>
              </a:ext>
            </a:extLst>
          </p:cNvPr>
          <p:cNvSpPr/>
          <p:nvPr/>
        </p:nvSpPr>
        <p:spPr>
          <a:xfrm>
            <a:off x="5582676" y="5222200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FB52A75-CA77-814C-A939-6CC49998A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986" y="5250857"/>
            <a:ext cx="550389" cy="6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4D356BD-6F47-D348-9F5F-B857CCC75896}"/>
              </a:ext>
            </a:extLst>
          </p:cNvPr>
          <p:cNvSpPr/>
          <p:nvPr/>
        </p:nvSpPr>
        <p:spPr>
          <a:xfrm>
            <a:off x="641786" y="606394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466E09A3-D9D6-264B-B9C1-FC1DCB49B3F6}"/>
              </a:ext>
            </a:extLst>
          </p:cNvPr>
          <p:cNvSpPr/>
          <p:nvPr/>
        </p:nvSpPr>
        <p:spPr>
          <a:xfrm>
            <a:off x="829400" y="787301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endParaRPr lang="es-ES" sz="2800" dirty="0">
              <a:solidFill>
                <a:schemeClr val="tx1"/>
              </a:solidFill>
              <a:latin typeface="KG Behind These Hazel Eyes" panose="02000506000000020004" pitchFamily="2" charset="77"/>
            </a:endParaRPr>
          </a:p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¿Cuál es tu comida favorita?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B866345-1B42-FB4B-BE82-5263B5DC5BEC}"/>
              </a:ext>
            </a:extLst>
          </p:cNvPr>
          <p:cNvSpPr/>
          <p:nvPr/>
        </p:nvSpPr>
        <p:spPr>
          <a:xfrm>
            <a:off x="829400" y="2211097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56D9888-2293-F44F-99C3-F5C38E4C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10" y="2239754"/>
            <a:ext cx="550390" cy="662308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19A9080B-178D-D24F-93D1-ADD346C5A00B}"/>
              </a:ext>
            </a:extLst>
          </p:cNvPr>
          <p:cNvSpPr/>
          <p:nvPr/>
        </p:nvSpPr>
        <p:spPr>
          <a:xfrm>
            <a:off x="5395062" y="606394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4799422D-675F-104D-B0B7-5F31338A43A6}"/>
              </a:ext>
            </a:extLst>
          </p:cNvPr>
          <p:cNvSpPr/>
          <p:nvPr/>
        </p:nvSpPr>
        <p:spPr>
          <a:xfrm>
            <a:off x="5582676" y="787301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Haz una lista de tus animales favoritos.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6F0D69A-6E37-D74B-9ABA-505FDBEA8B0A}"/>
              </a:ext>
            </a:extLst>
          </p:cNvPr>
          <p:cNvSpPr/>
          <p:nvPr/>
        </p:nvSpPr>
        <p:spPr>
          <a:xfrm>
            <a:off x="5582676" y="2211097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F63E655-1005-B445-AD6C-5D2E070D6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986" y="2239754"/>
            <a:ext cx="550390" cy="662307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515FA4EC-2029-3C49-AD6B-553F470E331D}"/>
              </a:ext>
            </a:extLst>
          </p:cNvPr>
          <p:cNvSpPr/>
          <p:nvPr/>
        </p:nvSpPr>
        <p:spPr>
          <a:xfrm>
            <a:off x="641786" y="3617497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109EFAD4-2FCC-204F-ABB9-8D515BC03422}"/>
              </a:ext>
            </a:extLst>
          </p:cNvPr>
          <p:cNvSpPr/>
          <p:nvPr/>
        </p:nvSpPr>
        <p:spPr>
          <a:xfrm>
            <a:off x="829400" y="3798404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Si tuvieras que ir a un país</a:t>
            </a:r>
          </a:p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¿Cuál sería y por qué?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5724A393-E0C4-F44B-A005-F0B15536A419}"/>
              </a:ext>
            </a:extLst>
          </p:cNvPr>
          <p:cNvSpPr/>
          <p:nvPr/>
        </p:nvSpPr>
        <p:spPr>
          <a:xfrm>
            <a:off x="829400" y="5222200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FB83CA9-26CD-EC46-9146-2EA5FC806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10" y="5250857"/>
            <a:ext cx="550390" cy="662307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F5D22620-D1BC-8042-BBBC-01C925E24FFF}"/>
              </a:ext>
            </a:extLst>
          </p:cNvPr>
          <p:cNvSpPr/>
          <p:nvPr/>
        </p:nvSpPr>
        <p:spPr>
          <a:xfrm>
            <a:off x="5395062" y="3617497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D10EF844-389A-7447-8F29-94DA304EC7F6}"/>
              </a:ext>
            </a:extLst>
          </p:cNvPr>
          <p:cNvSpPr/>
          <p:nvPr/>
        </p:nvSpPr>
        <p:spPr>
          <a:xfrm>
            <a:off x="5582676" y="3798404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Si pudieras volar. Cuéntanos ¿Dónde irías?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338F4CB-D90C-3D44-9C82-7A9BA235262D}"/>
              </a:ext>
            </a:extLst>
          </p:cNvPr>
          <p:cNvSpPr/>
          <p:nvPr/>
        </p:nvSpPr>
        <p:spPr>
          <a:xfrm>
            <a:off x="5582676" y="5222200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FB52A75-CA77-814C-A939-6CC49998A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986" y="5250857"/>
            <a:ext cx="550389" cy="6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0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4D356BD-6F47-D348-9F5F-B857CCC75896}"/>
              </a:ext>
            </a:extLst>
          </p:cNvPr>
          <p:cNvSpPr/>
          <p:nvPr/>
        </p:nvSpPr>
        <p:spPr>
          <a:xfrm>
            <a:off x="641786" y="606394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466E09A3-D9D6-264B-B9C1-FC1DCB49B3F6}"/>
              </a:ext>
            </a:extLst>
          </p:cNvPr>
          <p:cNvSpPr/>
          <p:nvPr/>
        </p:nvSpPr>
        <p:spPr>
          <a:xfrm>
            <a:off x="829400" y="787301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Haz la receta de tu comida favorita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B866345-1B42-FB4B-BE82-5263B5DC5BEC}"/>
              </a:ext>
            </a:extLst>
          </p:cNvPr>
          <p:cNvSpPr/>
          <p:nvPr/>
        </p:nvSpPr>
        <p:spPr>
          <a:xfrm>
            <a:off x="829400" y="2211097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56D9888-2293-F44F-99C3-F5C38E4C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10" y="2239754"/>
            <a:ext cx="550390" cy="662308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19A9080B-178D-D24F-93D1-ADD346C5A00B}"/>
              </a:ext>
            </a:extLst>
          </p:cNvPr>
          <p:cNvSpPr/>
          <p:nvPr/>
        </p:nvSpPr>
        <p:spPr>
          <a:xfrm>
            <a:off x="5395062" y="606394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4799422D-675F-104D-B0B7-5F31338A43A6}"/>
              </a:ext>
            </a:extLst>
          </p:cNvPr>
          <p:cNvSpPr/>
          <p:nvPr/>
        </p:nvSpPr>
        <p:spPr>
          <a:xfrm>
            <a:off x="5582676" y="787301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Haz una lista de las comidas que mas te gustan.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6F0D69A-6E37-D74B-9ABA-505FDBEA8B0A}"/>
              </a:ext>
            </a:extLst>
          </p:cNvPr>
          <p:cNvSpPr/>
          <p:nvPr/>
        </p:nvSpPr>
        <p:spPr>
          <a:xfrm>
            <a:off x="5582676" y="2211097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F63E655-1005-B445-AD6C-5D2E070D6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986" y="2239754"/>
            <a:ext cx="550390" cy="662307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515FA4EC-2029-3C49-AD6B-553F470E331D}"/>
              </a:ext>
            </a:extLst>
          </p:cNvPr>
          <p:cNvSpPr/>
          <p:nvPr/>
        </p:nvSpPr>
        <p:spPr>
          <a:xfrm>
            <a:off x="641786" y="3617497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109EFAD4-2FCC-204F-ABB9-8D515BC03422}"/>
              </a:ext>
            </a:extLst>
          </p:cNvPr>
          <p:cNvSpPr/>
          <p:nvPr/>
        </p:nvSpPr>
        <p:spPr>
          <a:xfrm>
            <a:off x="829400" y="3798404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Escribe sobre el último sueño que has tenido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5724A393-E0C4-F44B-A005-F0B15536A419}"/>
              </a:ext>
            </a:extLst>
          </p:cNvPr>
          <p:cNvSpPr/>
          <p:nvPr/>
        </p:nvSpPr>
        <p:spPr>
          <a:xfrm>
            <a:off x="829400" y="5222200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FB83CA9-26CD-EC46-9146-2EA5FC806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10" y="5250857"/>
            <a:ext cx="550390" cy="662307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F5D22620-D1BC-8042-BBBC-01C925E24FFF}"/>
              </a:ext>
            </a:extLst>
          </p:cNvPr>
          <p:cNvSpPr/>
          <p:nvPr/>
        </p:nvSpPr>
        <p:spPr>
          <a:xfrm>
            <a:off x="5395062" y="3617497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D10EF844-389A-7447-8F29-94DA304EC7F6}"/>
              </a:ext>
            </a:extLst>
          </p:cNvPr>
          <p:cNvSpPr/>
          <p:nvPr/>
        </p:nvSpPr>
        <p:spPr>
          <a:xfrm>
            <a:off x="5582676" y="3798404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Inventa una charla entre dos amigos en el parque 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338F4CB-D90C-3D44-9C82-7A9BA235262D}"/>
              </a:ext>
            </a:extLst>
          </p:cNvPr>
          <p:cNvSpPr/>
          <p:nvPr/>
        </p:nvSpPr>
        <p:spPr>
          <a:xfrm>
            <a:off x="5582676" y="5222200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FB52A75-CA77-814C-A939-6CC49998A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986" y="5250857"/>
            <a:ext cx="550389" cy="6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4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4D356BD-6F47-D348-9F5F-B857CCC75896}"/>
              </a:ext>
            </a:extLst>
          </p:cNvPr>
          <p:cNvSpPr/>
          <p:nvPr/>
        </p:nvSpPr>
        <p:spPr>
          <a:xfrm>
            <a:off x="641786" y="606394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466E09A3-D9D6-264B-B9C1-FC1DCB49B3F6}"/>
              </a:ext>
            </a:extLst>
          </p:cNvPr>
          <p:cNvSpPr/>
          <p:nvPr/>
        </p:nvSpPr>
        <p:spPr>
          <a:xfrm>
            <a:off x="829400" y="787301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Escribe sobre tus juegos de mesa favoritos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B866345-1B42-FB4B-BE82-5263B5DC5BEC}"/>
              </a:ext>
            </a:extLst>
          </p:cNvPr>
          <p:cNvSpPr/>
          <p:nvPr/>
        </p:nvSpPr>
        <p:spPr>
          <a:xfrm>
            <a:off x="829400" y="2211097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56D9888-2293-F44F-99C3-F5C38E4C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10" y="2239754"/>
            <a:ext cx="550390" cy="662308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19A9080B-178D-D24F-93D1-ADD346C5A00B}"/>
              </a:ext>
            </a:extLst>
          </p:cNvPr>
          <p:cNvSpPr/>
          <p:nvPr/>
        </p:nvSpPr>
        <p:spPr>
          <a:xfrm>
            <a:off x="5395062" y="606394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4799422D-675F-104D-B0B7-5F31338A43A6}"/>
              </a:ext>
            </a:extLst>
          </p:cNvPr>
          <p:cNvSpPr/>
          <p:nvPr/>
        </p:nvSpPr>
        <p:spPr>
          <a:xfrm>
            <a:off x="5582676" y="787301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Haz una lista de los juguetes que vas a pedir a los Reyes Magos.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6F0D69A-6E37-D74B-9ABA-505FDBEA8B0A}"/>
              </a:ext>
            </a:extLst>
          </p:cNvPr>
          <p:cNvSpPr/>
          <p:nvPr/>
        </p:nvSpPr>
        <p:spPr>
          <a:xfrm>
            <a:off x="5582676" y="2211097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F63E655-1005-B445-AD6C-5D2E070D6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986" y="2239754"/>
            <a:ext cx="550390" cy="662307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515FA4EC-2029-3C49-AD6B-553F470E331D}"/>
              </a:ext>
            </a:extLst>
          </p:cNvPr>
          <p:cNvSpPr/>
          <p:nvPr/>
        </p:nvSpPr>
        <p:spPr>
          <a:xfrm>
            <a:off x="641786" y="3617497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109EFAD4-2FCC-204F-ABB9-8D515BC03422}"/>
              </a:ext>
            </a:extLst>
          </p:cNvPr>
          <p:cNvSpPr/>
          <p:nvPr/>
        </p:nvSpPr>
        <p:spPr>
          <a:xfrm>
            <a:off x="829400" y="3798404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Escribe sobre la última película que </a:t>
            </a:r>
            <a:r>
              <a:rPr lang="es-ES" sz="2800">
                <a:solidFill>
                  <a:schemeClr val="tx1"/>
                </a:solidFill>
                <a:latin typeface="KG Behind These Hazel Eyes" panose="02000506000000020004" pitchFamily="2" charset="77"/>
              </a:rPr>
              <a:t>has visto</a:t>
            </a:r>
            <a:endParaRPr lang="es-ES" sz="2800" dirty="0">
              <a:solidFill>
                <a:schemeClr val="tx1"/>
              </a:solidFill>
              <a:latin typeface="KG Behind These Hazel Eyes" panose="02000506000000020004" pitchFamily="2" charset="77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5724A393-E0C4-F44B-A005-F0B15536A419}"/>
              </a:ext>
            </a:extLst>
          </p:cNvPr>
          <p:cNvSpPr/>
          <p:nvPr/>
        </p:nvSpPr>
        <p:spPr>
          <a:xfrm>
            <a:off x="829400" y="5222200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FB83CA9-26CD-EC46-9146-2EA5FC806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10" y="5250857"/>
            <a:ext cx="550390" cy="662307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F5D22620-D1BC-8042-BBBC-01C925E24FFF}"/>
              </a:ext>
            </a:extLst>
          </p:cNvPr>
          <p:cNvSpPr/>
          <p:nvPr/>
        </p:nvSpPr>
        <p:spPr>
          <a:xfrm>
            <a:off x="5395062" y="3617497"/>
            <a:ext cx="3975233" cy="25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D10EF844-389A-7447-8F29-94DA304EC7F6}"/>
              </a:ext>
            </a:extLst>
          </p:cNvPr>
          <p:cNvSpPr/>
          <p:nvPr/>
        </p:nvSpPr>
        <p:spPr>
          <a:xfrm>
            <a:off x="5582676" y="3798404"/>
            <a:ext cx="3600000" cy="21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0050" indent="-400050" algn="ctr"/>
            <a:r>
              <a:rPr lang="es-ES" sz="2800" dirty="0">
                <a:solidFill>
                  <a:schemeClr val="tx1"/>
                </a:solidFill>
                <a:latin typeface="KG Behind These Hazel Eyes" panose="02000506000000020004" pitchFamily="2" charset="77"/>
              </a:rPr>
              <a:t>Inventa palabras divertidas y escribe su significado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338F4CB-D90C-3D44-9C82-7A9BA235262D}"/>
              </a:ext>
            </a:extLst>
          </p:cNvPr>
          <p:cNvSpPr/>
          <p:nvPr/>
        </p:nvSpPr>
        <p:spPr>
          <a:xfrm>
            <a:off x="5582676" y="5222200"/>
            <a:ext cx="782620" cy="729465"/>
          </a:xfrm>
          <a:prstGeom prst="ellipse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1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FB52A75-CA77-814C-A939-6CC49998A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986" y="5250857"/>
            <a:ext cx="550389" cy="6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02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17237</TotalTime>
  <Words>148</Words>
  <Application>Microsoft Macintosh PowerPoint</Application>
  <PresentationFormat>A4 (210 x 297 mm)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KG Behind These Hazel Eyes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9</cp:revision>
  <dcterms:created xsi:type="dcterms:W3CDTF">2019-02-13T19:03:09Z</dcterms:created>
  <dcterms:modified xsi:type="dcterms:W3CDTF">2019-09-02T15:13:14Z</dcterms:modified>
</cp:coreProperties>
</file>