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3466"/>
    <a:srgbClr val="C8009D"/>
    <a:srgbClr val="FF33D3"/>
    <a:srgbClr val="A41CA7"/>
    <a:srgbClr val="FCA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7628-B542-4E8E-9B96-55A09EEB0E2B}" type="datetimeFigureOut">
              <a:rPr lang="es-ES" smtClean="0"/>
              <a:t>01/09/2019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AC2CA-EA38-4CBE-812C-D4621C5F68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75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4C427-737A-4817-BF3F-7DF0B6BB6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A9D6B-5E20-4A4E-BC51-928C2A8DE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AAA1E3-0386-4EE3-9332-C3BAA645C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E3F18-11F3-4256-95CF-53B1FE0203C4}" type="datetime1">
              <a:rPr lang="es-ES" smtClean="0"/>
              <a:t>01/09/2019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6C323C-4D09-4DBB-B4AA-5FAB3D5F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168EEE-A916-46C9-95D8-C15BFE28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8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27822-C1B0-411B-93CD-CE93ECD62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056DA0-2B29-4109-AFB4-DC7D91086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1B1AEF-76BF-4D50-BB2E-29FF32A0B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621-4034-4C19-B96F-4C37DD4181EB}" type="datetime1">
              <a:rPr lang="es-ES" smtClean="0"/>
              <a:t>01/09/2019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4E56E-64D5-4DA1-AB86-1F3C65FC8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AEB1DB-700E-411A-9AAA-D69731A3E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26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AC65AD-607A-4F5C-AD14-F6039A058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16844-3C18-4B53-A606-183B4436B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4CD53-BD1D-468A-8716-EBDF8532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2F2-D364-4DCB-B2AF-F7ADA05238C5}" type="datetime1">
              <a:rPr lang="es-ES" smtClean="0"/>
              <a:t>01/09/2019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78ECA-69D2-41FE-9802-001D66942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C24D04-B666-49EA-BD5A-2F235993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700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EC4BE-FE0D-49B4-BAAB-E5A31AC5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6E0407-E920-4B7F-8C2D-25B22426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30328A-4D36-437B-BB8D-AC89A4B8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8C7-61AF-4A86-8B24-4ACA6E0359CD}" type="datetime1">
              <a:rPr lang="es-ES" smtClean="0"/>
              <a:t>01/09/2019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77D5ED-774C-4C9E-AD80-8C73C2130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C523A-034B-4B26-A5A7-1EE232399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59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B298B-51B6-4BA2-AA90-87AB73CF8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A43B41-E129-4B35-8416-179C15607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9D8ACD-2999-45C8-A6CA-FAB95AC2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047D-0704-4301-AA4B-B2664E868CAC}" type="datetime1">
              <a:rPr lang="es-ES" smtClean="0"/>
              <a:t>01/09/2019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F8874A-8472-480C-B1CB-A39DD238B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7B3716-7F07-4BE5-9187-F248CA4E7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1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7CA42-97EE-4B71-B939-BA69A1400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7B97CF-181B-4A7F-B3F5-7C68E5EC9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BD9FA6-538A-4B3D-BB9F-8030AF33A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208CC3-4BED-4275-8D7F-D73C6BCDB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3FAB-7DF2-4C23-A6EC-3D64731658CF}" type="datetime1">
              <a:rPr lang="es-ES" smtClean="0"/>
              <a:t>01/09/2019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90D7BC-7657-4B9C-95AF-916B58C9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93F2A3-FE2E-48A3-9ADB-6F174013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08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9F431-B7A9-4F72-A7BD-77DF2ABBE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6E030C-A9BA-47BF-9803-491EF72B7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D5C94B-DCC1-4EF1-87E0-F6AA56D3A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E6C2E3-9046-4AB7-8EDB-34A80300C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2F25553-E930-4844-999B-E151DCCB2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20CB57-DA06-4FA3-BAB2-B17803841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A29C-006C-4556-B257-366F4624410E}" type="datetime1">
              <a:rPr lang="es-ES" smtClean="0"/>
              <a:t>01/09/2019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6A0DB8-7845-46AD-A2D8-7BDF7968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6427DD-F359-4188-B1EA-0D15BB18D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14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20DB2-416A-4E1D-AB60-685CC933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83B9A3-860A-47C0-8A3C-580A8F5CC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9AF8-F220-495B-8F9B-BE4C58BD622E}" type="datetime1">
              <a:rPr lang="es-ES" smtClean="0"/>
              <a:t>01/09/2019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D73829-7534-46A9-BBCE-560C27976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865E21-506D-4049-98BC-3557ADD24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97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7925919-9BDE-4262-9880-898D486A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1DB2-BD51-4A6E-9470-213F79948B76}" type="datetime1">
              <a:rPr lang="es-ES" smtClean="0"/>
              <a:t>01/09/2019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3AE19B-24D9-41D5-9F60-6151F315D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B5AF23-DCCE-45F6-92FF-B6611FDDB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9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337F6-5FB4-4A3F-8211-9B0E970F2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F14E64-C2E3-4757-A91D-3836E98F7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A61004-5AE8-4142-9824-F872A2706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0616D-5C26-4B6D-8A5F-479FD0E3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030A1-B1D5-4527-BA46-ECE6EAC78879}" type="datetime1">
              <a:rPr lang="es-ES" smtClean="0"/>
              <a:t>01/09/2019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3E00C1-1446-4E2E-B2D5-4D126D20C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044267-6042-456F-A1FD-D4E47320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45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E001F-3B24-426D-A5DC-F010AF0EE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4EDF87-926F-4513-83E1-B28306F6F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127658-AFA1-4C8B-94AA-7E9565F631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9D95D9-A296-4979-932C-2303959DD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68EA-B617-49A1-9BA2-4E96A920D17E}" type="datetime1">
              <a:rPr lang="es-ES" smtClean="0"/>
              <a:t>01/09/2019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9D1A0D-CD8A-4DF1-B671-37D540F3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51FD4F-6893-43FD-BA6D-80D53E12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61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B7D4B3-30C7-4CAA-95B8-560CDB8BC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0770AF-0925-49F8-9CAC-408CBC2CD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B18844-CF59-4105-ACC7-20FE855AF7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EA5D-F16C-47A2-AA28-5E3B3800074A}" type="datetime1">
              <a:rPr lang="es-ES" smtClean="0"/>
              <a:t>01/09/2019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0D28E5-5055-4A8D-91AA-741816FF3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924AAD-93E3-431F-A75A-110464218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04EC8-8014-44E1-B5BF-75DEC5EA9D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31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BBCBCA5-85DA-4DF2-9A63-07C49A699F82}"/>
              </a:ext>
            </a:extLst>
          </p:cNvPr>
          <p:cNvSpPr/>
          <p:nvPr/>
        </p:nvSpPr>
        <p:spPr>
          <a:xfrm>
            <a:off x="485893" y="1414774"/>
            <a:ext cx="5400000" cy="3600000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005D5B1-94FC-413A-BBCC-104CF3BB5D54}"/>
              </a:ext>
            </a:extLst>
          </p:cNvPr>
          <p:cNvSpPr/>
          <p:nvPr/>
        </p:nvSpPr>
        <p:spPr>
          <a:xfrm>
            <a:off x="845893" y="1774774"/>
            <a:ext cx="4680000" cy="2880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sz="6000" dirty="0">
                <a:solidFill>
                  <a:schemeClr val="tx1"/>
                </a:solidFill>
                <a:latin typeface="Supersonic Rocketship" panose="02000500000000000000" pitchFamily="2" charset="0"/>
              </a:rPr>
              <a:t>Asociación </a:t>
            </a:r>
          </a:p>
          <a:p>
            <a:pPr algn="ctr">
              <a:lnSpc>
                <a:spcPct val="150000"/>
              </a:lnSpc>
            </a:pPr>
            <a:r>
              <a:rPr lang="es-ES" sz="4000" dirty="0">
                <a:solidFill>
                  <a:schemeClr val="tx1"/>
                </a:solidFill>
                <a:latin typeface="Supersonic Rocketship" panose="02000500000000000000" pitchFamily="2" charset="0"/>
              </a:rPr>
              <a:t>Palabra - Imagen</a:t>
            </a:r>
          </a:p>
          <a:p>
            <a:pPr algn="ctr">
              <a:lnSpc>
                <a:spcPct val="150000"/>
              </a:lnSpc>
            </a:pPr>
            <a:r>
              <a:rPr lang="es-ES" sz="1600" dirty="0">
                <a:solidFill>
                  <a:schemeClr val="tx1"/>
                </a:solidFill>
                <a:latin typeface="Supersonic Rocketship" panose="02000500000000000000" pitchFamily="2" charset="0"/>
              </a:rPr>
              <a:t>instrumentos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A8F0985-8028-4ED5-A5D0-8B2AF177EC84}"/>
              </a:ext>
            </a:extLst>
          </p:cNvPr>
          <p:cNvSpPr/>
          <p:nvPr/>
        </p:nvSpPr>
        <p:spPr>
          <a:xfrm>
            <a:off x="6306107" y="1413757"/>
            <a:ext cx="5400000" cy="3600000"/>
          </a:xfrm>
          <a:prstGeom prst="rect">
            <a:avLst/>
          </a:prstGeom>
          <a:solidFill>
            <a:srgbClr val="A41CA7"/>
          </a:solidFill>
          <a:ln w="76200">
            <a:solidFill>
              <a:srgbClr val="6A346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3D871FF-25EB-4B07-BAB2-6017884B2B52}"/>
              </a:ext>
            </a:extLst>
          </p:cNvPr>
          <p:cNvSpPr/>
          <p:nvPr/>
        </p:nvSpPr>
        <p:spPr>
          <a:xfrm>
            <a:off x="6666107" y="1774774"/>
            <a:ext cx="4680000" cy="2880000"/>
          </a:xfrm>
          <a:prstGeom prst="rect">
            <a:avLst/>
          </a:prstGeom>
          <a:solidFill>
            <a:schemeClr val="bg1"/>
          </a:solidFill>
          <a:ln w="76200">
            <a:solidFill>
              <a:srgbClr val="C8009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" sz="4000" dirty="0">
              <a:solidFill>
                <a:schemeClr val="tx1"/>
              </a:solidFill>
              <a:latin typeface="Supersonic Rocketship" panose="02000500000000000000" pitchFamily="2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0EB1119E-009E-473F-9916-6C7B591A52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228751"/>
              </p:ext>
            </p:extLst>
          </p:nvPr>
        </p:nvGraphicFramePr>
        <p:xfrm>
          <a:off x="6666107" y="1774774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>
                          <a:solidFill>
                            <a:schemeClr val="tx1"/>
                          </a:solidFill>
                          <a:latin typeface=" Really Petshop" pitchFamily="2" charset="0"/>
                        </a:rPr>
                        <a:t>Flauta</a:t>
                      </a:r>
                      <a:endParaRPr lang="es-ES" dirty="0">
                        <a:latin typeface=" Really Petshop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9ACEBA5-13DA-4E57-A003-A05CA79E8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Material elaborado por @</a:t>
            </a:r>
            <a:r>
              <a:rPr lang="es-ES" dirty="0" err="1"/>
              <a:t>abc_logopedia</a:t>
            </a:r>
            <a:r>
              <a:rPr lang="es-ES" dirty="0"/>
              <a:t> de libre descarga en nuestro blog http://abclogopedia.blogspot.com Imágenes de www.flaticon.com</a:t>
            </a:r>
          </a:p>
        </p:txBody>
      </p:sp>
      <p:pic>
        <p:nvPicPr>
          <p:cNvPr id="8" name="Imagen 7" descr="Resultado de imagen de abc_logopedia">
            <a:extLst>
              <a:ext uri="{FF2B5EF4-FFF2-40B4-BE49-F238E27FC236}">
                <a16:creationId xmlns:a16="http://schemas.microsoft.com/office/drawing/2014/main" id="{1C23F376-604F-451B-8CE1-F591E66736BB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2" t="18483" r="12970" b="19905"/>
          <a:stretch/>
        </p:blipFill>
        <p:spPr bwMode="auto">
          <a:xfrm>
            <a:off x="3066623" y="3126740"/>
            <a:ext cx="427990" cy="3022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4759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2F3F55C0-BF0F-4722-A569-2BD2EA1AB027}"/>
              </a:ext>
            </a:extLst>
          </p:cNvPr>
          <p:cNvSpPr/>
          <p:nvPr/>
        </p:nvSpPr>
        <p:spPr>
          <a:xfrm>
            <a:off x="444209" y="1470991"/>
            <a:ext cx="5400000" cy="3600000"/>
          </a:xfrm>
          <a:prstGeom prst="rect">
            <a:avLst/>
          </a:prstGeom>
          <a:solidFill>
            <a:srgbClr val="FCA304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2DA503F-9DD2-44F1-A0A7-5D1C3353010B}"/>
              </a:ext>
            </a:extLst>
          </p:cNvPr>
          <p:cNvSpPr/>
          <p:nvPr/>
        </p:nvSpPr>
        <p:spPr>
          <a:xfrm>
            <a:off x="804209" y="1830991"/>
            <a:ext cx="4680000" cy="2880000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" sz="4000" dirty="0">
              <a:solidFill>
                <a:schemeClr val="tx1"/>
              </a:solidFill>
              <a:latin typeface="Supersonic Rocketship" panose="02000500000000000000" pitchFamily="2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65513AA-1911-4852-AEA7-582FE1C31671}"/>
              </a:ext>
            </a:extLst>
          </p:cNvPr>
          <p:cNvSpPr/>
          <p:nvPr/>
        </p:nvSpPr>
        <p:spPr>
          <a:xfrm>
            <a:off x="6456000" y="1470991"/>
            <a:ext cx="5400000" cy="3600000"/>
          </a:xfrm>
          <a:prstGeom prst="rect">
            <a:avLst/>
          </a:prstGeom>
          <a:solidFill>
            <a:srgbClr val="00B0F0"/>
          </a:solidFill>
          <a:ln w="76200"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6582D29-B944-46A7-80F5-34AEF50999D6}"/>
              </a:ext>
            </a:extLst>
          </p:cNvPr>
          <p:cNvSpPr/>
          <p:nvPr/>
        </p:nvSpPr>
        <p:spPr>
          <a:xfrm>
            <a:off x="6816000" y="1830991"/>
            <a:ext cx="4680000" cy="2880000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" sz="4000" dirty="0">
              <a:solidFill>
                <a:schemeClr val="tx1"/>
              </a:solidFill>
              <a:latin typeface="Supersonic Rocketship" panose="02000500000000000000" pitchFamily="2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AB04367-3F63-441D-9C6C-8C48EF1AB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75985"/>
              </p:ext>
            </p:extLst>
          </p:nvPr>
        </p:nvGraphicFramePr>
        <p:xfrm>
          <a:off x="6816000" y="1830991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r>
                        <a:rPr lang="es-ES" sz="6000" dirty="0">
                          <a:solidFill>
                            <a:schemeClr val="tx1"/>
                          </a:solidFill>
                          <a:latin typeface=" Really Petshop" pitchFamily="2" charset="0"/>
                        </a:rPr>
                        <a:t>Violín</a:t>
                      </a:r>
                      <a:endParaRPr lang="es-ES" dirty="0">
                        <a:latin typeface=" Really Petshop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35D856A-B0FF-4DDB-8DBA-40DF856CD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665586"/>
              </p:ext>
            </p:extLst>
          </p:nvPr>
        </p:nvGraphicFramePr>
        <p:xfrm>
          <a:off x="845893" y="1830991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>
                          <a:solidFill>
                            <a:schemeClr val="tx1"/>
                          </a:solidFill>
                          <a:latin typeface=" Really Petshop" pitchFamily="2" charset="0"/>
                        </a:rPr>
                        <a:t>Guitarra</a:t>
                      </a:r>
                      <a:endParaRPr lang="es-ES" sz="800" dirty="0">
                        <a:latin typeface=" Really Petshop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33960E-ED87-4CE5-9442-42B42812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</p:spTree>
    <p:extLst>
      <p:ext uri="{BB962C8B-B14F-4D97-AF65-F5344CB8AC3E}">
        <p14:creationId xmlns:p14="http://schemas.microsoft.com/office/powerpoint/2010/main" val="179747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474DB85-4792-42C9-A554-68F55F58E5A9}"/>
              </a:ext>
            </a:extLst>
          </p:cNvPr>
          <p:cNvSpPr/>
          <p:nvPr/>
        </p:nvSpPr>
        <p:spPr>
          <a:xfrm>
            <a:off x="6456000" y="1470991"/>
            <a:ext cx="5400000" cy="3600000"/>
          </a:xfrm>
          <a:prstGeom prst="rect">
            <a:avLst/>
          </a:prstGeom>
          <a:solidFill>
            <a:srgbClr val="FFFF00"/>
          </a:solidFill>
          <a:ln w="76200"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FF98838-10BF-4B6C-BFB7-528D422A5B87}"/>
              </a:ext>
            </a:extLst>
          </p:cNvPr>
          <p:cNvSpPr/>
          <p:nvPr/>
        </p:nvSpPr>
        <p:spPr>
          <a:xfrm>
            <a:off x="6816000" y="1830991"/>
            <a:ext cx="4680000" cy="2880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" sz="6000" dirty="0">
              <a:solidFill>
                <a:schemeClr val="tx1"/>
              </a:solidFill>
              <a:latin typeface="Supersonic Rocketship" panose="02000500000000000000" pitchFamily="2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F3A5DAD-09E9-4655-B9B7-BE574CC47EB1}"/>
              </a:ext>
            </a:extLst>
          </p:cNvPr>
          <p:cNvSpPr/>
          <p:nvPr/>
        </p:nvSpPr>
        <p:spPr>
          <a:xfrm>
            <a:off x="525652" y="1470991"/>
            <a:ext cx="5400000" cy="3600000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5F38246-D3A7-48D9-ADA0-C2D3A359D0D0}"/>
              </a:ext>
            </a:extLst>
          </p:cNvPr>
          <p:cNvSpPr/>
          <p:nvPr/>
        </p:nvSpPr>
        <p:spPr>
          <a:xfrm>
            <a:off x="885652" y="1830991"/>
            <a:ext cx="4680000" cy="2880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" sz="6000" dirty="0">
              <a:solidFill>
                <a:schemeClr val="tx1"/>
              </a:solidFill>
              <a:latin typeface="Supersonic Rocketship" panose="02000500000000000000" pitchFamily="2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0277280-9C65-4612-B088-CBB7A87D1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922985"/>
              </p:ext>
            </p:extLst>
          </p:nvPr>
        </p:nvGraphicFramePr>
        <p:xfrm>
          <a:off x="6816000" y="1830991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r>
                        <a:rPr lang="es-ES" sz="7200" dirty="0">
                          <a:solidFill>
                            <a:schemeClr val="tx1"/>
                          </a:solidFill>
                          <a:latin typeface=" Really Petshop" pitchFamily="2" charset="0"/>
                        </a:rPr>
                        <a:t>Arpa</a:t>
                      </a:r>
                      <a:endParaRPr lang="es-ES" sz="9600" dirty="0">
                        <a:latin typeface=" Really Petshop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4F2C930-832E-4694-992B-8D92BEA7A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459297"/>
              </p:ext>
            </p:extLst>
          </p:nvPr>
        </p:nvGraphicFramePr>
        <p:xfrm>
          <a:off x="885652" y="1830991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>
                          <a:solidFill>
                            <a:schemeClr val="tx1"/>
                          </a:solidFill>
                          <a:latin typeface=" Really Petshop" pitchFamily="2" charset="0"/>
                        </a:rPr>
                        <a:t>Timbal</a:t>
                      </a:r>
                      <a:endParaRPr lang="es-ES" sz="9600" dirty="0">
                        <a:solidFill>
                          <a:schemeClr val="tx1"/>
                        </a:solidFill>
                        <a:latin typeface=" Really Petshop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69ACE2B-9738-4AA2-910C-FFC5D7D97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</p:spTree>
    <p:extLst>
      <p:ext uri="{BB962C8B-B14F-4D97-AF65-F5344CB8AC3E}">
        <p14:creationId xmlns:p14="http://schemas.microsoft.com/office/powerpoint/2010/main" val="274849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5C052BF-3380-4D79-B57D-BC54ACF07BEE}"/>
              </a:ext>
            </a:extLst>
          </p:cNvPr>
          <p:cNvSpPr/>
          <p:nvPr/>
        </p:nvSpPr>
        <p:spPr>
          <a:xfrm>
            <a:off x="6456000" y="1470991"/>
            <a:ext cx="5400000" cy="3600000"/>
          </a:xfrm>
          <a:prstGeom prst="rect">
            <a:avLst/>
          </a:prstGeom>
          <a:solidFill>
            <a:srgbClr val="FF33D3"/>
          </a:solidFill>
          <a:ln w="76200">
            <a:solidFill>
              <a:srgbClr val="A41CA7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6CA9E8C-F58B-49A5-82B5-602F4B192300}"/>
              </a:ext>
            </a:extLst>
          </p:cNvPr>
          <p:cNvSpPr/>
          <p:nvPr/>
        </p:nvSpPr>
        <p:spPr>
          <a:xfrm>
            <a:off x="6816000" y="1830991"/>
            <a:ext cx="4680000" cy="2880000"/>
          </a:xfrm>
          <a:prstGeom prst="rect">
            <a:avLst/>
          </a:prstGeom>
          <a:solidFill>
            <a:schemeClr val="bg1"/>
          </a:solidFill>
          <a:ln w="76200">
            <a:solidFill>
              <a:srgbClr val="A41CA7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" sz="6000" dirty="0">
              <a:solidFill>
                <a:schemeClr val="tx1"/>
              </a:solidFill>
              <a:latin typeface="Supersonic Rocketship" panose="02000500000000000000" pitchFamily="2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E13E81C-328E-41CA-A3A8-260C8EDC917E}"/>
              </a:ext>
            </a:extLst>
          </p:cNvPr>
          <p:cNvSpPr/>
          <p:nvPr/>
        </p:nvSpPr>
        <p:spPr>
          <a:xfrm>
            <a:off x="552156" y="1470991"/>
            <a:ext cx="5400000" cy="3600000"/>
          </a:xfrm>
          <a:prstGeom prst="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1241563-8566-4965-AD63-54623EB7BA0B}"/>
              </a:ext>
            </a:extLst>
          </p:cNvPr>
          <p:cNvSpPr/>
          <p:nvPr/>
        </p:nvSpPr>
        <p:spPr>
          <a:xfrm>
            <a:off x="912156" y="1830991"/>
            <a:ext cx="4680000" cy="2880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S" sz="4000" dirty="0">
              <a:solidFill>
                <a:schemeClr val="tx1"/>
              </a:solidFill>
              <a:latin typeface="Supersonic Rocketship" panose="02000500000000000000" pitchFamily="2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B5CE1FF-A50B-4903-BD2A-9C959139A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174795"/>
              </p:ext>
            </p:extLst>
          </p:nvPr>
        </p:nvGraphicFramePr>
        <p:xfrm>
          <a:off x="6816000" y="1830991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r>
                        <a:rPr lang="es-ES" sz="3600" dirty="0">
                          <a:solidFill>
                            <a:schemeClr val="tx1"/>
                          </a:solidFill>
                          <a:latin typeface=" Really Petshop" pitchFamily="2" charset="0"/>
                        </a:rPr>
                        <a:t>Trompeta</a:t>
                      </a:r>
                      <a:endParaRPr lang="es-ES" dirty="0">
                        <a:latin typeface=" Really Petshop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59F27A8-3501-4FB2-BC14-4F3C6E39C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324956"/>
              </p:ext>
            </p:extLst>
          </p:nvPr>
        </p:nvGraphicFramePr>
        <p:xfrm>
          <a:off x="912156" y="1830991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r>
                        <a:rPr lang="es-ES" sz="6000" dirty="0">
                          <a:solidFill>
                            <a:schemeClr val="tx1"/>
                          </a:solidFill>
                          <a:latin typeface=" Really Petshop" pitchFamily="2" charset="0"/>
                        </a:rPr>
                        <a:t>Piano</a:t>
                      </a:r>
                      <a:endParaRPr lang="es-ES" sz="5500" dirty="0">
                        <a:latin typeface=" Really Petshop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125ACC-7654-4BD2-ADB0-43A4C9260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</p:spTree>
    <p:extLst>
      <p:ext uri="{BB962C8B-B14F-4D97-AF65-F5344CB8AC3E}">
        <p14:creationId xmlns:p14="http://schemas.microsoft.com/office/powerpoint/2010/main" val="31130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5D3A37-EAC9-48D6-B18C-A4544E901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818381"/>
              </p:ext>
            </p:extLst>
          </p:nvPr>
        </p:nvGraphicFramePr>
        <p:xfrm>
          <a:off x="5071203" y="347009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latin typeface=" Really Petshop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09FBF11-4E63-4899-AE11-73424E070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952411"/>
              </p:ext>
            </p:extLst>
          </p:nvPr>
        </p:nvGraphicFramePr>
        <p:xfrm>
          <a:off x="391203" y="334774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endParaRPr lang="es-ES" sz="16600" dirty="0">
                        <a:solidFill>
                          <a:schemeClr val="tx1"/>
                        </a:solidFill>
                        <a:latin typeface="KBTwoLovers" panose="02000603000000000000" pitchFamily="2" charset="0"/>
                        <a:ea typeface="KBTwoLovers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504E001-A41C-45F0-9F4A-597830ABA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971898"/>
              </p:ext>
            </p:extLst>
          </p:nvPr>
        </p:nvGraphicFramePr>
        <p:xfrm>
          <a:off x="5071203" y="3239244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latin typeface=" Really Petshop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4485D4D-4276-49A5-B60B-AED5CBE9D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402661"/>
              </p:ext>
            </p:extLst>
          </p:nvPr>
        </p:nvGraphicFramePr>
        <p:xfrm>
          <a:off x="391203" y="3214774"/>
          <a:ext cx="46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85537214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3974266984"/>
                    </a:ext>
                  </a:extLst>
                </a:gridCol>
              </a:tblGrid>
              <a:tr h="2880000">
                <a:tc>
                  <a:txBody>
                    <a:bodyPr/>
                    <a:lstStyle/>
                    <a:p>
                      <a:pPr algn="ctr"/>
                      <a:endParaRPr lang="es-ES" sz="2800" dirty="0">
                        <a:latin typeface=" Really Petshop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913789"/>
                  </a:ext>
                </a:extLst>
              </a:tr>
            </a:tbl>
          </a:graphicData>
        </a:graphic>
      </p:graphicFrame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766DE-8A18-45C5-A944-AF1D4EFF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Material elaborado por @abc_logopedia de libre descarga en nuestro blog http://abclogopedia.blogspot.com Imágenes de www.flaticon.com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FB046B0-3286-4F2F-87B2-C2EEAA5DE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78" y="1000990"/>
            <a:ext cx="1800000" cy="1800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A34852C-1570-4633-B201-5770694D7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53" y="1037620"/>
            <a:ext cx="1800000" cy="18000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32EB1F4-5646-4E40-B59F-758DF71A07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384" y="1037620"/>
            <a:ext cx="1800000" cy="18000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4F023E92-506F-4936-AE37-AE05BE0DC5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53" y="3779244"/>
            <a:ext cx="1800000" cy="18000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A98B1B9-25FF-42E3-B74E-F1B10C3C90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76" y="3779244"/>
            <a:ext cx="1800000" cy="180000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E82AAE2B-8D31-4DB6-8813-27F86FC8B1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027" y="3754774"/>
            <a:ext cx="1714806" cy="18000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7BFE0620-AEA3-4F31-83B9-9F33CD771F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565" y="1000990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424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147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 Really Petshop</vt:lpstr>
      <vt:lpstr>Arial</vt:lpstr>
      <vt:lpstr>Calibri</vt:lpstr>
      <vt:lpstr>Calibri Light</vt:lpstr>
      <vt:lpstr>KBTwoLovers</vt:lpstr>
      <vt:lpstr>Supersonic Rocketship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 Ramos Gonzalez</dc:creator>
  <cp:lastModifiedBy>Sara Ramos Gonzalez</cp:lastModifiedBy>
  <cp:revision>9</cp:revision>
  <dcterms:created xsi:type="dcterms:W3CDTF">2019-08-13T21:55:12Z</dcterms:created>
  <dcterms:modified xsi:type="dcterms:W3CDTF">2019-08-31T22:52:09Z</dcterms:modified>
</cp:coreProperties>
</file>