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9" r:id="rId2"/>
    <p:sldId id="272" r:id="rId3"/>
    <p:sldId id="257" r:id="rId4"/>
    <p:sldId id="273" r:id="rId5"/>
    <p:sldId id="274" r:id="rId6"/>
    <p:sldId id="258" r:id="rId7"/>
    <p:sldId id="270" r:id="rId8"/>
    <p:sldId id="256" r:id="rId9"/>
    <p:sldId id="271" r:id="rId10"/>
    <p:sldId id="266" r:id="rId11"/>
    <p:sldId id="259" r:id="rId12"/>
    <p:sldId id="260" r:id="rId13"/>
    <p:sldId id="261" r:id="rId14"/>
    <p:sldId id="262" r:id="rId15"/>
    <p:sldId id="264" r:id="rId16"/>
    <p:sldId id="265" r:id="rId17"/>
    <p:sldId id="267" r:id="rId18"/>
    <p:sldId id="268" r:id="rId19"/>
  </p:sldIdLst>
  <p:sldSz cx="9144000" cy="6858000" type="letter"/>
  <p:notesSz cx="6858000" cy="9144000"/>
  <p:defaultTextStyle>
    <a:defPPr>
      <a:defRPr lang="es-ES"/>
    </a:defPPr>
    <a:lvl1pPr marL="0" algn="l" defTabSz="768021" rtl="0" eaLnBrk="1" latinLnBrk="0" hangingPunct="1">
      <a:defRPr sz="1511" kern="1200">
        <a:solidFill>
          <a:schemeClr val="tx1"/>
        </a:solidFill>
        <a:latin typeface="+mn-lt"/>
        <a:ea typeface="+mn-ea"/>
        <a:cs typeface="+mn-cs"/>
      </a:defRPr>
    </a:lvl1pPr>
    <a:lvl2pPr marL="384011" algn="l" defTabSz="768021" rtl="0" eaLnBrk="1" latinLnBrk="0" hangingPunct="1">
      <a:defRPr sz="1511" kern="1200">
        <a:solidFill>
          <a:schemeClr val="tx1"/>
        </a:solidFill>
        <a:latin typeface="+mn-lt"/>
        <a:ea typeface="+mn-ea"/>
        <a:cs typeface="+mn-cs"/>
      </a:defRPr>
    </a:lvl2pPr>
    <a:lvl3pPr marL="768021" algn="l" defTabSz="768021" rtl="0" eaLnBrk="1" latinLnBrk="0" hangingPunct="1">
      <a:defRPr sz="1511" kern="1200">
        <a:solidFill>
          <a:schemeClr val="tx1"/>
        </a:solidFill>
        <a:latin typeface="+mn-lt"/>
        <a:ea typeface="+mn-ea"/>
        <a:cs typeface="+mn-cs"/>
      </a:defRPr>
    </a:lvl3pPr>
    <a:lvl4pPr marL="1152033" algn="l" defTabSz="768021" rtl="0" eaLnBrk="1" latinLnBrk="0" hangingPunct="1">
      <a:defRPr sz="1511" kern="1200">
        <a:solidFill>
          <a:schemeClr val="tx1"/>
        </a:solidFill>
        <a:latin typeface="+mn-lt"/>
        <a:ea typeface="+mn-ea"/>
        <a:cs typeface="+mn-cs"/>
      </a:defRPr>
    </a:lvl4pPr>
    <a:lvl5pPr marL="1536044" algn="l" defTabSz="768021" rtl="0" eaLnBrk="1" latinLnBrk="0" hangingPunct="1">
      <a:defRPr sz="1511" kern="1200">
        <a:solidFill>
          <a:schemeClr val="tx1"/>
        </a:solidFill>
        <a:latin typeface="+mn-lt"/>
        <a:ea typeface="+mn-ea"/>
        <a:cs typeface="+mn-cs"/>
      </a:defRPr>
    </a:lvl5pPr>
    <a:lvl6pPr marL="1920054" algn="l" defTabSz="768021" rtl="0" eaLnBrk="1" latinLnBrk="0" hangingPunct="1">
      <a:defRPr sz="1511" kern="1200">
        <a:solidFill>
          <a:schemeClr val="tx1"/>
        </a:solidFill>
        <a:latin typeface="+mn-lt"/>
        <a:ea typeface="+mn-ea"/>
        <a:cs typeface="+mn-cs"/>
      </a:defRPr>
    </a:lvl6pPr>
    <a:lvl7pPr marL="2304066" algn="l" defTabSz="768021" rtl="0" eaLnBrk="1" latinLnBrk="0" hangingPunct="1">
      <a:defRPr sz="1511" kern="1200">
        <a:solidFill>
          <a:schemeClr val="tx1"/>
        </a:solidFill>
        <a:latin typeface="+mn-lt"/>
        <a:ea typeface="+mn-ea"/>
        <a:cs typeface="+mn-cs"/>
      </a:defRPr>
    </a:lvl7pPr>
    <a:lvl8pPr marL="2688077" algn="l" defTabSz="768021" rtl="0" eaLnBrk="1" latinLnBrk="0" hangingPunct="1">
      <a:defRPr sz="1511" kern="1200">
        <a:solidFill>
          <a:schemeClr val="tx1"/>
        </a:solidFill>
        <a:latin typeface="+mn-lt"/>
        <a:ea typeface="+mn-ea"/>
        <a:cs typeface="+mn-cs"/>
      </a:defRPr>
    </a:lvl8pPr>
    <a:lvl9pPr marL="3072087" algn="l" defTabSz="768021" rtl="0" eaLnBrk="1" latinLnBrk="0" hangingPunct="1">
      <a:defRPr sz="151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2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6260-CB45-4768-ABCD-EABFA768CF05}" type="datetimeFigureOut">
              <a:rPr lang="es-ES" smtClean="0"/>
              <a:t>30/10/2019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238-10A8-48ED-B531-2C60A00428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6567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6260-CB45-4768-ABCD-EABFA768CF05}" type="datetimeFigureOut">
              <a:rPr lang="es-ES" smtClean="0"/>
              <a:t>30/10/2019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238-10A8-48ED-B531-2C60A00428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98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6260-CB45-4768-ABCD-EABFA768CF05}" type="datetimeFigureOut">
              <a:rPr lang="es-ES" smtClean="0"/>
              <a:t>30/10/2019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238-10A8-48ED-B531-2C60A00428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18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6260-CB45-4768-ABCD-EABFA768CF05}" type="datetimeFigureOut">
              <a:rPr lang="es-ES" smtClean="0"/>
              <a:t>30/10/2019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238-10A8-48ED-B531-2C60A00428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504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6260-CB45-4768-ABCD-EABFA768CF05}" type="datetimeFigureOut">
              <a:rPr lang="es-ES" smtClean="0"/>
              <a:t>30/10/2019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238-10A8-48ED-B531-2C60A00428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1154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6260-CB45-4768-ABCD-EABFA768CF05}" type="datetimeFigureOut">
              <a:rPr lang="es-ES" smtClean="0"/>
              <a:t>30/10/2019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238-10A8-48ED-B531-2C60A00428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492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6260-CB45-4768-ABCD-EABFA768CF05}" type="datetimeFigureOut">
              <a:rPr lang="es-ES" smtClean="0"/>
              <a:t>30/10/2019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238-10A8-48ED-B531-2C60A00428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6304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6260-CB45-4768-ABCD-EABFA768CF05}" type="datetimeFigureOut">
              <a:rPr lang="es-ES" smtClean="0"/>
              <a:t>30/10/2019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238-10A8-48ED-B531-2C60A00428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6095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6260-CB45-4768-ABCD-EABFA768CF05}" type="datetimeFigureOut">
              <a:rPr lang="es-ES" smtClean="0"/>
              <a:t>30/10/2019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238-10A8-48ED-B531-2C60A00428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7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6260-CB45-4768-ABCD-EABFA768CF05}" type="datetimeFigureOut">
              <a:rPr lang="es-ES" smtClean="0"/>
              <a:t>30/10/2019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238-10A8-48ED-B531-2C60A00428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977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6260-CB45-4768-ABCD-EABFA768CF05}" type="datetimeFigureOut">
              <a:rPr lang="es-ES" smtClean="0"/>
              <a:t>30/10/2019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238-10A8-48ED-B531-2C60A00428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400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D6260-CB45-4768-ABCD-EABFA768CF05}" type="datetimeFigureOut">
              <a:rPr lang="es-ES" smtClean="0"/>
              <a:t>30/10/2019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3A238-10A8-48ED-B531-2C60A00428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524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alloween cartoon characters - skeleton (skull), jack-o-lanter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7" r="17435"/>
          <a:stretch/>
        </p:blipFill>
        <p:spPr bwMode="auto">
          <a:xfrm rot="16200000">
            <a:off x="-1291348" y="2585899"/>
            <a:ext cx="4165601" cy="158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alloween cartoon characters - skeleton (skull), jack-o-lanter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376694"/>
            <a:ext cx="8969829" cy="158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lloween cartoon characters - skeleton (skull), jack-o-lanter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3297"/>
            <a:ext cx="8969829" cy="158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alloween cartoon characters - skeleton (skull), jack-o-lanter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7" r="17435"/>
          <a:stretch/>
        </p:blipFill>
        <p:spPr bwMode="auto">
          <a:xfrm rot="16200000" flipH="1" flipV="1">
            <a:off x="6095576" y="2570535"/>
            <a:ext cx="4165601" cy="158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lloween horizontal banner with vector logo. The inscription with ominous tree branches, bats and a pretty witch on a background of the full moon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4E6"/>
              </a:clrFrom>
              <a:clrTo>
                <a:srgbClr val="F3F4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580" y="968275"/>
            <a:ext cx="3329277" cy="138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678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06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66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15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75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203201" y="-145143"/>
            <a:ext cx="9144000" cy="6858000"/>
          </a:xfrm>
          <a:prstGeom prst="rect">
            <a:avLst/>
          </a:prstGeom>
        </p:spPr>
      </p:pic>
      <p:pic>
        <p:nvPicPr>
          <p:cNvPr id="4" name="Picture 2" descr="Halloween horizontal banner with vector logo. The inscription with ominous tree branches, bats and a pretty witch on a background of the full moon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4E6"/>
              </a:clrFrom>
              <a:clrTo>
                <a:srgbClr val="F3F4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5" y="1142446"/>
            <a:ext cx="5157230" cy="214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2" y="0"/>
            <a:ext cx="9318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29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50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75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114"/>
            <a:ext cx="9144000" cy="697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84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386" name="Picture 2" descr="Happy Halloween typograph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5" y="876981"/>
            <a:ext cx="1890939" cy="126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artoon character - bat isolated on white backgroun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19" y="4673600"/>
            <a:ext cx="1587613" cy="10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64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Happy halloween - zombie, pumpkin, skull, drac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75" y="4571999"/>
            <a:ext cx="1762774" cy="117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lloween pumpkin head jack lantern isolated on white background. 3D Rendering illustratio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983" y="1165168"/>
            <a:ext cx="3624489" cy="135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495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0" t="6032" r="12144" b="5430"/>
          <a:stretch/>
        </p:blipFill>
        <p:spPr>
          <a:xfrm rot="5400000">
            <a:off x="1171060" y="-911740"/>
            <a:ext cx="6772852" cy="87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02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85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8" name="Picture 6" descr="Happy Halloween lettering. Handwritten calligraphy with spider web and bats for greeting cards, posters, banners, flyers and invitations. Happy Halloween text, holiday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914" y="485094"/>
            <a:ext cx="2220232" cy="15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alloween illustration - pumpkin, cat; witch hat, skull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76" b="69433"/>
          <a:stretch/>
        </p:blipFill>
        <p:spPr bwMode="auto">
          <a:xfrm>
            <a:off x="503920" y="4622800"/>
            <a:ext cx="1034596" cy="97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463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alloween0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32" y="0"/>
            <a:ext cx="5504996" cy="188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alloween pumpkin on whit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1999"/>
            <a:ext cx="9143999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119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47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Halloween concep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189" y="4906215"/>
            <a:ext cx="1849904" cy="184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lloween concep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752" y="167061"/>
            <a:ext cx="1256366" cy="12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9394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</TotalTime>
  <Words>0</Words>
  <Application>Microsoft Office PowerPoint</Application>
  <PresentationFormat>Carta (216 x 279 mm)</PresentationFormat>
  <Paragraphs>0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Gines Ciudad Real</dc:creator>
  <cp:lastModifiedBy>Gines Ciudad Real</cp:lastModifiedBy>
  <cp:revision>5</cp:revision>
  <dcterms:created xsi:type="dcterms:W3CDTF">2019-10-15T08:36:23Z</dcterms:created>
  <dcterms:modified xsi:type="dcterms:W3CDTF">2019-10-30T08:55:07Z</dcterms:modified>
</cp:coreProperties>
</file>