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60" r:id="rId2"/>
    <p:sldId id="259" r:id="rId3"/>
    <p:sldId id="264" r:id="rId4"/>
    <p:sldId id="257" r:id="rId5"/>
    <p:sldId id="258" r:id="rId6"/>
    <p:sldId id="263" r:id="rId7"/>
    <p:sldId id="261" r:id="rId8"/>
  </p:sldIdLst>
  <p:sldSz cx="6858000" cy="9906000" type="A4"/>
  <p:notesSz cx="7102475" cy="9388475"/>
  <p:embeddedFontLst>
    <p:embeddedFont>
      <p:font typeface="Letters for Learners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3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2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FFB7EE5-2368-442B-ADA5-D781EBD56A92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52670AC-4291-46ED-9A49-F3DD89AC66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1934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59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503" y="0"/>
            <a:ext cx="3077739" cy="47159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DA61D0-0997-4FA8-AEA8-C1D5133EAE43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5863" y="1173163"/>
            <a:ext cx="2190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6"/>
            <a:ext cx="5681980" cy="3696711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6880"/>
            <a:ext cx="3077739" cy="47159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503" y="8916880"/>
            <a:ext cx="3077739" cy="47159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8CFF70-1F30-493B-B142-E99A10DA27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367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556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0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281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139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985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92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810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393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94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57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97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CC4A-6124-4C17-8A5F-F7BEAA7EFF29}" type="datetimeFigureOut">
              <a:rPr lang="es-AR" smtClean="0"/>
              <a:t>23/03/2019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0FB9-9DEC-4EC3-95F6-92923E1E15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690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TA TE TI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08979"/>
              </p:ext>
            </p:extLst>
          </p:nvPr>
        </p:nvGraphicFramePr>
        <p:xfrm>
          <a:off x="459677" y="1662592"/>
          <a:ext cx="6028136" cy="8010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595083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 rtl="0"/>
                      <a:r>
                        <a:rPr lang="en-U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Lean el </a:t>
                      </a:r>
                      <a:r>
                        <a:rPr lang="en-US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texto</a:t>
                      </a:r>
                      <a:r>
                        <a:rPr lang="en-U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sobre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las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características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seres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vivos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alimentación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pág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10 del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libro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rtl="0"/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Resalten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las palabras clave y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armen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crucigrama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para el resto de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clase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, con las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pistas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para que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descubran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las palabras.</a:t>
                      </a:r>
                      <a:endParaRPr lang="es-AR" sz="15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Lean</a:t>
                      </a:r>
                      <a:r>
                        <a:rPr lang="es-AR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el texto sobre las características de los seres vivos en la </a:t>
                      </a:r>
                      <a:r>
                        <a:rPr lang="es-AR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pág</a:t>
                      </a:r>
                      <a:r>
                        <a:rPr lang="es-AR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10 del libro.  Luego, elijan un parque nacional, investiguen y creen una posible cadena alimenticia de ese parque..</a:t>
                      </a:r>
                      <a:endParaRPr lang="es-AR" sz="15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Lean</a:t>
                      </a:r>
                      <a:r>
                        <a:rPr lang="es-AR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el texto sobre las características de los seres vivos en la </a:t>
                      </a:r>
                      <a:r>
                        <a:rPr lang="es-AR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pág</a:t>
                      </a:r>
                      <a:r>
                        <a:rPr lang="es-AR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10 del libro. Creen su propio parque nacional, explicando posibles especies de árboles, cursos de agua, animales que quisieran que vivan allí, y </a:t>
                      </a:r>
                      <a:r>
                        <a:rPr lang="es-AR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ponganlo</a:t>
                      </a:r>
                      <a:r>
                        <a:rPr lang="es-AR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a prueba diseñando una cadena alimenticia del lugar.</a:t>
                      </a:r>
                      <a:endParaRPr lang="es-AR" sz="15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343150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Lean el </a:t>
                      </a:r>
                      <a:r>
                        <a:rPr lang="en-US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texto</a:t>
                      </a:r>
                      <a:r>
                        <a:rPr lang="en-U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sobre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las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características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seres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vivos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alimentación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pág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10 del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libro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..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Respondan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las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preguntas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propone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página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ilustren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ecosistema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</a:t>
                      </a:r>
                      <a:endParaRPr lang="es-AR" sz="15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1500" b="0" dirty="0" smtClean="0">
                          <a:latin typeface="Letters for Learners" pitchFamily="2" charset="0"/>
                        </a:rPr>
                        <a:t>(Actividad</a:t>
                      </a:r>
                      <a:r>
                        <a:rPr lang="es-AR" sz="1500" b="0" baseline="0" dirty="0" smtClean="0">
                          <a:latin typeface="Letters for Learners" pitchFamily="2" charset="0"/>
                        </a:rPr>
                        <a:t> individual) Escriban una carta al intendente de Campana explicándoles la importancia de cuidar la Reserva Natural Otamendi (3 motivos, 1 carilla mínimo)</a:t>
                      </a:r>
                      <a:endParaRPr lang="es-AR" sz="1500" b="0" dirty="0" smtClean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500" b="0" dirty="0" smtClean="0">
                          <a:latin typeface="Letters for Learners" pitchFamily="2" charset="0"/>
                        </a:rPr>
                        <a:t>Busquen</a:t>
                      </a:r>
                      <a:r>
                        <a:rPr lang="es-AR" sz="1500" b="0" baseline="0" dirty="0" smtClean="0">
                          <a:latin typeface="Letters for Learners" pitchFamily="2" charset="0"/>
                        </a:rPr>
                        <a:t> dos noticias que hablen de Ecosistemas o cadenas alimenticias. Analícenlas redactando un informe de la situación, si es necesario investiguen más, y luego suban su informe al sitio de la clase</a:t>
                      </a:r>
                      <a:r>
                        <a:rPr lang="es-AR" sz="1600" b="0" baseline="0" dirty="0" smtClean="0">
                          <a:latin typeface="Letters for Learners" pitchFamily="2" charset="0"/>
                        </a:rPr>
                        <a:t>.</a:t>
                      </a:r>
                      <a:endParaRPr lang="es-AR" sz="1600" b="0" dirty="0" smtClean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752780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500" b="0" i="0" dirty="0" smtClean="0">
                          <a:latin typeface="Letters for Learners" pitchFamily="2" charset="0"/>
                        </a:rPr>
                        <a:t>Son contratados por la Municipalidad</a:t>
                      </a:r>
                      <a:r>
                        <a:rPr lang="es-AR" sz="1500" b="0" i="0" baseline="0" dirty="0" smtClean="0">
                          <a:latin typeface="Letters for Learners" pitchFamily="2" charset="0"/>
                        </a:rPr>
                        <a:t> de San Isidro para crear un spot publicitario del Parque Municipal Ribera Norte, para atraer turistas de acá y del resto del mundo. Graben el spot de no menos de 1:30 </a:t>
                      </a:r>
                      <a:r>
                        <a:rPr lang="es-AR" sz="1500" b="0" i="0" baseline="0" dirty="0" err="1" smtClean="0">
                          <a:latin typeface="Letters for Learners" pitchFamily="2" charset="0"/>
                        </a:rPr>
                        <a:t>minuto.s</a:t>
                      </a:r>
                      <a:r>
                        <a:rPr lang="es-AR" sz="1500" b="0" i="0" baseline="0" dirty="0" smtClean="0">
                          <a:latin typeface="Letters for Learners" pitchFamily="2" charset="0"/>
                        </a:rPr>
                        <a:t>. Incluyan una entrevista.</a:t>
                      </a:r>
                      <a:endParaRPr lang="es-AR" sz="1500" b="0" i="0" dirty="0" smtClean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0" i="0" dirty="0" smtClean="0">
                          <a:latin typeface="Letters for Learners" pitchFamily="2" charset="0"/>
                        </a:rPr>
                        <a:t>Creen un juego con la temática “parques nacionales” o “ecosistema” para el resto de la clase,</a:t>
                      </a:r>
                      <a:r>
                        <a:rPr lang="es-AR" sz="1500" b="0" i="0" baseline="0" dirty="0" smtClean="0">
                          <a:latin typeface="Letters for Learners" pitchFamily="2" charset="0"/>
                        </a:rPr>
                        <a:t> que incluya tablero, fichas, preguntas, y respuestas, también instrucciones de juego. </a:t>
                      </a:r>
                      <a:endParaRPr lang="es-AR" sz="1500" b="1" dirty="0" smtClean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0" i="0" dirty="0" smtClean="0">
                          <a:latin typeface="Letters for Learners" pitchFamily="2" charset="0"/>
                        </a:rPr>
                        <a:t>Creen un cancionero (´3</a:t>
                      </a:r>
                      <a:r>
                        <a:rPr lang="es-AR" sz="1500" b="0" i="0" baseline="0" dirty="0" smtClean="0">
                          <a:latin typeface="Letters for Learners" pitchFamily="2" charset="0"/>
                        </a:rPr>
                        <a:t> canciones mínimo) con canciones de su propia autoría que ayuden a concientizar sobre el cuidado de los parques nacionales. El cancionero debe entregarse impreso y luego todos cantaremos las canciones.</a:t>
                      </a:r>
                      <a:endParaRPr lang="es-AR" sz="1500" b="1" dirty="0" smtClean="0">
                        <a:latin typeface="Letters for Learners" pitchFamily="2" charset="0"/>
                      </a:endParaRPr>
                    </a:p>
                    <a:p>
                      <a:pPr algn="ctr"/>
                      <a:endParaRPr lang="es-AR" sz="15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THINK TAC TOE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41973"/>
              </p:ext>
            </p:extLst>
          </p:nvPr>
        </p:nvGraphicFramePr>
        <p:xfrm>
          <a:off x="459678" y="1971299"/>
          <a:ext cx="6028136" cy="691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20065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KNOWLEDGE</a:t>
                      </a:r>
                    </a:p>
                    <a:p>
                      <a:pPr algn="ctr" rtl="0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activity to let students show their knowledge on the subject</a:t>
                      </a:r>
                      <a:endParaRPr lang="es-AR" sz="20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UNDERSTANDING</a:t>
                      </a:r>
                    </a:p>
                    <a:p>
                      <a:pPr algn="ctr"/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activity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t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o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let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show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how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much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they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understand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about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topic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8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800" b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let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students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show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they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can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apply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their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knowledge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486339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KNOWLEDGE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UNDERSTANDING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s-AR" sz="2000" dirty="0" smtClean="0">
                          <a:latin typeface="Letters for Learners" pitchFamily="2" charset="0"/>
                        </a:rPr>
                        <a:t>(Decide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on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any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of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three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)</a:t>
                      </a:r>
                      <a:endParaRPr lang="es-AR" sz="20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NON-NEGOTIABLE ACTIVITY</a:t>
                      </a:r>
                    </a:p>
                    <a:p>
                      <a:pPr algn="ctr"/>
                      <a:r>
                        <a:rPr lang="es-AR" sz="160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that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you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want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everyone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to do..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Every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student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must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choose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in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center. (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Suggestion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::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application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or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evaluation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)</a:t>
                      </a:r>
                      <a:endParaRPr lang="es-AR" sz="16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800" b="1" i="0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600" b="0" i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let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students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show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can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synthesize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what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know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and use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their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knowledge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modify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integrate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and combine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their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ideas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into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something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new.</a:t>
                      </a:r>
                      <a:endParaRPr lang="es-AR" sz="20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22599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Adding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previous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description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synthesis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could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be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recording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video,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creating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song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on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topic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infographic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advertisement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poem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movie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script,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act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out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scene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game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for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your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Friends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TA TE TI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16426"/>
              </p:ext>
            </p:extLst>
          </p:nvPr>
        </p:nvGraphicFramePr>
        <p:xfrm>
          <a:off x="459678" y="1971299"/>
          <a:ext cx="6028136" cy="718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20065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CONOCER</a:t>
                      </a:r>
                    </a:p>
                    <a:p>
                      <a:pPr algn="ctr" rtl="0"/>
                      <a:r>
                        <a:rPr lang="en-US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Elegí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permita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chicos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demuestren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lo que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saben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</a:t>
                      </a:r>
                      <a:endParaRPr lang="es-AR" sz="20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ENTENDER</a:t>
                      </a:r>
                    </a:p>
                    <a:p>
                      <a:pPr algn="ctr"/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Elegí una actividad que permita que los chicos demuestren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entienden el tema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APLICAR</a:t>
                      </a:r>
                    </a:p>
                    <a:p>
                      <a:pPr algn="ctr"/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Elegir una actividad que permita que los chicos puedan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aplicar su conocimiento.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486339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CONOCER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ENTENDER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APLICAR</a:t>
                      </a:r>
                    </a:p>
                    <a:p>
                      <a:pPr algn="ctr"/>
                      <a:r>
                        <a:rPr lang="es-AR" sz="2000" dirty="0" smtClean="0">
                          <a:latin typeface="Letters for Learners" pitchFamily="2" charset="0"/>
                        </a:rPr>
                        <a:t>Se puede elegir cualquier estrategia</a:t>
                      </a:r>
                      <a:r>
                        <a:rPr lang="es-AR" sz="2000" baseline="0" dirty="0" smtClean="0">
                          <a:latin typeface="Letters for Learners" pitchFamily="2" charset="0"/>
                        </a:rPr>
                        <a:t> 1/2/3</a:t>
                      </a:r>
                      <a:endParaRPr lang="es-AR" sz="20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ACTIVIDAD NO NEGOCIABLE</a:t>
                      </a:r>
                    </a:p>
                    <a:p>
                      <a:pPr algn="ctr"/>
                      <a:r>
                        <a:rPr lang="es-AR" sz="1600" dirty="0" smtClean="0">
                          <a:latin typeface="Letters for Learners" pitchFamily="2" charset="0"/>
                        </a:rPr>
                        <a:t>Elegí una actividad que quieras que hagan todos, obligatoriamente. Esta no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se negocia. Todos tienen que pasar por el centro.</a:t>
                      </a:r>
                      <a:endParaRPr lang="es-AR" sz="16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8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6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0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22599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6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8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8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4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algn="ctr"/>
                      <a:r>
                        <a:rPr lang="es-AR" sz="16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8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8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4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algn="ctr"/>
                      <a:r>
                        <a:rPr lang="es-AR" sz="16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8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400" b="1" dirty="0" smtClean="0">
                        <a:latin typeface="Letters for Learners" pitchFamily="2" charset="0"/>
                      </a:endParaRPr>
                    </a:p>
                    <a:p>
                      <a:pPr algn="ctr"/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THINK TAC TOE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72314"/>
              </p:ext>
            </p:extLst>
          </p:nvPr>
        </p:nvGraphicFramePr>
        <p:xfrm>
          <a:off x="459678" y="1971299"/>
          <a:ext cx="6028136" cy="691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20065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KNOWLEDGE</a:t>
                      </a:r>
                    </a:p>
                    <a:p>
                      <a:pPr algn="ctr" rtl="0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activity to let students show their knowledge on the subject</a:t>
                      </a:r>
                      <a:endParaRPr lang="es-AR" sz="20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UNDERSTANDING</a:t>
                      </a:r>
                    </a:p>
                    <a:p>
                      <a:pPr algn="ctr"/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activity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t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o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let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show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how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much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they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understand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about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topic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8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800" b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let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students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show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they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can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apply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their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knowledge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486339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KNOWLEDGE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UNDERSTANDING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s-AR" sz="2000" dirty="0" smtClean="0">
                          <a:latin typeface="Letters for Learners" pitchFamily="2" charset="0"/>
                        </a:rPr>
                        <a:t>(Decide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on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any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of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three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)</a:t>
                      </a:r>
                      <a:endParaRPr lang="es-AR" sz="20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NON-NEGOTIABLE ACTIVITY</a:t>
                      </a:r>
                    </a:p>
                    <a:p>
                      <a:pPr algn="ctr"/>
                      <a:r>
                        <a:rPr lang="es-AR" sz="160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that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you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want</a:t>
                      </a:r>
                      <a:r>
                        <a:rPr lang="es-AR" sz="16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everyone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to do..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Every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student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must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choose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in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center. (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Suggestion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::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application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or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evaluation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)</a:t>
                      </a:r>
                      <a:endParaRPr lang="es-AR" sz="16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800" b="1" i="0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600" b="0" i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activity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let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students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show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can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synthesize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what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know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and use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their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knowledge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modify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integrate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and combine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their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ideas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into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something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new.</a:t>
                      </a:r>
                      <a:endParaRPr lang="es-AR" sz="20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22599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Adding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previous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description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synthesis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could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be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recording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video,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creating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song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on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topic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infographic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advertisement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poem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movie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script,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act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out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scene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, 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game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for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your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Friends 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THINK TAC TOE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84345"/>
              </p:ext>
            </p:extLst>
          </p:nvPr>
        </p:nvGraphicFramePr>
        <p:xfrm>
          <a:off x="459678" y="1971299"/>
          <a:ext cx="6028136" cy="7058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20065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KNOWLEDGE</a:t>
                      </a:r>
                    </a:p>
                    <a:p>
                      <a:pPr algn="ctr" rtl="0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List characters.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Describe places.. Define words. Make a list of a character’s personality traits. Investigate. Answer questions.</a:t>
                      </a:r>
                      <a:endParaRPr lang="es-AR" sz="20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UNDERSTANDING</a:t>
                      </a:r>
                    </a:p>
                    <a:p>
                      <a:pPr algn="ctr"/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interview.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Explain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meaning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of a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quote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phrase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..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Add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more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Explain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something</a:t>
                      </a:r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Draw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your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favorite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part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mind-map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about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topic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Draw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a plan of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invention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Design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something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Classify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something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.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486339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KNOWLEDGE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UNDERSTANDING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s-AR" sz="2000" dirty="0" smtClean="0">
                          <a:latin typeface="Letters for Learners" pitchFamily="2" charset="0"/>
                        </a:rPr>
                        <a:t>(Decide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on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any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of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2000" dirty="0" err="1" smtClean="0">
                          <a:latin typeface="Letters for Learners" pitchFamily="2" charset="0"/>
                        </a:rPr>
                        <a:t>three</a:t>
                      </a:r>
                      <a:r>
                        <a:rPr lang="es-AR" sz="2000" dirty="0" smtClean="0">
                          <a:latin typeface="Letters for Learners" pitchFamily="2" charset="0"/>
                        </a:rPr>
                        <a:t>)</a:t>
                      </a:r>
                      <a:endParaRPr lang="es-AR" sz="20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NON-NEGOTIABLE ACTIVITY</a:t>
                      </a:r>
                    </a:p>
                    <a:p>
                      <a:pPr algn="ctr"/>
                      <a:r>
                        <a:rPr lang="es-AR" sz="1600" dirty="0" err="1" smtClean="0">
                          <a:latin typeface="Letters for Learners" pitchFamily="2" charset="0"/>
                        </a:rPr>
                        <a:t>Connect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ideas,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judge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character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convince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teacher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essay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,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report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.</a:t>
                      </a:r>
                      <a:endParaRPr lang="es-AR" sz="16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800" b="1" i="0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.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Design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game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for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your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friends</a:t>
                      </a:r>
                      <a:endParaRPr lang="es-AR" sz="1400" b="0" i="0" baseline="0" dirty="0" smtClean="0">
                        <a:latin typeface="Letters for Learners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a script,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act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out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scene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poem</a:t>
                      </a:r>
                      <a:endParaRPr lang="es-AR" sz="18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22599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Record a video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lyrics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for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song</a:t>
                      </a:r>
                      <a:endParaRPr lang="es-AR" sz="1600" b="0" i="0" baseline="0" dirty="0" smtClean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600" b="0" dirty="0" err="1" smtClean="0">
                          <a:latin typeface="Letters for Learners" pitchFamily="2" charset="0"/>
                        </a:rPr>
                        <a:t>Design</a:t>
                      </a:r>
                      <a:r>
                        <a:rPr lang="es-AR" sz="16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baseline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baseline="0" dirty="0" err="1" smtClean="0">
                          <a:latin typeface="Letters for Learners" pitchFamily="2" charset="0"/>
                        </a:rPr>
                        <a:t>advertisement</a:t>
                      </a:r>
                      <a:endParaRPr lang="es-AR" sz="1600" b="0" baseline="0" dirty="0" smtClean="0">
                        <a:latin typeface="Letters for Learners" pitchFamily="2" charset="0"/>
                      </a:endParaRPr>
                    </a:p>
                    <a:p>
                      <a:pPr algn="ctr"/>
                      <a:r>
                        <a:rPr lang="es-AR" sz="1600" b="0" baseline="0" dirty="0" err="1" smtClean="0">
                          <a:latin typeface="Letters for Learners" pitchFamily="2" charset="0"/>
                        </a:rPr>
                        <a:t>Write</a:t>
                      </a:r>
                      <a:r>
                        <a:rPr lang="es-AR" sz="1600" b="0" baseline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600" b="0" baseline="0" dirty="0" err="1" smtClean="0">
                          <a:latin typeface="Letters for Learners" pitchFamily="2" charset="0"/>
                        </a:rPr>
                        <a:t>speech</a:t>
                      </a:r>
                      <a:endParaRPr lang="es-AR" sz="1600" b="0" baseline="0" dirty="0" smtClean="0">
                        <a:latin typeface="Letters for Learners" pitchFamily="2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Design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an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infographic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to be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shown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to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rest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of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the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school</a:t>
                      </a:r>
                      <a:endParaRPr lang="es-AR" sz="1600" b="0" dirty="0" smtClean="0">
                        <a:latin typeface="Letters for Learners" pitchFamily="2" charset="0"/>
                      </a:endParaRPr>
                    </a:p>
                    <a:p>
                      <a:pPr algn="ctr"/>
                      <a:endParaRPr lang="es-AR" sz="16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Create</a:t>
                      </a:r>
                      <a:r>
                        <a:rPr lang="es-AR" sz="1700" b="0" dirty="0" smtClean="0">
                          <a:latin typeface="Letters for Learners" pitchFamily="2" charset="0"/>
                        </a:rPr>
                        <a:t> a </a:t>
                      </a:r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game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for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</a:t>
                      </a:r>
                      <a:r>
                        <a:rPr lang="es-AR" sz="1700" b="0" baseline="0" dirty="0" err="1" smtClean="0">
                          <a:latin typeface="Letters for Learners" pitchFamily="2" charset="0"/>
                        </a:rPr>
                        <a:t>your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Friends</a:t>
                      </a:r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TA TE TI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16426"/>
              </p:ext>
            </p:extLst>
          </p:nvPr>
        </p:nvGraphicFramePr>
        <p:xfrm>
          <a:off x="459678" y="1971299"/>
          <a:ext cx="6028136" cy="718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20065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CONOCER</a:t>
                      </a:r>
                    </a:p>
                    <a:p>
                      <a:pPr algn="ctr" rtl="0"/>
                      <a:r>
                        <a:rPr lang="en-US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Elegí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permita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chicos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demuestren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lo que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saben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</a:t>
                      </a:r>
                      <a:endParaRPr lang="es-AR" sz="20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ENTENDER</a:t>
                      </a:r>
                    </a:p>
                    <a:p>
                      <a:pPr algn="ctr"/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Elegí una actividad que permita que los chicos demuestren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que entienden el tema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APLICAR</a:t>
                      </a:r>
                    </a:p>
                    <a:p>
                      <a:pPr algn="ctr"/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Elegir una actividad que permita que los chicos puedan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aplicar su conocimiento.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486339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CONOCER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ENTENDER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APLICAR</a:t>
                      </a:r>
                    </a:p>
                    <a:p>
                      <a:pPr algn="ctr"/>
                      <a:r>
                        <a:rPr lang="es-AR" sz="2000" dirty="0" smtClean="0">
                          <a:latin typeface="Letters for Learners" pitchFamily="2" charset="0"/>
                        </a:rPr>
                        <a:t>Se puede elegir cualquier estrategia</a:t>
                      </a:r>
                      <a:r>
                        <a:rPr lang="es-AR" sz="2000" baseline="0" dirty="0" smtClean="0">
                          <a:latin typeface="Letters for Learners" pitchFamily="2" charset="0"/>
                        </a:rPr>
                        <a:t> 1/2/3</a:t>
                      </a:r>
                      <a:endParaRPr lang="es-AR" sz="20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ACTIVIDAD NO NEGOCIABLE</a:t>
                      </a:r>
                    </a:p>
                    <a:p>
                      <a:pPr algn="ctr"/>
                      <a:r>
                        <a:rPr lang="es-AR" sz="1600" dirty="0" smtClean="0">
                          <a:latin typeface="Letters for Learners" pitchFamily="2" charset="0"/>
                        </a:rPr>
                        <a:t>Elegí una actividad que quieras que hagan todos, obligatoriamente. Esta no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se negocia. Todos tienen que pasar por el centro.</a:t>
                      </a:r>
                      <a:endParaRPr lang="es-AR" sz="16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8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6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0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22599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6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8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8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4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algn="ctr"/>
                      <a:r>
                        <a:rPr lang="es-AR" sz="16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8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8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4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algn="ctr"/>
                      <a:r>
                        <a:rPr lang="es-AR" sz="16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0" i="0" dirty="0" smtClean="0">
                          <a:latin typeface="Letters for Learners" pitchFamily="2" charset="0"/>
                        </a:rPr>
                        <a:t>Elegí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una actividad que permita que los chicos </a:t>
                      </a:r>
                      <a:r>
                        <a:rPr lang="es-AR" sz="1800" b="0" i="0" baseline="0" dirty="0" err="1" smtClean="0">
                          <a:latin typeface="Letters for Learners" pitchFamily="2" charset="0"/>
                        </a:rPr>
                        <a:t>sintetizen</a:t>
                      </a:r>
                      <a:r>
                        <a:rPr lang="es-AR" sz="1800" b="0" i="0" baseline="0" dirty="0" smtClean="0">
                          <a:latin typeface="Letters for Learners" pitchFamily="2" charset="0"/>
                        </a:rPr>
                        <a:t> lo que saben, es decir, que produzcan algo en base al conocimiento disponible. </a:t>
                      </a:r>
                      <a:endParaRPr lang="es-AR" sz="2400" b="1" dirty="0" smtClean="0">
                        <a:latin typeface="Letters for Learners" pitchFamily="2" charset="0"/>
                      </a:endParaRPr>
                    </a:p>
                    <a:p>
                      <a:pPr algn="ctr"/>
                      <a:endParaRPr lang="es-AR" sz="17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16" y="919758"/>
            <a:ext cx="6704659" cy="777556"/>
          </a:xfrm>
        </p:spPr>
        <p:txBody>
          <a:bodyPr>
            <a:noAutofit/>
          </a:bodyPr>
          <a:lstStyle/>
          <a:p>
            <a:r>
              <a:rPr lang="es-AR" sz="6600" b="1" dirty="0" smtClean="0">
                <a:latin typeface="Letters for Learners" pitchFamily="2" charset="0"/>
              </a:rPr>
              <a:t>TA TE TI</a:t>
            </a:r>
            <a:endParaRPr lang="es-AR" sz="6600" b="1" dirty="0">
              <a:latin typeface="Letters for Learners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165800"/>
              </p:ext>
            </p:extLst>
          </p:nvPr>
        </p:nvGraphicFramePr>
        <p:xfrm>
          <a:off x="459678" y="1971299"/>
          <a:ext cx="6028136" cy="7101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42">
                  <a:extLst>
                    <a:ext uri="{9D8B030D-6E8A-4147-A177-3AD203B41FA5}">
                      <a16:colId xmlns:a16="http://schemas.microsoft.com/office/drawing/2014/main" val="4275896667"/>
                    </a:ext>
                  </a:extLst>
                </a:gridCol>
                <a:gridCol w="1997406">
                  <a:extLst>
                    <a:ext uri="{9D8B030D-6E8A-4147-A177-3AD203B41FA5}">
                      <a16:colId xmlns:a16="http://schemas.microsoft.com/office/drawing/2014/main" val="2864735783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val="2495145809"/>
                    </a:ext>
                  </a:extLst>
                </a:gridCol>
              </a:tblGrid>
              <a:tr h="220065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1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CONOCER</a:t>
                      </a:r>
                    </a:p>
                    <a:p>
                      <a:pPr algn="ctr" rtl="0"/>
                      <a:r>
                        <a:rPr lang="en-US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Hacé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lista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personajes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Describí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lugar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Hacé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lista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de las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cualidades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personajes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Respondé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preguntas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Investigá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. </a:t>
                      </a:r>
                      <a:endParaRPr lang="es-AR" sz="20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ENTENDER</a:t>
                      </a:r>
                    </a:p>
                    <a:p>
                      <a:pPr algn="ctr"/>
                      <a:r>
                        <a:rPr lang="es-A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Escribí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una entrevista.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Explicá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el significado de esta frase.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Agregá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mas información. </a:t>
                      </a:r>
                      <a:r>
                        <a:rPr lang="es-AR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Explicá</a:t>
                      </a:r>
                      <a:r>
                        <a:rPr lang="es-A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Letters for Learners" pitchFamily="2" charset="0"/>
                          <a:ea typeface="+mn-ea"/>
                          <a:cs typeface="+mn-cs"/>
                        </a:rPr>
                        <a:t> algo con tus propias palabras.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3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APLICAR</a:t>
                      </a:r>
                    </a:p>
                    <a:p>
                      <a:pPr algn="ctr"/>
                      <a:r>
                        <a:rPr lang="es-AR" sz="1800" b="0" dirty="0" err="1" smtClean="0">
                          <a:latin typeface="Letters for Learners" pitchFamily="2" charset="0"/>
                        </a:rPr>
                        <a:t>Dibujá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tu parte favorita.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Creá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un mapa mental del tema.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Dibujá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un plano del lugar/ del invento. </a:t>
                      </a:r>
                      <a:r>
                        <a:rPr lang="es-AR" sz="1800" b="0" baseline="0" dirty="0" err="1" smtClean="0">
                          <a:latin typeface="Letters for Learners" pitchFamily="2" charset="0"/>
                        </a:rPr>
                        <a:t>Diseñá</a:t>
                      </a:r>
                      <a:r>
                        <a:rPr lang="es-AR" sz="1800" b="0" baseline="0" dirty="0" smtClean="0">
                          <a:latin typeface="Letters for Learners" pitchFamily="2" charset="0"/>
                        </a:rPr>
                        <a:t> algo. Propio.</a:t>
                      </a:r>
                      <a:endParaRPr lang="es-AR" sz="18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5824"/>
                  </a:ext>
                </a:extLst>
              </a:tr>
              <a:tr h="2486339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4   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CONOCER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ENTENDER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APLICAR</a:t>
                      </a:r>
                    </a:p>
                    <a:p>
                      <a:pPr algn="ctr"/>
                      <a:r>
                        <a:rPr lang="es-AR" sz="2000" dirty="0" smtClean="0">
                          <a:latin typeface="Letters for Learners" pitchFamily="2" charset="0"/>
                        </a:rPr>
                        <a:t>Cualquiera</a:t>
                      </a:r>
                      <a:r>
                        <a:rPr lang="es-AR" sz="2000" baseline="0" dirty="0" smtClean="0">
                          <a:latin typeface="Letters for Learners" pitchFamily="2" charset="0"/>
                        </a:rPr>
                        <a:t> de las tres anteriores se puede incluir en este casillero.</a:t>
                      </a:r>
                      <a:endParaRPr lang="es-AR" sz="20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5 </a:t>
                      </a:r>
                    </a:p>
                    <a:p>
                      <a:pPr algn="ctr"/>
                      <a:r>
                        <a:rPr lang="es-AR" sz="2000" b="1" dirty="0" smtClean="0">
                          <a:latin typeface="Letters for Learners" pitchFamily="2" charset="0"/>
                        </a:rPr>
                        <a:t>ACTIVIDAD NO NEGOCIABLE</a:t>
                      </a:r>
                    </a:p>
                    <a:p>
                      <a:pPr algn="ctr"/>
                      <a:r>
                        <a:rPr lang="es-AR" sz="1600" dirty="0" smtClean="0">
                          <a:latin typeface="Letters for Learners" pitchFamily="2" charset="0"/>
                        </a:rPr>
                        <a:t>Escribí un ensayo, </a:t>
                      </a:r>
                      <a:r>
                        <a:rPr lang="es-AR" sz="1600" dirty="0" err="1" smtClean="0">
                          <a:latin typeface="Letters for Learners" pitchFamily="2" charset="0"/>
                        </a:rPr>
                        <a:t>relacioná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estos dos sucesos,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evaluá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la conducta de los personajes, </a:t>
                      </a:r>
                      <a:r>
                        <a:rPr lang="es-AR" sz="1600" baseline="0" dirty="0" err="1" smtClean="0">
                          <a:latin typeface="Letters for Learners" pitchFamily="2" charset="0"/>
                        </a:rPr>
                        <a:t>convencé</a:t>
                      </a:r>
                      <a:r>
                        <a:rPr lang="es-AR" sz="1600" baseline="0" dirty="0" smtClean="0">
                          <a:latin typeface="Letters for Learners" pitchFamily="2" charset="0"/>
                        </a:rPr>
                        <a:t> a el/la profe.</a:t>
                      </a:r>
                      <a:endParaRPr lang="es-AR" sz="160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latin typeface="Letters for Learners" pitchFamily="2" charset="0"/>
                        </a:rPr>
                        <a:t>6 </a:t>
                      </a:r>
                    </a:p>
                    <a:p>
                      <a:pPr algn="ctr"/>
                      <a:r>
                        <a:rPr lang="es-AR" sz="1800" b="1" i="0" dirty="0" smtClean="0">
                          <a:latin typeface="Letters for Learners" pitchFamily="2" charset="0"/>
                        </a:rPr>
                        <a:t>SINTETIZAR</a:t>
                      </a:r>
                    </a:p>
                    <a:p>
                      <a:pPr algn="ctr"/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Diseñá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un juego para tus amigos.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Escribí un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guión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 y </a:t>
                      </a:r>
                      <a:r>
                        <a:rPr lang="es-AR" sz="1400" b="0" i="0" baseline="0" dirty="0" err="1" smtClean="0">
                          <a:latin typeface="Letters for Learners" pitchFamily="2" charset="0"/>
                        </a:rPr>
                        <a:t>actualo</a:t>
                      </a: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AR" sz="1400" b="0" i="0" baseline="0" dirty="0" smtClean="0">
                          <a:latin typeface="Letters for Learners" pitchFamily="2" charset="0"/>
                        </a:rPr>
                        <a:t>Escribí un poema.</a:t>
                      </a:r>
                      <a:endParaRPr lang="es-AR" sz="1800" b="1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44893"/>
                  </a:ext>
                </a:extLst>
              </a:tr>
              <a:tr h="222599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7 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Grabá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un video</a:t>
                      </a:r>
                    </a:p>
                    <a:p>
                      <a:pPr algn="ctr"/>
                      <a:r>
                        <a:rPr lang="es-AR" sz="1600" b="0" i="0" baseline="0" dirty="0" err="1" smtClean="0">
                          <a:latin typeface="Letters for Learners" pitchFamily="2" charset="0"/>
                        </a:rPr>
                        <a:t>Escribi</a:t>
                      </a:r>
                      <a:r>
                        <a:rPr lang="es-AR" sz="1600" b="0" i="0" baseline="0" dirty="0" smtClean="0">
                          <a:latin typeface="Letters for Learners" pitchFamily="2" charset="0"/>
                        </a:rPr>
                        <a:t> la letra de una canción. </a:t>
                      </a: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8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600" b="0" dirty="0" err="1" smtClean="0">
                          <a:latin typeface="Letters for Learners" pitchFamily="2" charset="0"/>
                        </a:rPr>
                        <a:t>Diseñá</a:t>
                      </a:r>
                      <a:r>
                        <a:rPr lang="es-AR" sz="1600" b="0" baseline="0" dirty="0" smtClean="0">
                          <a:latin typeface="Letters for Learners" pitchFamily="2" charset="0"/>
                        </a:rPr>
                        <a:t> un comercial. Escribí un discurso. </a:t>
                      </a:r>
                      <a:r>
                        <a:rPr lang="es-AR" sz="1600" b="0" baseline="0" dirty="0" err="1" smtClean="0">
                          <a:latin typeface="Letters for Learners" pitchFamily="2" charset="0"/>
                        </a:rPr>
                        <a:t>Diseñá</a:t>
                      </a:r>
                      <a:r>
                        <a:rPr lang="es-AR" sz="1600" b="0" baseline="0" dirty="0" smtClean="0">
                          <a:latin typeface="Letters for Learners" pitchFamily="2" charset="0"/>
                        </a:rPr>
                        <a:t> una infografía para mostrarle al resto de la escuela. </a:t>
                      </a:r>
                      <a:endParaRPr lang="es-AR" sz="1600" b="0" dirty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9 </a:t>
                      </a:r>
                    </a:p>
                    <a:p>
                      <a:pPr algn="ctr"/>
                      <a:r>
                        <a:rPr lang="es-AR" sz="1700" b="1" dirty="0" smtClean="0">
                          <a:latin typeface="Letters for Learners" pitchFamily="2" charset="0"/>
                        </a:rPr>
                        <a:t>SYNTHESIS</a:t>
                      </a:r>
                    </a:p>
                    <a:p>
                      <a:pPr algn="ctr"/>
                      <a:r>
                        <a:rPr lang="es-AR" sz="1700" b="0" dirty="0" err="1" smtClean="0">
                          <a:latin typeface="Letters for Learners" pitchFamily="2" charset="0"/>
                        </a:rPr>
                        <a:t>Proponé</a:t>
                      </a:r>
                      <a:r>
                        <a:rPr lang="es-AR" sz="1700" b="0" baseline="0" dirty="0" smtClean="0">
                          <a:latin typeface="Letters for Learners" pitchFamily="2" charset="0"/>
                        </a:rPr>
                        <a:t> una manera creativa en la que puedas mostrar lo que aprendiste sobre el tema.</a:t>
                      </a:r>
                      <a:endParaRPr lang="es-AR" sz="1700" b="0" dirty="0" smtClean="0">
                        <a:latin typeface="Letters for Learners" pitchFamily="2" charset="0"/>
                      </a:endParaRPr>
                    </a:p>
                  </a:txBody>
                  <a:tcPr marL="90551" marR="90551" marT="45276" marB="4527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4248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95">
            <a:off x="-38100" y="90367"/>
            <a:ext cx="1433160" cy="1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7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1447</Words>
  <Application>Microsoft Office PowerPoint</Application>
  <PresentationFormat>A4 (210 x 297 mm)</PresentationFormat>
  <Paragraphs>210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Letters for Learners</vt:lpstr>
      <vt:lpstr>Calibri Light</vt:lpstr>
      <vt:lpstr>Calibri</vt:lpstr>
      <vt:lpstr>Tema de Office</vt:lpstr>
      <vt:lpstr>TA TE TI</vt:lpstr>
      <vt:lpstr>THINK TAC TOE</vt:lpstr>
      <vt:lpstr>TA TE TI</vt:lpstr>
      <vt:lpstr>THINK TAC TOE</vt:lpstr>
      <vt:lpstr>THINK TAC TOE</vt:lpstr>
      <vt:lpstr>TA TE TI</vt:lpstr>
      <vt:lpstr>TA TE 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basail</dc:creator>
  <cp:lastModifiedBy>Agustin basail</cp:lastModifiedBy>
  <cp:revision>15</cp:revision>
  <cp:lastPrinted>2019-03-23T13:59:17Z</cp:lastPrinted>
  <dcterms:created xsi:type="dcterms:W3CDTF">2019-03-22T22:45:51Z</dcterms:created>
  <dcterms:modified xsi:type="dcterms:W3CDTF">2019-03-23T14:03:03Z</dcterms:modified>
</cp:coreProperties>
</file>