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sldIdLst>
    <p:sldId id="297" r:id="rId2"/>
    <p:sldId id="305" r:id="rId3"/>
    <p:sldId id="302" r:id="rId4"/>
    <p:sldId id="298" r:id="rId5"/>
    <p:sldId id="299" r:id="rId6"/>
    <p:sldId id="300" r:id="rId7"/>
    <p:sldId id="301" r:id="rId8"/>
    <p:sldId id="303" r:id="rId9"/>
    <p:sldId id="304" r:id="rId10"/>
    <p:sldId id="306" r:id="rId11"/>
  </p:sldIdLst>
  <p:sldSz cx="9906000" cy="6858000" type="A4"/>
  <p:notesSz cx="6858000" cy="9144000"/>
  <p:defaultTextStyle>
    <a:defPPr>
      <a:defRPr lang="es-ES"/>
    </a:defPPr>
    <a:lvl1pPr marL="0" algn="l" defTabSz="808970" rtl="0" eaLnBrk="1" latinLnBrk="0" hangingPunct="1">
      <a:defRPr sz="1592" kern="1200">
        <a:solidFill>
          <a:schemeClr val="tx1"/>
        </a:solidFill>
        <a:latin typeface="+mn-lt"/>
        <a:ea typeface="+mn-ea"/>
        <a:cs typeface="+mn-cs"/>
      </a:defRPr>
    </a:lvl1pPr>
    <a:lvl2pPr marL="404485" algn="l" defTabSz="808970" rtl="0" eaLnBrk="1" latinLnBrk="0" hangingPunct="1">
      <a:defRPr sz="1592" kern="1200">
        <a:solidFill>
          <a:schemeClr val="tx1"/>
        </a:solidFill>
        <a:latin typeface="+mn-lt"/>
        <a:ea typeface="+mn-ea"/>
        <a:cs typeface="+mn-cs"/>
      </a:defRPr>
    </a:lvl2pPr>
    <a:lvl3pPr marL="808970" algn="l" defTabSz="808970" rtl="0" eaLnBrk="1" latinLnBrk="0" hangingPunct="1">
      <a:defRPr sz="1592" kern="1200">
        <a:solidFill>
          <a:schemeClr val="tx1"/>
        </a:solidFill>
        <a:latin typeface="+mn-lt"/>
        <a:ea typeface="+mn-ea"/>
        <a:cs typeface="+mn-cs"/>
      </a:defRPr>
    </a:lvl3pPr>
    <a:lvl4pPr marL="1213455" algn="l" defTabSz="808970" rtl="0" eaLnBrk="1" latinLnBrk="0" hangingPunct="1">
      <a:defRPr sz="1592" kern="1200">
        <a:solidFill>
          <a:schemeClr val="tx1"/>
        </a:solidFill>
        <a:latin typeface="+mn-lt"/>
        <a:ea typeface="+mn-ea"/>
        <a:cs typeface="+mn-cs"/>
      </a:defRPr>
    </a:lvl4pPr>
    <a:lvl5pPr marL="1617939" algn="l" defTabSz="808970" rtl="0" eaLnBrk="1" latinLnBrk="0" hangingPunct="1">
      <a:defRPr sz="1592" kern="1200">
        <a:solidFill>
          <a:schemeClr val="tx1"/>
        </a:solidFill>
        <a:latin typeface="+mn-lt"/>
        <a:ea typeface="+mn-ea"/>
        <a:cs typeface="+mn-cs"/>
      </a:defRPr>
    </a:lvl5pPr>
    <a:lvl6pPr marL="2022424" algn="l" defTabSz="808970" rtl="0" eaLnBrk="1" latinLnBrk="0" hangingPunct="1">
      <a:defRPr sz="1592" kern="1200">
        <a:solidFill>
          <a:schemeClr val="tx1"/>
        </a:solidFill>
        <a:latin typeface="+mn-lt"/>
        <a:ea typeface="+mn-ea"/>
        <a:cs typeface="+mn-cs"/>
      </a:defRPr>
    </a:lvl6pPr>
    <a:lvl7pPr marL="2426909" algn="l" defTabSz="808970" rtl="0" eaLnBrk="1" latinLnBrk="0" hangingPunct="1">
      <a:defRPr sz="1592" kern="1200">
        <a:solidFill>
          <a:schemeClr val="tx1"/>
        </a:solidFill>
        <a:latin typeface="+mn-lt"/>
        <a:ea typeface="+mn-ea"/>
        <a:cs typeface="+mn-cs"/>
      </a:defRPr>
    </a:lvl7pPr>
    <a:lvl8pPr marL="2831394" algn="l" defTabSz="808970" rtl="0" eaLnBrk="1" latinLnBrk="0" hangingPunct="1">
      <a:defRPr sz="1592" kern="1200">
        <a:solidFill>
          <a:schemeClr val="tx1"/>
        </a:solidFill>
        <a:latin typeface="+mn-lt"/>
        <a:ea typeface="+mn-ea"/>
        <a:cs typeface="+mn-cs"/>
      </a:defRPr>
    </a:lvl8pPr>
    <a:lvl9pPr marL="3235879" algn="l" defTabSz="808970" rtl="0" eaLnBrk="1" latinLnBrk="0" hangingPunct="1">
      <a:defRPr sz="15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340D"/>
    <a:srgbClr val="DB5151"/>
    <a:srgbClr val="F6B200"/>
    <a:srgbClr val="C44949"/>
    <a:srgbClr val="8B350D"/>
    <a:srgbClr val="B6C7CE"/>
    <a:srgbClr val="F67700"/>
    <a:srgbClr val="96BC39"/>
    <a:srgbClr val="FDC22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6" autoAdjust="0"/>
    <p:restoredTop sz="94699"/>
  </p:normalViewPr>
  <p:slideViewPr>
    <p:cSldViewPr snapToGrid="0" showGuides="1">
      <p:cViewPr varScale="1">
        <p:scale>
          <a:sx n="133" d="100"/>
          <a:sy n="133" d="100"/>
        </p:scale>
        <p:origin x="12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E264D-32F6-8845-9333-F3C64AC135E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9E064-4A62-8E49-A701-DDA20A8FE3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326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9E064-4A62-8E49-A701-DDA20A8FE3A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6288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9E064-4A62-8E49-A701-DDA20A8FE3A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363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9E064-4A62-8E49-A701-DDA20A8FE3A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594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9E064-4A62-8E49-A701-DDA20A8FE3A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519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9E064-4A62-8E49-A701-DDA20A8FE3A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514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9E064-4A62-8E49-A701-DDA20A8FE3A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402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9E064-4A62-8E49-A701-DDA20A8FE3A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749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9E064-4A62-8E49-A701-DDA20A8FE3A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270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9E064-4A62-8E49-A701-DDA20A8FE3A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803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9E064-4A62-8E49-A701-DDA20A8FE3A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021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26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615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297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90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10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94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1515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09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1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25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003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DA05D-6C4C-4A7C-B59D-145B02E9DBA7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3B595-DD6A-4281-A28B-CC961E7E6F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9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>
            <a:extLst>
              <a:ext uri="{FF2B5EF4-FFF2-40B4-BE49-F238E27FC236}">
                <a16:creationId xmlns:a16="http://schemas.microsoft.com/office/drawing/2014/main" id="{7F6861FD-27F6-2841-A557-7826F42A3851}"/>
              </a:ext>
            </a:extLst>
          </p:cNvPr>
          <p:cNvSpPr/>
          <p:nvPr/>
        </p:nvSpPr>
        <p:spPr>
          <a:xfrm>
            <a:off x="3720336" y="596329"/>
            <a:ext cx="2338631" cy="617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9F6A38-C567-734F-9D49-660DC8D10EE0}"/>
              </a:ext>
            </a:extLst>
          </p:cNvPr>
          <p:cNvSpPr/>
          <p:nvPr/>
        </p:nvSpPr>
        <p:spPr>
          <a:xfrm>
            <a:off x="0" y="317295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Inventamos problemas con estos enunciados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D3F6D5A-49C9-894C-AAC2-549EE7CF545B}"/>
              </a:ext>
            </a:extLst>
          </p:cNvPr>
          <p:cNvSpPr/>
          <p:nvPr/>
        </p:nvSpPr>
        <p:spPr>
          <a:xfrm>
            <a:off x="-63349" y="1181104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OPERACIÓN SUMAR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E0D5AA-81BF-DA4B-B84D-40AD50DD6378}"/>
              </a:ext>
            </a:extLst>
          </p:cNvPr>
          <p:cNvSpPr/>
          <p:nvPr/>
        </p:nvSpPr>
        <p:spPr>
          <a:xfrm>
            <a:off x="-63349" y="3816317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LUCA TIENE 8 CUENTOS DE PRINCESAS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B268E6-C8DC-D049-89F9-3204E41F87D8}"/>
              </a:ext>
            </a:extLst>
          </p:cNvPr>
          <p:cNvSpPr/>
          <p:nvPr/>
        </p:nvSpPr>
        <p:spPr>
          <a:xfrm>
            <a:off x="-1" y="4923984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VERA TIENE 10 CUENTOS </a:t>
            </a:r>
            <a:r>
              <a:rPr lang="es-ES" sz="3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DE MIEDO</a:t>
            </a:r>
            <a:endParaRPr lang="es-E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Never Say Never" panose="020000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A9A6BB7-643A-B948-9487-96C010110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09"/>
          <a:stretch/>
        </p:blipFill>
        <p:spPr>
          <a:xfrm rot="19780291">
            <a:off x="781155" y="720191"/>
            <a:ext cx="1507509" cy="26343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1E2BBA4-2092-B245-A868-6F5C57D4A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86" y="902070"/>
            <a:ext cx="1817088" cy="245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3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>
            <a:extLst>
              <a:ext uri="{FF2B5EF4-FFF2-40B4-BE49-F238E27FC236}">
                <a16:creationId xmlns:a16="http://schemas.microsoft.com/office/drawing/2014/main" id="{7F6861FD-27F6-2841-A557-7826F42A3851}"/>
              </a:ext>
            </a:extLst>
          </p:cNvPr>
          <p:cNvSpPr/>
          <p:nvPr/>
        </p:nvSpPr>
        <p:spPr>
          <a:xfrm>
            <a:off x="3720336" y="596329"/>
            <a:ext cx="2338631" cy="617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9F6A38-C567-734F-9D49-660DC8D10EE0}"/>
              </a:ext>
            </a:extLst>
          </p:cNvPr>
          <p:cNvSpPr/>
          <p:nvPr/>
        </p:nvSpPr>
        <p:spPr>
          <a:xfrm>
            <a:off x="0" y="317295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Inventamos problemas Con LUCA Y VERA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D3F6D5A-49C9-894C-AAC2-549EE7CF545B}"/>
              </a:ext>
            </a:extLst>
          </p:cNvPr>
          <p:cNvSpPr/>
          <p:nvPr/>
        </p:nvSpPr>
        <p:spPr>
          <a:xfrm>
            <a:off x="-63350" y="1303032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OPERACIÓN RESTAR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E0D5AA-81BF-DA4B-B84D-40AD50DD6378}"/>
              </a:ext>
            </a:extLst>
          </p:cNvPr>
          <p:cNvSpPr/>
          <p:nvPr/>
        </p:nvSpPr>
        <p:spPr>
          <a:xfrm>
            <a:off x="-63349" y="2873546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EN EL AUTOBUS DE LUCA VAN 8 NIÑOS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B268E6-C8DC-D049-89F9-3204E41F87D8}"/>
              </a:ext>
            </a:extLst>
          </p:cNvPr>
          <p:cNvSpPr/>
          <p:nvPr/>
        </p:nvSpPr>
        <p:spPr>
          <a:xfrm>
            <a:off x="-1" y="3981213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EL LA PRIMERA PARADA SE BAJAN 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27023AA-14FC-2944-96CA-68373F00B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26" y="750509"/>
            <a:ext cx="1768976" cy="21526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84BE28A-F111-AD45-9918-E9E54B37E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70" y="2163841"/>
            <a:ext cx="794887" cy="3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43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>
            <a:extLst>
              <a:ext uri="{FF2B5EF4-FFF2-40B4-BE49-F238E27FC236}">
                <a16:creationId xmlns:a16="http://schemas.microsoft.com/office/drawing/2014/main" id="{7F6861FD-27F6-2841-A557-7826F42A3851}"/>
              </a:ext>
            </a:extLst>
          </p:cNvPr>
          <p:cNvSpPr/>
          <p:nvPr/>
        </p:nvSpPr>
        <p:spPr>
          <a:xfrm>
            <a:off x="3720336" y="596329"/>
            <a:ext cx="2338631" cy="617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9F6A38-C567-734F-9D49-660DC8D10EE0}"/>
              </a:ext>
            </a:extLst>
          </p:cNvPr>
          <p:cNvSpPr/>
          <p:nvPr/>
        </p:nvSpPr>
        <p:spPr>
          <a:xfrm>
            <a:off x="0" y="317295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Inventamos problemas con estos enunciados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D3F6D5A-49C9-894C-AAC2-549EE7CF545B}"/>
              </a:ext>
            </a:extLst>
          </p:cNvPr>
          <p:cNvSpPr/>
          <p:nvPr/>
        </p:nvSpPr>
        <p:spPr>
          <a:xfrm>
            <a:off x="-63349" y="1181104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OPERACIÓN SUMAR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E0D5AA-81BF-DA4B-B84D-40AD50DD6378}"/>
              </a:ext>
            </a:extLst>
          </p:cNvPr>
          <p:cNvSpPr/>
          <p:nvPr/>
        </p:nvSpPr>
        <p:spPr>
          <a:xfrm>
            <a:off x="-63349" y="2873546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LUCA SUBE 5 PELDAÑOS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B268E6-C8DC-D049-89F9-3204E41F87D8}"/>
              </a:ext>
            </a:extLst>
          </p:cNvPr>
          <p:cNvSpPr/>
          <p:nvPr/>
        </p:nvSpPr>
        <p:spPr>
          <a:xfrm>
            <a:off x="-1" y="3981213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VERA SUBE 4 PERDAÑOS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1CE5F8-AF12-BA42-858D-82219B7A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499" y="778229"/>
            <a:ext cx="1905804" cy="22191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FE0F63-8C1B-B94B-9B86-EF063A398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7" y="2044913"/>
            <a:ext cx="1925298" cy="317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8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>
            <a:extLst>
              <a:ext uri="{FF2B5EF4-FFF2-40B4-BE49-F238E27FC236}">
                <a16:creationId xmlns:a16="http://schemas.microsoft.com/office/drawing/2014/main" id="{7F6861FD-27F6-2841-A557-7826F42A3851}"/>
              </a:ext>
            </a:extLst>
          </p:cNvPr>
          <p:cNvSpPr/>
          <p:nvPr/>
        </p:nvSpPr>
        <p:spPr>
          <a:xfrm>
            <a:off x="3720336" y="596329"/>
            <a:ext cx="2338631" cy="617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9F6A38-C567-734F-9D49-660DC8D10EE0}"/>
              </a:ext>
            </a:extLst>
          </p:cNvPr>
          <p:cNvSpPr/>
          <p:nvPr/>
        </p:nvSpPr>
        <p:spPr>
          <a:xfrm>
            <a:off x="0" y="317295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Inventamos problemas con estos enunciados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D3F6D5A-49C9-894C-AAC2-549EE7CF545B}"/>
              </a:ext>
            </a:extLst>
          </p:cNvPr>
          <p:cNvSpPr/>
          <p:nvPr/>
        </p:nvSpPr>
        <p:spPr>
          <a:xfrm>
            <a:off x="-63349" y="1181104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OPERACIÓN SUMAR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E0D5AA-81BF-DA4B-B84D-40AD50DD6378}"/>
              </a:ext>
            </a:extLst>
          </p:cNvPr>
          <p:cNvSpPr/>
          <p:nvPr/>
        </p:nvSpPr>
        <p:spPr>
          <a:xfrm>
            <a:off x="-63349" y="2873546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LA HUCHA DE LUCA TIENE 5 EUROS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B268E6-C8DC-D049-89F9-3204E41F87D8}"/>
              </a:ext>
            </a:extLst>
          </p:cNvPr>
          <p:cNvSpPr/>
          <p:nvPr/>
        </p:nvSpPr>
        <p:spPr>
          <a:xfrm>
            <a:off x="-1" y="3981213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EN LA HUCHA DE VERA HAY 3 EUROS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AB5370F-D4A1-0942-BFBF-F97A641CE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0" y="854956"/>
            <a:ext cx="1577248" cy="182184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D18E04-E7D6-4C47-A614-4A77E699A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89" y="1348195"/>
            <a:ext cx="2508183" cy="139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>
            <a:extLst>
              <a:ext uri="{FF2B5EF4-FFF2-40B4-BE49-F238E27FC236}">
                <a16:creationId xmlns:a16="http://schemas.microsoft.com/office/drawing/2014/main" id="{7F6861FD-27F6-2841-A557-7826F42A3851}"/>
              </a:ext>
            </a:extLst>
          </p:cNvPr>
          <p:cNvSpPr/>
          <p:nvPr/>
        </p:nvSpPr>
        <p:spPr>
          <a:xfrm>
            <a:off x="3720336" y="596329"/>
            <a:ext cx="2338631" cy="617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9F6A38-C567-734F-9D49-660DC8D10EE0}"/>
              </a:ext>
            </a:extLst>
          </p:cNvPr>
          <p:cNvSpPr/>
          <p:nvPr/>
        </p:nvSpPr>
        <p:spPr>
          <a:xfrm>
            <a:off x="0" y="317295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Inventamos problemas Con LUCA Y VERA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D3F6D5A-49C9-894C-AAC2-549EE7CF545B}"/>
              </a:ext>
            </a:extLst>
          </p:cNvPr>
          <p:cNvSpPr/>
          <p:nvPr/>
        </p:nvSpPr>
        <p:spPr>
          <a:xfrm>
            <a:off x="-63350" y="1303032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OPERACIÓN SUMAR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E0D5AA-81BF-DA4B-B84D-40AD50DD6378}"/>
              </a:ext>
            </a:extLst>
          </p:cNvPr>
          <p:cNvSpPr/>
          <p:nvPr/>
        </p:nvSpPr>
        <p:spPr>
          <a:xfrm>
            <a:off x="-63349" y="2873546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LUCA TIENE 8 CUENTOS DE ANIMALES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B268E6-C8DC-D049-89F9-3204E41F87D8}"/>
              </a:ext>
            </a:extLst>
          </p:cNvPr>
          <p:cNvSpPr/>
          <p:nvPr/>
        </p:nvSpPr>
        <p:spPr>
          <a:xfrm>
            <a:off x="-1" y="3981213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VERA TIENE 10 CUENTOS DE MIEDO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068F69-57C2-A647-96D6-8C89FF3DB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0503">
            <a:off x="7561401" y="1103890"/>
            <a:ext cx="1286087" cy="14173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8632D0E-537F-4940-90FF-82829A985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3" y="3876484"/>
            <a:ext cx="1289257" cy="22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7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>
            <a:extLst>
              <a:ext uri="{FF2B5EF4-FFF2-40B4-BE49-F238E27FC236}">
                <a16:creationId xmlns:a16="http://schemas.microsoft.com/office/drawing/2014/main" id="{7F6861FD-27F6-2841-A557-7826F42A3851}"/>
              </a:ext>
            </a:extLst>
          </p:cNvPr>
          <p:cNvSpPr/>
          <p:nvPr/>
        </p:nvSpPr>
        <p:spPr>
          <a:xfrm>
            <a:off x="3720336" y="596329"/>
            <a:ext cx="2338631" cy="617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9F6A38-C567-734F-9D49-660DC8D10EE0}"/>
              </a:ext>
            </a:extLst>
          </p:cNvPr>
          <p:cNvSpPr/>
          <p:nvPr/>
        </p:nvSpPr>
        <p:spPr>
          <a:xfrm>
            <a:off x="0" y="317295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Inventamos problemas Con LUCA Y VERA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D3F6D5A-49C9-894C-AAC2-549EE7CF545B}"/>
              </a:ext>
            </a:extLst>
          </p:cNvPr>
          <p:cNvSpPr/>
          <p:nvPr/>
        </p:nvSpPr>
        <p:spPr>
          <a:xfrm>
            <a:off x="-63350" y="1303032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OPERACIÓN SUMAR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E0D5AA-81BF-DA4B-B84D-40AD50DD6378}"/>
              </a:ext>
            </a:extLst>
          </p:cNvPr>
          <p:cNvSpPr/>
          <p:nvPr/>
        </p:nvSpPr>
        <p:spPr>
          <a:xfrm>
            <a:off x="-63349" y="2873546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LUCA COMPRA 3 BOLSAS DE CHUCHES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B268E6-C8DC-D049-89F9-3204E41F87D8}"/>
              </a:ext>
            </a:extLst>
          </p:cNvPr>
          <p:cNvSpPr/>
          <p:nvPr/>
        </p:nvSpPr>
        <p:spPr>
          <a:xfrm>
            <a:off x="-1" y="3981213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VERA COMPRA 6 BOLSAS DE CHUCHES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53B342-09C8-7347-B2BC-802D2F73E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2561">
            <a:off x="7618365" y="881514"/>
            <a:ext cx="1136186" cy="12521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C66250C-23F6-1C43-B143-6FA7660C0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04267">
            <a:off x="10905" y="1447143"/>
            <a:ext cx="2495823" cy="10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>
            <a:extLst>
              <a:ext uri="{FF2B5EF4-FFF2-40B4-BE49-F238E27FC236}">
                <a16:creationId xmlns:a16="http://schemas.microsoft.com/office/drawing/2014/main" id="{7F6861FD-27F6-2841-A557-7826F42A3851}"/>
              </a:ext>
            </a:extLst>
          </p:cNvPr>
          <p:cNvSpPr/>
          <p:nvPr/>
        </p:nvSpPr>
        <p:spPr>
          <a:xfrm>
            <a:off x="3720336" y="596329"/>
            <a:ext cx="2338631" cy="617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9F6A38-C567-734F-9D49-660DC8D10EE0}"/>
              </a:ext>
            </a:extLst>
          </p:cNvPr>
          <p:cNvSpPr/>
          <p:nvPr/>
        </p:nvSpPr>
        <p:spPr>
          <a:xfrm>
            <a:off x="0" y="317295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Inventamos problemas Con LUCA Y VERA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D3F6D5A-49C9-894C-AAC2-549EE7CF545B}"/>
              </a:ext>
            </a:extLst>
          </p:cNvPr>
          <p:cNvSpPr/>
          <p:nvPr/>
        </p:nvSpPr>
        <p:spPr>
          <a:xfrm>
            <a:off x="-63350" y="1303032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OPERACIÓN RESTAS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E0D5AA-81BF-DA4B-B84D-40AD50DD6378}"/>
              </a:ext>
            </a:extLst>
          </p:cNvPr>
          <p:cNvSpPr/>
          <p:nvPr/>
        </p:nvSpPr>
        <p:spPr>
          <a:xfrm>
            <a:off x="-63349" y="2873546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VERA ENCUENTRA 10 MONEDAS DE PLATA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B268E6-C8DC-D049-89F9-3204E41F87D8}"/>
              </a:ext>
            </a:extLst>
          </p:cNvPr>
          <p:cNvSpPr/>
          <p:nvPr/>
        </p:nvSpPr>
        <p:spPr>
          <a:xfrm>
            <a:off x="-1" y="3981213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DA A LUCA 6 MONEDAS DE PLATA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149B18-9EDB-B34C-9E0D-1BBA7BED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78" y="1251828"/>
            <a:ext cx="1767038" cy="6871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32843F4-4B8E-2449-9DA0-8C0871A43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3" y="1424962"/>
            <a:ext cx="2286802" cy="127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8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>
            <a:extLst>
              <a:ext uri="{FF2B5EF4-FFF2-40B4-BE49-F238E27FC236}">
                <a16:creationId xmlns:a16="http://schemas.microsoft.com/office/drawing/2014/main" id="{7F6861FD-27F6-2841-A557-7826F42A3851}"/>
              </a:ext>
            </a:extLst>
          </p:cNvPr>
          <p:cNvSpPr/>
          <p:nvPr/>
        </p:nvSpPr>
        <p:spPr>
          <a:xfrm>
            <a:off x="3720336" y="596329"/>
            <a:ext cx="2338631" cy="617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9F6A38-C567-734F-9D49-660DC8D10EE0}"/>
              </a:ext>
            </a:extLst>
          </p:cNvPr>
          <p:cNvSpPr/>
          <p:nvPr/>
        </p:nvSpPr>
        <p:spPr>
          <a:xfrm>
            <a:off x="0" y="317295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Inventamos problemas Con LUCA Y VERA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D3F6D5A-49C9-894C-AAC2-549EE7CF545B}"/>
              </a:ext>
            </a:extLst>
          </p:cNvPr>
          <p:cNvSpPr/>
          <p:nvPr/>
        </p:nvSpPr>
        <p:spPr>
          <a:xfrm>
            <a:off x="-63350" y="1303032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OPERACIÓN RESTAR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E0D5AA-81BF-DA4B-B84D-40AD50DD6378}"/>
              </a:ext>
            </a:extLst>
          </p:cNvPr>
          <p:cNvSpPr/>
          <p:nvPr/>
        </p:nvSpPr>
        <p:spPr>
          <a:xfrm>
            <a:off x="-63349" y="2873546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LA MAMÁ DE LUCA COMPRA 10 HELADOS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B268E6-C8DC-D049-89F9-3204E41F87D8}"/>
              </a:ext>
            </a:extLst>
          </p:cNvPr>
          <p:cNvSpPr/>
          <p:nvPr/>
        </p:nvSpPr>
        <p:spPr>
          <a:xfrm>
            <a:off x="-1" y="3981213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LUCA SE COME 5 HELADOS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6D973B-03B6-1242-B1F8-E45DA38B3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76" y="883996"/>
            <a:ext cx="1637233" cy="155764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427656-11F7-CB4C-B2A9-95F568C0A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617" y="3243448"/>
            <a:ext cx="2096032" cy="316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>
            <a:extLst>
              <a:ext uri="{FF2B5EF4-FFF2-40B4-BE49-F238E27FC236}">
                <a16:creationId xmlns:a16="http://schemas.microsoft.com/office/drawing/2014/main" id="{7F6861FD-27F6-2841-A557-7826F42A3851}"/>
              </a:ext>
            </a:extLst>
          </p:cNvPr>
          <p:cNvSpPr/>
          <p:nvPr/>
        </p:nvSpPr>
        <p:spPr>
          <a:xfrm>
            <a:off x="3720336" y="596329"/>
            <a:ext cx="2338631" cy="617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9F6A38-C567-734F-9D49-660DC8D10EE0}"/>
              </a:ext>
            </a:extLst>
          </p:cNvPr>
          <p:cNvSpPr/>
          <p:nvPr/>
        </p:nvSpPr>
        <p:spPr>
          <a:xfrm>
            <a:off x="0" y="317295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Inventamos problemas Con LUCA Y VERA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D3F6D5A-49C9-894C-AAC2-549EE7CF545B}"/>
              </a:ext>
            </a:extLst>
          </p:cNvPr>
          <p:cNvSpPr/>
          <p:nvPr/>
        </p:nvSpPr>
        <p:spPr>
          <a:xfrm>
            <a:off x="-63350" y="1303032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OPERACIÓN RESTAR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E0D5AA-81BF-DA4B-B84D-40AD50DD6378}"/>
              </a:ext>
            </a:extLst>
          </p:cNvPr>
          <p:cNvSpPr/>
          <p:nvPr/>
        </p:nvSpPr>
        <p:spPr>
          <a:xfrm>
            <a:off x="-63349" y="2873546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LUCA TIENE 10 MUÑECOS POKEMON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B268E6-C8DC-D049-89F9-3204E41F87D8}"/>
              </a:ext>
            </a:extLst>
          </p:cNvPr>
          <p:cNvSpPr/>
          <p:nvPr/>
        </p:nvSpPr>
        <p:spPr>
          <a:xfrm>
            <a:off x="-1" y="3981213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LUCA REGALA A RICARDO 6 MUÑECOS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F18AC00-89D8-944C-BD1F-650A0515E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25" y="844633"/>
            <a:ext cx="1853665" cy="179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>
            <a:extLst>
              <a:ext uri="{FF2B5EF4-FFF2-40B4-BE49-F238E27FC236}">
                <a16:creationId xmlns:a16="http://schemas.microsoft.com/office/drawing/2014/main" id="{7F6861FD-27F6-2841-A557-7826F42A3851}"/>
              </a:ext>
            </a:extLst>
          </p:cNvPr>
          <p:cNvSpPr/>
          <p:nvPr/>
        </p:nvSpPr>
        <p:spPr>
          <a:xfrm>
            <a:off x="3720336" y="596329"/>
            <a:ext cx="2338631" cy="617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9F6A38-C567-734F-9D49-660DC8D10EE0}"/>
              </a:ext>
            </a:extLst>
          </p:cNvPr>
          <p:cNvSpPr/>
          <p:nvPr/>
        </p:nvSpPr>
        <p:spPr>
          <a:xfrm>
            <a:off x="0" y="317295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Inventamos problemas Con LUCA Y VERA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D3F6D5A-49C9-894C-AAC2-549EE7CF545B}"/>
              </a:ext>
            </a:extLst>
          </p:cNvPr>
          <p:cNvSpPr/>
          <p:nvPr/>
        </p:nvSpPr>
        <p:spPr>
          <a:xfrm>
            <a:off x="-63350" y="1303032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OPERACIÓN RESTAR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E0D5AA-81BF-DA4B-B84D-40AD50DD6378}"/>
              </a:ext>
            </a:extLst>
          </p:cNvPr>
          <p:cNvSpPr/>
          <p:nvPr/>
        </p:nvSpPr>
        <p:spPr>
          <a:xfrm>
            <a:off x="-63349" y="2873546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LUCA Y VERA TIENEN 10 CUENTOS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B268E6-C8DC-D049-89F9-3204E41F87D8}"/>
              </a:ext>
            </a:extLst>
          </p:cNvPr>
          <p:cNvSpPr/>
          <p:nvPr/>
        </p:nvSpPr>
        <p:spPr>
          <a:xfrm>
            <a:off x="-1" y="3981213"/>
            <a:ext cx="99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Never Say Never" panose="02000000000000000000" pitchFamily="2" charset="0"/>
              </a:rPr>
              <a:t>SU MAMÁ LES HA LEIDO 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38969D-9456-2140-93D9-536692404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22" y="851144"/>
            <a:ext cx="1507171" cy="26253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9E26BD-1402-F545-9A8F-F9FB139C2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91" y="2041531"/>
            <a:ext cx="794887" cy="3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35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74094</TotalTime>
  <Words>209</Words>
  <Application>Microsoft Macintosh PowerPoint</Application>
  <PresentationFormat>A4 (210 x 297 mm)</PresentationFormat>
  <Paragraphs>50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KG Never Say Never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Usuario de Microsoft Office</cp:lastModifiedBy>
  <cp:revision>128</cp:revision>
  <cp:lastPrinted>2019-11-21T17:37:04Z</cp:lastPrinted>
  <dcterms:created xsi:type="dcterms:W3CDTF">2017-02-21T07:24:35Z</dcterms:created>
  <dcterms:modified xsi:type="dcterms:W3CDTF">2019-11-28T17:50:51Z</dcterms:modified>
</cp:coreProperties>
</file>