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6" r:id="rId3"/>
    <p:sldId id="267" r:id="rId4"/>
    <p:sldId id="268" r:id="rId5"/>
  </p:sldIdLst>
  <p:sldSz cx="9906000" cy="6858000" type="A4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533"/>
    <a:srgbClr val="FAA928"/>
    <a:srgbClr val="D5F56C"/>
    <a:srgbClr val="FDF31D"/>
    <a:srgbClr val="FEFEB4"/>
    <a:srgbClr val="F36F94"/>
    <a:srgbClr val="FDB4FB"/>
    <a:srgbClr val="FEC4FE"/>
    <a:srgbClr val="B81B21"/>
    <a:srgbClr val="A67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02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8C0F-3AFC-40D6-8179-CEAEF03309FE}" type="datetimeFigureOut">
              <a:rPr lang="es-ES" smtClean="0"/>
              <a:t>06/02/2020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A0B7-DE0E-4DEC-A958-5D16A1803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78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8C0F-3AFC-40D6-8179-CEAEF03309FE}" type="datetimeFigureOut">
              <a:rPr lang="es-ES" smtClean="0"/>
              <a:t>06/02/2020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A0B7-DE0E-4DEC-A958-5D16A1803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41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8C0F-3AFC-40D6-8179-CEAEF03309FE}" type="datetimeFigureOut">
              <a:rPr lang="es-ES" smtClean="0"/>
              <a:t>06/02/2020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A0B7-DE0E-4DEC-A958-5D16A1803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30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8C0F-3AFC-40D6-8179-CEAEF03309FE}" type="datetimeFigureOut">
              <a:rPr lang="es-ES" smtClean="0"/>
              <a:t>06/02/2020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A0B7-DE0E-4DEC-A958-5D16A1803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382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8C0F-3AFC-40D6-8179-CEAEF03309FE}" type="datetimeFigureOut">
              <a:rPr lang="es-ES" smtClean="0"/>
              <a:t>06/02/2020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A0B7-DE0E-4DEC-A958-5D16A1803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3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8C0F-3AFC-40D6-8179-CEAEF03309FE}" type="datetimeFigureOut">
              <a:rPr lang="es-ES" smtClean="0"/>
              <a:t>06/02/2020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A0B7-DE0E-4DEC-A958-5D16A1803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85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8C0F-3AFC-40D6-8179-CEAEF03309FE}" type="datetimeFigureOut">
              <a:rPr lang="es-ES" smtClean="0"/>
              <a:t>06/02/2020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A0B7-DE0E-4DEC-A958-5D16A1803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291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8C0F-3AFC-40D6-8179-CEAEF03309FE}" type="datetimeFigureOut">
              <a:rPr lang="es-ES" smtClean="0"/>
              <a:t>06/02/2020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A0B7-DE0E-4DEC-A958-5D16A1803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718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8C0F-3AFC-40D6-8179-CEAEF03309FE}" type="datetimeFigureOut">
              <a:rPr lang="es-ES" smtClean="0"/>
              <a:t>06/02/2020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A0B7-DE0E-4DEC-A958-5D16A1803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8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8C0F-3AFC-40D6-8179-CEAEF03309FE}" type="datetimeFigureOut">
              <a:rPr lang="es-ES" smtClean="0"/>
              <a:t>06/02/2020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A0B7-DE0E-4DEC-A958-5D16A1803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92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8C0F-3AFC-40D6-8179-CEAEF03309FE}" type="datetimeFigureOut">
              <a:rPr lang="es-ES" smtClean="0"/>
              <a:t>06/02/2020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A0B7-DE0E-4DEC-A958-5D16A1803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6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E8C0F-3AFC-40D6-8179-CEAEF03309FE}" type="datetimeFigureOut">
              <a:rPr lang="es-ES" smtClean="0"/>
              <a:t>06/02/2020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8A0B7-DE0E-4DEC-A958-5D16A1803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58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1480">
            <a:off x="2017983" y="666768"/>
            <a:ext cx="5042887" cy="57672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140571" y="241772"/>
            <a:ext cx="9834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KG Second Chances Solid" panose="02000000000000000000" pitchFamily="2" charset="0"/>
              </a:rPr>
              <a:t>ANATOMÍA DE LA CÉLULA ANIMAL</a:t>
            </a:r>
            <a:endParaRPr lang="es-ES" sz="40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31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6314974" y="6159548"/>
            <a:ext cx="1108129" cy="339994"/>
          </a:xfrm>
          <a:prstGeom prst="roundRect">
            <a:avLst/>
          </a:prstGeom>
          <a:solidFill>
            <a:srgbClr val="FE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463" dirty="0">
                <a:solidFill>
                  <a:schemeClr val="tx1"/>
                </a:solidFill>
              </a:rPr>
              <a:t>NUCLEOLO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981757" y="1879983"/>
            <a:ext cx="1108129" cy="339994"/>
          </a:xfrm>
          <a:prstGeom prst="roundRect">
            <a:avLst/>
          </a:prstGeom>
          <a:solidFill>
            <a:srgbClr val="FDF3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463" dirty="0">
                <a:solidFill>
                  <a:schemeClr val="tx1"/>
                </a:solidFill>
              </a:rPr>
              <a:t>LISOSOMA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2266346" y="5929144"/>
            <a:ext cx="1208000" cy="339994"/>
          </a:xfrm>
          <a:prstGeom prst="roundRect">
            <a:avLst/>
          </a:prstGeom>
          <a:solidFill>
            <a:srgbClr val="2AC7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463" dirty="0"/>
              <a:t>CITOPLASMA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8197358" y="5041424"/>
            <a:ext cx="1108129" cy="339994"/>
          </a:xfrm>
          <a:prstGeom prst="roundRect">
            <a:avLst/>
          </a:prstGeom>
          <a:solidFill>
            <a:srgbClr val="F36F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463" dirty="0"/>
              <a:t>NUCLEO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8065663" y="2049980"/>
            <a:ext cx="1371520" cy="339994"/>
          </a:xfrm>
          <a:prstGeom prst="roundRect">
            <a:avLst/>
          </a:prstGeom>
          <a:solidFill>
            <a:srgbClr val="FF9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463" dirty="0">
                <a:solidFill>
                  <a:schemeClr val="tx1"/>
                </a:solidFill>
              </a:rPr>
              <a:t>MITOCONDRÍA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7074289" y="931965"/>
            <a:ext cx="2487834" cy="440912"/>
          </a:xfrm>
          <a:prstGeom prst="roundRect">
            <a:avLst/>
          </a:prstGeom>
          <a:solidFill>
            <a:srgbClr val="D5F5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463" dirty="0">
                <a:solidFill>
                  <a:schemeClr val="tx1"/>
                </a:solidFill>
              </a:rPr>
              <a:t>RETÍCULO </a:t>
            </a:r>
            <a:r>
              <a:rPr lang="es-ES" sz="1463" dirty="0" smtClean="0">
                <a:solidFill>
                  <a:schemeClr val="tx1"/>
                </a:solidFill>
              </a:rPr>
              <a:t>ENDOPLASMÁTICO</a:t>
            </a:r>
            <a:endParaRPr lang="es-ES" sz="1463" dirty="0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11613" y="4557457"/>
            <a:ext cx="1874454" cy="339994"/>
          </a:xfrm>
          <a:prstGeom prst="roundRect">
            <a:avLst/>
          </a:prstGeom>
          <a:solidFill>
            <a:srgbClr val="FFC7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463" dirty="0">
                <a:solidFill>
                  <a:schemeClr val="tx1"/>
                </a:solidFill>
              </a:rPr>
              <a:t>APARATO DE GOLGI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8247591" y="2825849"/>
            <a:ext cx="1249699" cy="339994"/>
          </a:xfrm>
          <a:prstGeom prst="roundRect">
            <a:avLst/>
          </a:prstGeom>
          <a:solidFill>
            <a:srgbClr val="FEC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463" dirty="0">
                <a:solidFill>
                  <a:schemeClr val="tx1"/>
                </a:solidFill>
              </a:rPr>
              <a:t>RIBOSOMAS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7586239" y="5716473"/>
            <a:ext cx="1889985" cy="339994"/>
          </a:xfrm>
          <a:prstGeom prst="roundRect">
            <a:avLst/>
          </a:prstGeom>
          <a:solidFill>
            <a:srgbClr val="FFC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463" dirty="0"/>
              <a:t>ENVOLTURA NUCLEAR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1377140" y="1057988"/>
            <a:ext cx="1897504" cy="339994"/>
          </a:xfrm>
          <a:prstGeom prst="roundRect">
            <a:avLst/>
          </a:prstGeom>
          <a:solidFill>
            <a:srgbClr val="32C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463" dirty="0">
                <a:solidFill>
                  <a:schemeClr val="tx1"/>
                </a:solidFill>
              </a:rPr>
              <a:t>MEMBRANA CELULAR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341176" y="14273"/>
            <a:ext cx="9834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KG Second Chances Solid" panose="02000000000000000000" pitchFamily="2" charset="0"/>
              </a:rPr>
              <a:t>ANATOMÍA DE LA CÉLULA ANIMAL </a:t>
            </a:r>
            <a:endParaRPr lang="es-ES" sz="4000" dirty="0">
              <a:latin typeface="KG Second Chances Solid" panose="02000000000000000000" pitchFamily="2" charset="0"/>
            </a:endParaRPr>
          </a:p>
        </p:txBody>
      </p:sp>
      <p:pic>
        <p:nvPicPr>
          <p:cNvPr id="21" name="Imagen 20"/>
          <p:cNvPicPr>
            <a:picLocks noGrp="1" noChangeAspect="1"/>
          </p:cNvPicPr>
          <p:nvPr isPhoto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1480">
            <a:off x="2756289" y="822000"/>
            <a:ext cx="5042887" cy="5767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Conector recto 23"/>
          <p:cNvCxnSpPr/>
          <p:nvPr/>
        </p:nvCxnSpPr>
        <p:spPr>
          <a:xfrm flipV="1">
            <a:off x="3681478" y="5516721"/>
            <a:ext cx="1343886" cy="582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e 24"/>
          <p:cNvSpPr/>
          <p:nvPr/>
        </p:nvSpPr>
        <p:spPr>
          <a:xfrm>
            <a:off x="3590282" y="5996678"/>
            <a:ext cx="207792" cy="179526"/>
          </a:xfrm>
          <a:prstGeom prst="ellipse">
            <a:avLst/>
          </a:prstGeom>
          <a:solidFill>
            <a:srgbClr val="2AC7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1" name="Conector recto 30"/>
          <p:cNvCxnSpPr/>
          <p:nvPr/>
        </p:nvCxnSpPr>
        <p:spPr>
          <a:xfrm flipV="1">
            <a:off x="2175099" y="4065572"/>
            <a:ext cx="957263" cy="3634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/>
          <p:cNvSpPr/>
          <p:nvPr/>
        </p:nvSpPr>
        <p:spPr>
          <a:xfrm>
            <a:off x="2123554" y="4312042"/>
            <a:ext cx="207792" cy="179526"/>
          </a:xfrm>
          <a:prstGeom prst="ellipse">
            <a:avLst/>
          </a:prstGeom>
          <a:solidFill>
            <a:srgbClr val="FDC5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5" name="Conector recto 34"/>
          <p:cNvCxnSpPr/>
          <p:nvPr/>
        </p:nvCxnSpPr>
        <p:spPr>
          <a:xfrm>
            <a:off x="2404472" y="2116632"/>
            <a:ext cx="655637" cy="5858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e 35"/>
          <p:cNvSpPr/>
          <p:nvPr/>
        </p:nvSpPr>
        <p:spPr>
          <a:xfrm>
            <a:off x="2263546" y="2008048"/>
            <a:ext cx="207792" cy="179526"/>
          </a:xfrm>
          <a:prstGeom prst="ellipse">
            <a:avLst/>
          </a:prstGeom>
          <a:solidFill>
            <a:srgbClr val="FDF31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9" name="Conector recto 38"/>
          <p:cNvCxnSpPr/>
          <p:nvPr/>
        </p:nvCxnSpPr>
        <p:spPr>
          <a:xfrm>
            <a:off x="3590282" y="1327907"/>
            <a:ext cx="478632" cy="339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/>
          <p:cNvSpPr/>
          <p:nvPr/>
        </p:nvSpPr>
        <p:spPr>
          <a:xfrm>
            <a:off x="3401895" y="1223098"/>
            <a:ext cx="207792" cy="179526"/>
          </a:xfrm>
          <a:prstGeom prst="ellipse">
            <a:avLst/>
          </a:prstGeom>
          <a:solidFill>
            <a:srgbClr val="2AC7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redondeado 43"/>
          <p:cNvSpPr/>
          <p:nvPr/>
        </p:nvSpPr>
        <p:spPr>
          <a:xfrm>
            <a:off x="611614" y="3428962"/>
            <a:ext cx="1478272" cy="339994"/>
          </a:xfrm>
          <a:prstGeom prst="roundRect">
            <a:avLst/>
          </a:prstGeom>
          <a:solidFill>
            <a:srgbClr val="B81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463" dirty="0" smtClean="0">
                <a:solidFill>
                  <a:schemeClr val="tx1"/>
                </a:solidFill>
              </a:rPr>
              <a:t>CENTROSOMA</a:t>
            </a:r>
            <a:endParaRPr lang="es-ES" sz="1463" dirty="0">
              <a:solidFill>
                <a:schemeClr val="tx1"/>
              </a:solidFill>
            </a:endParaRPr>
          </a:p>
        </p:txBody>
      </p:sp>
      <p:cxnSp>
        <p:nvCxnSpPr>
          <p:cNvPr id="45" name="Conector recto 44"/>
          <p:cNvCxnSpPr/>
          <p:nvPr/>
        </p:nvCxnSpPr>
        <p:spPr>
          <a:xfrm flipV="1">
            <a:off x="2219912" y="3028748"/>
            <a:ext cx="2098088" cy="5634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e 45"/>
          <p:cNvSpPr/>
          <p:nvPr/>
        </p:nvSpPr>
        <p:spPr>
          <a:xfrm>
            <a:off x="2168367" y="3475229"/>
            <a:ext cx="207792" cy="179526"/>
          </a:xfrm>
          <a:prstGeom prst="ellipse">
            <a:avLst/>
          </a:prstGeom>
          <a:solidFill>
            <a:srgbClr val="B81B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 redondeado 49"/>
          <p:cNvSpPr/>
          <p:nvPr/>
        </p:nvSpPr>
        <p:spPr>
          <a:xfrm>
            <a:off x="611613" y="5217486"/>
            <a:ext cx="1874454" cy="339994"/>
          </a:xfrm>
          <a:prstGeom prst="roundRect">
            <a:avLst/>
          </a:prstGeom>
          <a:solidFill>
            <a:srgbClr val="FAA9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463" dirty="0" smtClean="0">
                <a:solidFill>
                  <a:schemeClr val="tx1"/>
                </a:solidFill>
              </a:rPr>
              <a:t>MICROTÚBULOS</a:t>
            </a:r>
            <a:endParaRPr lang="es-ES" sz="1463" dirty="0">
              <a:solidFill>
                <a:schemeClr val="tx1"/>
              </a:solidFill>
            </a:endParaRPr>
          </a:p>
        </p:txBody>
      </p:sp>
      <p:cxnSp>
        <p:nvCxnSpPr>
          <p:cNvPr id="51" name="Conector recto 50"/>
          <p:cNvCxnSpPr/>
          <p:nvPr/>
        </p:nvCxnSpPr>
        <p:spPr>
          <a:xfrm flipV="1">
            <a:off x="2618328" y="4352474"/>
            <a:ext cx="1774927" cy="10488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ipse 51"/>
          <p:cNvSpPr/>
          <p:nvPr/>
        </p:nvSpPr>
        <p:spPr>
          <a:xfrm>
            <a:off x="2527132" y="5298848"/>
            <a:ext cx="207792" cy="179526"/>
          </a:xfrm>
          <a:prstGeom prst="ellipse">
            <a:avLst/>
          </a:prstGeom>
          <a:solidFill>
            <a:srgbClr val="FAA9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4" name="Conector recto 53"/>
          <p:cNvCxnSpPr/>
          <p:nvPr/>
        </p:nvCxnSpPr>
        <p:spPr>
          <a:xfrm flipH="1" flipV="1">
            <a:off x="6731000" y="1931320"/>
            <a:ext cx="1144806" cy="276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e 54"/>
          <p:cNvSpPr/>
          <p:nvPr/>
        </p:nvSpPr>
        <p:spPr>
          <a:xfrm>
            <a:off x="7799251" y="2091206"/>
            <a:ext cx="207792" cy="179526"/>
          </a:xfrm>
          <a:prstGeom prst="ellipse">
            <a:avLst/>
          </a:prstGeom>
          <a:solidFill>
            <a:srgbClr val="FEC4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7" name="Conector recto 56"/>
          <p:cNvCxnSpPr/>
          <p:nvPr/>
        </p:nvCxnSpPr>
        <p:spPr>
          <a:xfrm flipH="1" flipV="1">
            <a:off x="7316212" y="2983143"/>
            <a:ext cx="749451" cy="5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/>
          <p:cNvCxnSpPr/>
          <p:nvPr/>
        </p:nvCxnSpPr>
        <p:spPr>
          <a:xfrm flipH="1">
            <a:off x="7423103" y="3041343"/>
            <a:ext cx="583941" cy="959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ipse 62"/>
          <p:cNvSpPr/>
          <p:nvPr/>
        </p:nvSpPr>
        <p:spPr>
          <a:xfrm>
            <a:off x="7964762" y="2921450"/>
            <a:ext cx="207792" cy="179526"/>
          </a:xfrm>
          <a:prstGeom prst="ellipse">
            <a:avLst/>
          </a:prstGeom>
          <a:solidFill>
            <a:srgbClr val="FEC4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4" name="Conector recto 63"/>
          <p:cNvCxnSpPr/>
          <p:nvPr/>
        </p:nvCxnSpPr>
        <p:spPr>
          <a:xfrm>
            <a:off x="6539027" y="4661565"/>
            <a:ext cx="1234666" cy="9011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ipse 65"/>
          <p:cNvSpPr/>
          <p:nvPr/>
        </p:nvSpPr>
        <p:spPr>
          <a:xfrm>
            <a:off x="7748446" y="5485513"/>
            <a:ext cx="207792" cy="179526"/>
          </a:xfrm>
          <a:prstGeom prst="ellipse">
            <a:avLst/>
          </a:prstGeom>
          <a:solidFill>
            <a:srgbClr val="FDB4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7" name="Conector recto 66"/>
          <p:cNvCxnSpPr/>
          <p:nvPr/>
        </p:nvCxnSpPr>
        <p:spPr>
          <a:xfrm>
            <a:off x="6539027" y="4335698"/>
            <a:ext cx="1488182" cy="903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lipse 67"/>
          <p:cNvSpPr/>
          <p:nvPr/>
        </p:nvSpPr>
        <p:spPr>
          <a:xfrm>
            <a:off x="7951162" y="5136275"/>
            <a:ext cx="207792" cy="179526"/>
          </a:xfrm>
          <a:prstGeom prst="ellipse">
            <a:avLst/>
          </a:prstGeom>
          <a:solidFill>
            <a:srgbClr val="F36F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0" name="Conector recto 69"/>
          <p:cNvCxnSpPr>
            <a:endCxn id="72" idx="1"/>
          </p:cNvCxnSpPr>
          <p:nvPr/>
        </p:nvCxnSpPr>
        <p:spPr>
          <a:xfrm>
            <a:off x="6115362" y="4144690"/>
            <a:ext cx="801606" cy="18012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ipse 71"/>
          <p:cNvSpPr/>
          <p:nvPr/>
        </p:nvSpPr>
        <p:spPr>
          <a:xfrm>
            <a:off x="6886538" y="5919688"/>
            <a:ext cx="207792" cy="179526"/>
          </a:xfrm>
          <a:prstGeom prst="ellipse">
            <a:avLst/>
          </a:prstGeom>
          <a:solidFill>
            <a:srgbClr val="FEFE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9" name="Conector recto 78"/>
          <p:cNvCxnSpPr/>
          <p:nvPr/>
        </p:nvCxnSpPr>
        <p:spPr>
          <a:xfrm flipH="1">
            <a:off x="6654445" y="1569413"/>
            <a:ext cx="1144806" cy="11789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Elipse 80"/>
          <p:cNvSpPr/>
          <p:nvPr/>
        </p:nvSpPr>
        <p:spPr>
          <a:xfrm>
            <a:off x="7748446" y="1471806"/>
            <a:ext cx="207792" cy="179526"/>
          </a:xfrm>
          <a:prstGeom prst="ellipse">
            <a:avLst/>
          </a:prstGeom>
          <a:solidFill>
            <a:srgbClr val="D5F5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39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6314974" y="6159548"/>
            <a:ext cx="1108129" cy="339994"/>
          </a:xfrm>
          <a:prstGeom prst="roundRect">
            <a:avLst/>
          </a:prstGeom>
          <a:solidFill>
            <a:srgbClr val="FE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981757" y="1879983"/>
            <a:ext cx="1108129" cy="339994"/>
          </a:xfrm>
          <a:prstGeom prst="roundRect">
            <a:avLst/>
          </a:prstGeom>
          <a:solidFill>
            <a:srgbClr val="FDF3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2266346" y="5929144"/>
            <a:ext cx="1208000" cy="339994"/>
          </a:xfrm>
          <a:prstGeom prst="roundRect">
            <a:avLst/>
          </a:prstGeom>
          <a:solidFill>
            <a:srgbClr val="2AC7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/>
          </a:p>
        </p:txBody>
      </p:sp>
      <p:sp>
        <p:nvSpPr>
          <p:cNvPr id="9" name="Rectángulo redondeado 8"/>
          <p:cNvSpPr/>
          <p:nvPr/>
        </p:nvSpPr>
        <p:spPr>
          <a:xfrm>
            <a:off x="8197358" y="5041424"/>
            <a:ext cx="1108129" cy="339994"/>
          </a:xfrm>
          <a:prstGeom prst="roundRect">
            <a:avLst/>
          </a:prstGeom>
          <a:solidFill>
            <a:srgbClr val="F36F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/>
          </a:p>
        </p:txBody>
      </p:sp>
      <p:sp>
        <p:nvSpPr>
          <p:cNvPr id="10" name="Rectángulo redondeado 9"/>
          <p:cNvSpPr/>
          <p:nvPr/>
        </p:nvSpPr>
        <p:spPr>
          <a:xfrm>
            <a:off x="8065663" y="2049980"/>
            <a:ext cx="1371520" cy="339994"/>
          </a:xfrm>
          <a:prstGeom prst="roundRect">
            <a:avLst/>
          </a:prstGeom>
          <a:solidFill>
            <a:srgbClr val="FF9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11613" y="4557457"/>
            <a:ext cx="1874454" cy="339994"/>
          </a:xfrm>
          <a:prstGeom prst="roundRect">
            <a:avLst/>
          </a:prstGeom>
          <a:solidFill>
            <a:srgbClr val="FFC7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8247591" y="2825849"/>
            <a:ext cx="1249699" cy="339994"/>
          </a:xfrm>
          <a:prstGeom prst="roundRect">
            <a:avLst/>
          </a:prstGeom>
          <a:solidFill>
            <a:srgbClr val="FEC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7586239" y="5716473"/>
            <a:ext cx="1889985" cy="339994"/>
          </a:xfrm>
          <a:prstGeom prst="roundRect">
            <a:avLst/>
          </a:prstGeom>
          <a:solidFill>
            <a:srgbClr val="FFC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1377140" y="1057988"/>
            <a:ext cx="1897504" cy="339994"/>
          </a:xfrm>
          <a:prstGeom prst="roundRect">
            <a:avLst/>
          </a:prstGeom>
          <a:solidFill>
            <a:srgbClr val="32C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341176" y="14273"/>
            <a:ext cx="9834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KG Second Chances Solid" panose="02000000000000000000" pitchFamily="2" charset="0"/>
              </a:rPr>
              <a:t>ANATOMÍA DE LA CÉLULA ANIMAL </a:t>
            </a:r>
            <a:endParaRPr lang="es-ES" sz="4000" dirty="0">
              <a:latin typeface="KG Second Chances Solid" panose="02000000000000000000" pitchFamily="2" charset="0"/>
            </a:endParaRPr>
          </a:p>
        </p:txBody>
      </p:sp>
      <p:pic>
        <p:nvPicPr>
          <p:cNvPr id="21" name="Imagen 20"/>
          <p:cNvPicPr>
            <a:picLocks noGrp="1" noChangeAspect="1"/>
          </p:cNvPicPr>
          <p:nvPr isPhoto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1480">
            <a:off x="2756289" y="822000"/>
            <a:ext cx="5042887" cy="5767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Conector recto 23"/>
          <p:cNvCxnSpPr/>
          <p:nvPr/>
        </p:nvCxnSpPr>
        <p:spPr>
          <a:xfrm flipV="1">
            <a:off x="3681478" y="5516721"/>
            <a:ext cx="1343886" cy="582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e 24"/>
          <p:cNvSpPr/>
          <p:nvPr/>
        </p:nvSpPr>
        <p:spPr>
          <a:xfrm>
            <a:off x="3590282" y="5996678"/>
            <a:ext cx="207792" cy="179526"/>
          </a:xfrm>
          <a:prstGeom prst="ellipse">
            <a:avLst/>
          </a:prstGeom>
          <a:solidFill>
            <a:srgbClr val="2AC7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1" name="Conector recto 30"/>
          <p:cNvCxnSpPr/>
          <p:nvPr/>
        </p:nvCxnSpPr>
        <p:spPr>
          <a:xfrm flipV="1">
            <a:off x="2175099" y="4065572"/>
            <a:ext cx="957263" cy="3634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/>
          <p:cNvSpPr/>
          <p:nvPr/>
        </p:nvSpPr>
        <p:spPr>
          <a:xfrm>
            <a:off x="2123554" y="4312042"/>
            <a:ext cx="207792" cy="179526"/>
          </a:xfrm>
          <a:prstGeom prst="ellipse">
            <a:avLst/>
          </a:prstGeom>
          <a:solidFill>
            <a:srgbClr val="FDC5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5" name="Conector recto 34"/>
          <p:cNvCxnSpPr/>
          <p:nvPr/>
        </p:nvCxnSpPr>
        <p:spPr>
          <a:xfrm>
            <a:off x="2404472" y="2116632"/>
            <a:ext cx="655637" cy="5858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e 35"/>
          <p:cNvSpPr/>
          <p:nvPr/>
        </p:nvSpPr>
        <p:spPr>
          <a:xfrm>
            <a:off x="2263546" y="2008048"/>
            <a:ext cx="207792" cy="179526"/>
          </a:xfrm>
          <a:prstGeom prst="ellipse">
            <a:avLst/>
          </a:prstGeom>
          <a:solidFill>
            <a:srgbClr val="FDF31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9" name="Conector recto 38"/>
          <p:cNvCxnSpPr/>
          <p:nvPr/>
        </p:nvCxnSpPr>
        <p:spPr>
          <a:xfrm>
            <a:off x="3590282" y="1327907"/>
            <a:ext cx="478632" cy="339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/>
          <p:cNvSpPr/>
          <p:nvPr/>
        </p:nvSpPr>
        <p:spPr>
          <a:xfrm>
            <a:off x="3401895" y="1223098"/>
            <a:ext cx="207792" cy="179526"/>
          </a:xfrm>
          <a:prstGeom prst="ellipse">
            <a:avLst/>
          </a:prstGeom>
          <a:solidFill>
            <a:srgbClr val="2AC7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redondeado 43"/>
          <p:cNvSpPr/>
          <p:nvPr/>
        </p:nvSpPr>
        <p:spPr>
          <a:xfrm>
            <a:off x="611614" y="3428962"/>
            <a:ext cx="1478272" cy="339994"/>
          </a:xfrm>
          <a:prstGeom prst="roundRect">
            <a:avLst/>
          </a:prstGeom>
          <a:solidFill>
            <a:srgbClr val="B81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cxnSp>
        <p:nvCxnSpPr>
          <p:cNvPr id="45" name="Conector recto 44"/>
          <p:cNvCxnSpPr/>
          <p:nvPr/>
        </p:nvCxnSpPr>
        <p:spPr>
          <a:xfrm flipV="1">
            <a:off x="2219912" y="3028748"/>
            <a:ext cx="2098088" cy="5634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e 45"/>
          <p:cNvSpPr/>
          <p:nvPr/>
        </p:nvSpPr>
        <p:spPr>
          <a:xfrm>
            <a:off x="2168367" y="3475229"/>
            <a:ext cx="207792" cy="179526"/>
          </a:xfrm>
          <a:prstGeom prst="ellipse">
            <a:avLst/>
          </a:prstGeom>
          <a:solidFill>
            <a:srgbClr val="B81B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Conector recto 50"/>
          <p:cNvCxnSpPr/>
          <p:nvPr/>
        </p:nvCxnSpPr>
        <p:spPr>
          <a:xfrm flipV="1">
            <a:off x="2618328" y="4352474"/>
            <a:ext cx="1774927" cy="10488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 flipH="1" flipV="1">
            <a:off x="6731000" y="1931320"/>
            <a:ext cx="1144806" cy="276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e 54"/>
          <p:cNvSpPr/>
          <p:nvPr/>
        </p:nvSpPr>
        <p:spPr>
          <a:xfrm>
            <a:off x="7799251" y="2091206"/>
            <a:ext cx="207792" cy="179526"/>
          </a:xfrm>
          <a:prstGeom prst="ellipse">
            <a:avLst/>
          </a:prstGeom>
          <a:solidFill>
            <a:srgbClr val="FEC4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7" name="Conector recto 56"/>
          <p:cNvCxnSpPr/>
          <p:nvPr/>
        </p:nvCxnSpPr>
        <p:spPr>
          <a:xfrm flipH="1" flipV="1">
            <a:off x="7316212" y="2983143"/>
            <a:ext cx="749451" cy="5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/>
          <p:cNvCxnSpPr/>
          <p:nvPr/>
        </p:nvCxnSpPr>
        <p:spPr>
          <a:xfrm flipH="1">
            <a:off x="7423103" y="3041343"/>
            <a:ext cx="583941" cy="959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ipse 62"/>
          <p:cNvSpPr/>
          <p:nvPr/>
        </p:nvSpPr>
        <p:spPr>
          <a:xfrm>
            <a:off x="7964762" y="2921450"/>
            <a:ext cx="207792" cy="179526"/>
          </a:xfrm>
          <a:prstGeom prst="ellipse">
            <a:avLst/>
          </a:prstGeom>
          <a:solidFill>
            <a:srgbClr val="FEC4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4" name="Conector recto 63"/>
          <p:cNvCxnSpPr/>
          <p:nvPr/>
        </p:nvCxnSpPr>
        <p:spPr>
          <a:xfrm>
            <a:off x="6539027" y="4661565"/>
            <a:ext cx="1234666" cy="9011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ipse 65"/>
          <p:cNvSpPr/>
          <p:nvPr/>
        </p:nvSpPr>
        <p:spPr>
          <a:xfrm>
            <a:off x="7748446" y="5485513"/>
            <a:ext cx="207792" cy="179526"/>
          </a:xfrm>
          <a:prstGeom prst="ellipse">
            <a:avLst/>
          </a:prstGeom>
          <a:solidFill>
            <a:srgbClr val="FDB4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7" name="Conector recto 66"/>
          <p:cNvCxnSpPr/>
          <p:nvPr/>
        </p:nvCxnSpPr>
        <p:spPr>
          <a:xfrm>
            <a:off x="6539027" y="4335698"/>
            <a:ext cx="1488182" cy="903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lipse 67"/>
          <p:cNvSpPr/>
          <p:nvPr/>
        </p:nvSpPr>
        <p:spPr>
          <a:xfrm>
            <a:off x="7951162" y="5136275"/>
            <a:ext cx="207792" cy="179526"/>
          </a:xfrm>
          <a:prstGeom prst="ellipse">
            <a:avLst/>
          </a:prstGeom>
          <a:solidFill>
            <a:srgbClr val="F36F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0" name="Conector recto 69"/>
          <p:cNvCxnSpPr>
            <a:endCxn id="72" idx="1"/>
          </p:cNvCxnSpPr>
          <p:nvPr/>
        </p:nvCxnSpPr>
        <p:spPr>
          <a:xfrm>
            <a:off x="6115362" y="4144690"/>
            <a:ext cx="801606" cy="18012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ipse 71"/>
          <p:cNvSpPr/>
          <p:nvPr/>
        </p:nvSpPr>
        <p:spPr>
          <a:xfrm>
            <a:off x="6886538" y="5919688"/>
            <a:ext cx="207792" cy="179526"/>
          </a:xfrm>
          <a:prstGeom prst="ellipse">
            <a:avLst/>
          </a:prstGeom>
          <a:solidFill>
            <a:srgbClr val="FEFE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redondeado 40"/>
          <p:cNvSpPr/>
          <p:nvPr/>
        </p:nvSpPr>
        <p:spPr>
          <a:xfrm>
            <a:off x="7074289" y="931965"/>
            <a:ext cx="2487834" cy="440912"/>
          </a:xfrm>
          <a:prstGeom prst="roundRect">
            <a:avLst/>
          </a:prstGeom>
          <a:solidFill>
            <a:srgbClr val="D5F5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/>
          </a:p>
        </p:txBody>
      </p:sp>
      <p:cxnSp>
        <p:nvCxnSpPr>
          <p:cNvPr id="42" name="Conector recto 41"/>
          <p:cNvCxnSpPr/>
          <p:nvPr/>
        </p:nvCxnSpPr>
        <p:spPr>
          <a:xfrm flipH="1">
            <a:off x="6654445" y="1569413"/>
            <a:ext cx="1144806" cy="11789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ipse 42"/>
          <p:cNvSpPr/>
          <p:nvPr/>
        </p:nvSpPr>
        <p:spPr>
          <a:xfrm>
            <a:off x="7748446" y="1471806"/>
            <a:ext cx="207792" cy="179526"/>
          </a:xfrm>
          <a:prstGeom prst="ellipse">
            <a:avLst/>
          </a:prstGeom>
          <a:solidFill>
            <a:srgbClr val="D5F5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redondeado 46"/>
          <p:cNvSpPr/>
          <p:nvPr/>
        </p:nvSpPr>
        <p:spPr>
          <a:xfrm>
            <a:off x="611613" y="5217486"/>
            <a:ext cx="1874454" cy="339994"/>
          </a:xfrm>
          <a:prstGeom prst="roundRect">
            <a:avLst/>
          </a:prstGeom>
          <a:solidFill>
            <a:srgbClr val="FAA9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sp>
        <p:nvSpPr>
          <p:cNvPr id="48" name="Elipse 47"/>
          <p:cNvSpPr/>
          <p:nvPr/>
        </p:nvSpPr>
        <p:spPr>
          <a:xfrm>
            <a:off x="2527132" y="5298848"/>
            <a:ext cx="207792" cy="179526"/>
          </a:xfrm>
          <a:prstGeom prst="ellipse">
            <a:avLst/>
          </a:prstGeom>
          <a:solidFill>
            <a:srgbClr val="FAA9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CuadroTexto 48"/>
          <p:cNvSpPr txBox="1"/>
          <p:nvPr/>
        </p:nvSpPr>
        <p:spPr>
          <a:xfrm>
            <a:off x="2305983" y="6398709"/>
            <a:ext cx="434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KG Second Chances Solid" panose="02000000000000000000" pitchFamily="2" charset="0"/>
              </a:rPr>
              <a:t>COMPLETA Y COLOREA</a:t>
            </a:r>
            <a:endParaRPr lang="es-ES" sz="24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60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6314974" y="6159548"/>
            <a:ext cx="1108129" cy="339994"/>
          </a:xfrm>
          <a:prstGeom prst="roundRect">
            <a:avLst/>
          </a:prstGeom>
          <a:solidFill>
            <a:srgbClr val="FE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981757" y="1879983"/>
            <a:ext cx="1108129" cy="339994"/>
          </a:xfrm>
          <a:prstGeom prst="roundRect">
            <a:avLst/>
          </a:prstGeom>
          <a:solidFill>
            <a:srgbClr val="FDF3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2266346" y="5929144"/>
            <a:ext cx="1208000" cy="339994"/>
          </a:xfrm>
          <a:prstGeom prst="roundRect">
            <a:avLst/>
          </a:prstGeom>
          <a:solidFill>
            <a:srgbClr val="2AC7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/>
          </a:p>
        </p:txBody>
      </p:sp>
      <p:sp>
        <p:nvSpPr>
          <p:cNvPr id="9" name="Rectángulo redondeado 8"/>
          <p:cNvSpPr/>
          <p:nvPr/>
        </p:nvSpPr>
        <p:spPr>
          <a:xfrm>
            <a:off x="8197358" y="5041424"/>
            <a:ext cx="1108129" cy="339994"/>
          </a:xfrm>
          <a:prstGeom prst="roundRect">
            <a:avLst/>
          </a:prstGeom>
          <a:solidFill>
            <a:srgbClr val="F36F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/>
          </a:p>
        </p:txBody>
      </p:sp>
      <p:sp>
        <p:nvSpPr>
          <p:cNvPr id="10" name="Rectángulo redondeado 9"/>
          <p:cNvSpPr/>
          <p:nvPr/>
        </p:nvSpPr>
        <p:spPr>
          <a:xfrm>
            <a:off x="8065663" y="2049980"/>
            <a:ext cx="1371520" cy="339994"/>
          </a:xfrm>
          <a:prstGeom prst="roundRect">
            <a:avLst/>
          </a:prstGeom>
          <a:solidFill>
            <a:srgbClr val="FF9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11613" y="4557457"/>
            <a:ext cx="1874454" cy="339994"/>
          </a:xfrm>
          <a:prstGeom prst="roundRect">
            <a:avLst/>
          </a:prstGeom>
          <a:solidFill>
            <a:srgbClr val="FFC7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8247591" y="2825849"/>
            <a:ext cx="1249699" cy="339994"/>
          </a:xfrm>
          <a:prstGeom prst="roundRect">
            <a:avLst/>
          </a:prstGeom>
          <a:solidFill>
            <a:srgbClr val="FEC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7586239" y="5716473"/>
            <a:ext cx="1889985" cy="339994"/>
          </a:xfrm>
          <a:prstGeom prst="roundRect">
            <a:avLst/>
          </a:prstGeom>
          <a:solidFill>
            <a:srgbClr val="FFC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1377140" y="1057988"/>
            <a:ext cx="1897504" cy="339994"/>
          </a:xfrm>
          <a:prstGeom prst="roundRect">
            <a:avLst/>
          </a:prstGeom>
          <a:solidFill>
            <a:srgbClr val="32C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341176" y="14273"/>
            <a:ext cx="9834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KG Second Chances Solid" panose="02000000000000000000" pitchFamily="2" charset="0"/>
              </a:rPr>
              <a:t>ANATOMÍA DE LA CÉLULA ANIMAL </a:t>
            </a:r>
            <a:endParaRPr lang="es-ES" sz="4000" dirty="0">
              <a:latin typeface="KG Second Chances Solid" panose="02000000000000000000" pitchFamily="2" charset="0"/>
            </a:endParaRPr>
          </a:p>
        </p:txBody>
      </p:sp>
      <p:pic>
        <p:nvPicPr>
          <p:cNvPr id="21" name="Imagen 20"/>
          <p:cNvPicPr>
            <a:picLocks noGrp="1" noChangeAspect="1"/>
          </p:cNvPicPr>
          <p:nvPr isPhoto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1480">
            <a:off x="2756289" y="822000"/>
            <a:ext cx="5042887" cy="5767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Conector recto 23"/>
          <p:cNvCxnSpPr/>
          <p:nvPr/>
        </p:nvCxnSpPr>
        <p:spPr>
          <a:xfrm flipV="1">
            <a:off x="3681478" y="5516721"/>
            <a:ext cx="1343886" cy="5824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e 24"/>
          <p:cNvSpPr/>
          <p:nvPr/>
        </p:nvSpPr>
        <p:spPr>
          <a:xfrm>
            <a:off x="3590282" y="5996678"/>
            <a:ext cx="207792" cy="179526"/>
          </a:xfrm>
          <a:prstGeom prst="ellipse">
            <a:avLst/>
          </a:prstGeom>
          <a:solidFill>
            <a:srgbClr val="2AC7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1" name="Conector recto 30"/>
          <p:cNvCxnSpPr/>
          <p:nvPr/>
        </p:nvCxnSpPr>
        <p:spPr>
          <a:xfrm flipV="1">
            <a:off x="2175099" y="4065572"/>
            <a:ext cx="957263" cy="3634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/>
          <p:cNvSpPr/>
          <p:nvPr/>
        </p:nvSpPr>
        <p:spPr>
          <a:xfrm>
            <a:off x="2123554" y="4312042"/>
            <a:ext cx="207792" cy="179526"/>
          </a:xfrm>
          <a:prstGeom prst="ellipse">
            <a:avLst/>
          </a:prstGeom>
          <a:solidFill>
            <a:srgbClr val="FDC5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5" name="Conector recto 34"/>
          <p:cNvCxnSpPr/>
          <p:nvPr/>
        </p:nvCxnSpPr>
        <p:spPr>
          <a:xfrm>
            <a:off x="2404472" y="2116632"/>
            <a:ext cx="655637" cy="5858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e 35"/>
          <p:cNvSpPr/>
          <p:nvPr/>
        </p:nvSpPr>
        <p:spPr>
          <a:xfrm>
            <a:off x="2263546" y="2008048"/>
            <a:ext cx="207792" cy="179526"/>
          </a:xfrm>
          <a:prstGeom prst="ellipse">
            <a:avLst/>
          </a:prstGeom>
          <a:solidFill>
            <a:srgbClr val="FDF31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9" name="Conector recto 38"/>
          <p:cNvCxnSpPr/>
          <p:nvPr/>
        </p:nvCxnSpPr>
        <p:spPr>
          <a:xfrm>
            <a:off x="3590282" y="1327907"/>
            <a:ext cx="478632" cy="3399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/>
          <p:cNvSpPr/>
          <p:nvPr/>
        </p:nvSpPr>
        <p:spPr>
          <a:xfrm>
            <a:off x="3401895" y="1223098"/>
            <a:ext cx="207792" cy="179526"/>
          </a:xfrm>
          <a:prstGeom prst="ellipse">
            <a:avLst/>
          </a:prstGeom>
          <a:solidFill>
            <a:srgbClr val="2AC7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redondeado 43"/>
          <p:cNvSpPr/>
          <p:nvPr/>
        </p:nvSpPr>
        <p:spPr>
          <a:xfrm>
            <a:off x="611614" y="3428962"/>
            <a:ext cx="1478272" cy="339994"/>
          </a:xfrm>
          <a:prstGeom prst="roundRect">
            <a:avLst/>
          </a:prstGeom>
          <a:solidFill>
            <a:srgbClr val="B81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cxnSp>
        <p:nvCxnSpPr>
          <p:cNvPr id="45" name="Conector recto 44"/>
          <p:cNvCxnSpPr/>
          <p:nvPr/>
        </p:nvCxnSpPr>
        <p:spPr>
          <a:xfrm flipV="1">
            <a:off x="2219912" y="3028748"/>
            <a:ext cx="2098088" cy="5634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e 45"/>
          <p:cNvSpPr/>
          <p:nvPr/>
        </p:nvSpPr>
        <p:spPr>
          <a:xfrm>
            <a:off x="2168367" y="3475229"/>
            <a:ext cx="207792" cy="179526"/>
          </a:xfrm>
          <a:prstGeom prst="ellipse">
            <a:avLst/>
          </a:prstGeom>
          <a:solidFill>
            <a:srgbClr val="B81B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Conector recto 50"/>
          <p:cNvCxnSpPr/>
          <p:nvPr/>
        </p:nvCxnSpPr>
        <p:spPr>
          <a:xfrm flipV="1">
            <a:off x="2618328" y="4352474"/>
            <a:ext cx="1774927" cy="10488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 flipH="1" flipV="1">
            <a:off x="6731000" y="1931320"/>
            <a:ext cx="1144806" cy="276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e 54"/>
          <p:cNvSpPr/>
          <p:nvPr/>
        </p:nvSpPr>
        <p:spPr>
          <a:xfrm>
            <a:off x="7799251" y="2091206"/>
            <a:ext cx="207792" cy="179526"/>
          </a:xfrm>
          <a:prstGeom prst="ellipse">
            <a:avLst/>
          </a:prstGeom>
          <a:solidFill>
            <a:srgbClr val="FEC4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7" name="Conector recto 56"/>
          <p:cNvCxnSpPr/>
          <p:nvPr/>
        </p:nvCxnSpPr>
        <p:spPr>
          <a:xfrm flipH="1" flipV="1">
            <a:off x="7316212" y="2983143"/>
            <a:ext cx="749451" cy="5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/>
          <p:cNvCxnSpPr/>
          <p:nvPr/>
        </p:nvCxnSpPr>
        <p:spPr>
          <a:xfrm flipH="1">
            <a:off x="7423103" y="3041343"/>
            <a:ext cx="583941" cy="959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ipse 62"/>
          <p:cNvSpPr/>
          <p:nvPr/>
        </p:nvSpPr>
        <p:spPr>
          <a:xfrm>
            <a:off x="7964762" y="2921450"/>
            <a:ext cx="207792" cy="179526"/>
          </a:xfrm>
          <a:prstGeom prst="ellipse">
            <a:avLst/>
          </a:prstGeom>
          <a:solidFill>
            <a:srgbClr val="FEC4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4" name="Conector recto 63"/>
          <p:cNvCxnSpPr/>
          <p:nvPr/>
        </p:nvCxnSpPr>
        <p:spPr>
          <a:xfrm>
            <a:off x="6539027" y="4661565"/>
            <a:ext cx="1234666" cy="9011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ipse 65"/>
          <p:cNvSpPr/>
          <p:nvPr/>
        </p:nvSpPr>
        <p:spPr>
          <a:xfrm>
            <a:off x="7748446" y="5485513"/>
            <a:ext cx="207792" cy="179526"/>
          </a:xfrm>
          <a:prstGeom prst="ellipse">
            <a:avLst/>
          </a:prstGeom>
          <a:solidFill>
            <a:srgbClr val="FDB4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7" name="Conector recto 66"/>
          <p:cNvCxnSpPr/>
          <p:nvPr/>
        </p:nvCxnSpPr>
        <p:spPr>
          <a:xfrm>
            <a:off x="6539027" y="4335698"/>
            <a:ext cx="1488182" cy="903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lipse 67"/>
          <p:cNvSpPr/>
          <p:nvPr/>
        </p:nvSpPr>
        <p:spPr>
          <a:xfrm>
            <a:off x="7951162" y="5136275"/>
            <a:ext cx="207792" cy="179526"/>
          </a:xfrm>
          <a:prstGeom prst="ellipse">
            <a:avLst/>
          </a:prstGeom>
          <a:solidFill>
            <a:srgbClr val="F36F9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0" name="Conector recto 69"/>
          <p:cNvCxnSpPr>
            <a:endCxn id="72" idx="1"/>
          </p:cNvCxnSpPr>
          <p:nvPr/>
        </p:nvCxnSpPr>
        <p:spPr>
          <a:xfrm>
            <a:off x="6115362" y="4144690"/>
            <a:ext cx="801606" cy="18012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ipse 71"/>
          <p:cNvSpPr/>
          <p:nvPr/>
        </p:nvSpPr>
        <p:spPr>
          <a:xfrm>
            <a:off x="6886538" y="5919688"/>
            <a:ext cx="207792" cy="179526"/>
          </a:xfrm>
          <a:prstGeom prst="ellipse">
            <a:avLst/>
          </a:prstGeom>
          <a:solidFill>
            <a:srgbClr val="FEFE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redondeado 40"/>
          <p:cNvSpPr/>
          <p:nvPr/>
        </p:nvSpPr>
        <p:spPr>
          <a:xfrm>
            <a:off x="7074289" y="931965"/>
            <a:ext cx="2487834" cy="440912"/>
          </a:xfrm>
          <a:prstGeom prst="roundRect">
            <a:avLst/>
          </a:prstGeom>
          <a:solidFill>
            <a:srgbClr val="D5F5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/>
          </a:p>
        </p:txBody>
      </p:sp>
      <p:cxnSp>
        <p:nvCxnSpPr>
          <p:cNvPr id="42" name="Conector recto 41"/>
          <p:cNvCxnSpPr/>
          <p:nvPr/>
        </p:nvCxnSpPr>
        <p:spPr>
          <a:xfrm flipH="1">
            <a:off x="6654445" y="1569413"/>
            <a:ext cx="1144806" cy="11789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ipse 42"/>
          <p:cNvSpPr/>
          <p:nvPr/>
        </p:nvSpPr>
        <p:spPr>
          <a:xfrm>
            <a:off x="7748446" y="1471806"/>
            <a:ext cx="207792" cy="179526"/>
          </a:xfrm>
          <a:prstGeom prst="ellipse">
            <a:avLst/>
          </a:prstGeom>
          <a:solidFill>
            <a:srgbClr val="D5F5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redondeado 46"/>
          <p:cNvSpPr/>
          <p:nvPr/>
        </p:nvSpPr>
        <p:spPr>
          <a:xfrm>
            <a:off x="611613" y="5217486"/>
            <a:ext cx="1874454" cy="339994"/>
          </a:xfrm>
          <a:prstGeom prst="roundRect">
            <a:avLst/>
          </a:prstGeom>
          <a:solidFill>
            <a:srgbClr val="FAA9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463" dirty="0">
              <a:solidFill>
                <a:schemeClr val="tx1"/>
              </a:solidFill>
            </a:endParaRPr>
          </a:p>
        </p:txBody>
      </p:sp>
      <p:sp>
        <p:nvSpPr>
          <p:cNvPr id="48" name="Elipse 47"/>
          <p:cNvSpPr/>
          <p:nvPr/>
        </p:nvSpPr>
        <p:spPr>
          <a:xfrm>
            <a:off x="2527132" y="5298848"/>
            <a:ext cx="207792" cy="179526"/>
          </a:xfrm>
          <a:prstGeom prst="ellipse">
            <a:avLst/>
          </a:prstGeom>
          <a:solidFill>
            <a:srgbClr val="FAA9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CuadroTexto 48"/>
          <p:cNvSpPr txBox="1"/>
          <p:nvPr/>
        </p:nvSpPr>
        <p:spPr>
          <a:xfrm>
            <a:off x="3848896" y="6344638"/>
            <a:ext cx="434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KG Second Chances Solid" panose="02000000000000000000" pitchFamily="2" charset="0"/>
              </a:rPr>
              <a:t>COMPLETA</a:t>
            </a:r>
            <a:endParaRPr lang="es-ES" sz="24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8288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7009</TotalTime>
  <Words>41</Words>
  <Application>Microsoft Office PowerPoint</Application>
  <PresentationFormat>A4 (210 x 297 mm)</PresentationFormat>
  <Paragraphs>18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KG Second Chances Solid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Álbum de fotografías</dc:title>
  <dc:creator>Gines Ciudad Real</dc:creator>
  <cp:lastModifiedBy>Gines Ciudad Real</cp:lastModifiedBy>
  <cp:revision>9</cp:revision>
  <dcterms:created xsi:type="dcterms:W3CDTF">2020-02-05T09:25:39Z</dcterms:created>
  <dcterms:modified xsi:type="dcterms:W3CDTF">2020-02-10T08:42:02Z</dcterms:modified>
</cp:coreProperties>
</file>