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358" r:id="rId2"/>
    <p:sldId id="291" r:id="rId3"/>
    <p:sldId id="306" r:id="rId4"/>
    <p:sldId id="307" r:id="rId5"/>
    <p:sldId id="286" r:id="rId6"/>
    <p:sldId id="308" r:id="rId7"/>
    <p:sldId id="309" r:id="rId8"/>
    <p:sldId id="256" r:id="rId9"/>
    <p:sldId id="257" r:id="rId10"/>
    <p:sldId id="258" r:id="rId11"/>
    <p:sldId id="296" r:id="rId12"/>
    <p:sldId id="310" r:id="rId13"/>
    <p:sldId id="311" r:id="rId14"/>
    <p:sldId id="289" r:id="rId15"/>
    <p:sldId id="312" r:id="rId16"/>
    <p:sldId id="313" r:id="rId17"/>
    <p:sldId id="284" r:id="rId18"/>
    <p:sldId id="315" r:id="rId19"/>
    <p:sldId id="314" r:id="rId20"/>
    <p:sldId id="259" r:id="rId21"/>
    <p:sldId id="260" r:id="rId22"/>
    <p:sldId id="261" r:id="rId23"/>
    <p:sldId id="304" r:id="rId24"/>
    <p:sldId id="316" r:id="rId25"/>
    <p:sldId id="317" r:id="rId26"/>
    <p:sldId id="297" r:id="rId27"/>
    <p:sldId id="318" r:id="rId28"/>
    <p:sldId id="319" r:id="rId29"/>
    <p:sldId id="293" r:id="rId30"/>
    <p:sldId id="320" r:id="rId31"/>
    <p:sldId id="321" r:id="rId32"/>
    <p:sldId id="262" r:id="rId33"/>
    <p:sldId id="263" r:id="rId34"/>
    <p:sldId id="264" r:id="rId35"/>
    <p:sldId id="282" r:id="rId36"/>
    <p:sldId id="322" r:id="rId37"/>
    <p:sldId id="323" r:id="rId38"/>
    <p:sldId id="292" r:id="rId39"/>
    <p:sldId id="324" r:id="rId40"/>
    <p:sldId id="325" r:id="rId41"/>
    <p:sldId id="265" r:id="rId42"/>
    <p:sldId id="267" r:id="rId43"/>
    <p:sldId id="268" r:id="rId44"/>
    <p:sldId id="298" r:id="rId45"/>
    <p:sldId id="326" r:id="rId46"/>
    <p:sldId id="327" r:id="rId47"/>
    <p:sldId id="299" r:id="rId48"/>
    <p:sldId id="328" r:id="rId49"/>
    <p:sldId id="329" r:id="rId50"/>
    <p:sldId id="301" r:id="rId51"/>
    <p:sldId id="330" r:id="rId52"/>
    <p:sldId id="331" r:id="rId53"/>
    <p:sldId id="266" r:id="rId54"/>
    <p:sldId id="270" r:id="rId55"/>
    <p:sldId id="271" r:id="rId56"/>
    <p:sldId id="303" r:id="rId57"/>
    <p:sldId id="332" r:id="rId58"/>
    <p:sldId id="333" r:id="rId59"/>
    <p:sldId id="300" r:id="rId60"/>
    <p:sldId id="334" r:id="rId61"/>
    <p:sldId id="335" r:id="rId62"/>
    <p:sldId id="274" r:id="rId63"/>
    <p:sldId id="275" r:id="rId64"/>
    <p:sldId id="276" r:id="rId65"/>
    <p:sldId id="288" r:id="rId66"/>
    <p:sldId id="336" r:id="rId67"/>
    <p:sldId id="337" r:id="rId68"/>
    <p:sldId id="290" r:id="rId69"/>
    <p:sldId id="338" r:id="rId70"/>
    <p:sldId id="339" r:id="rId71"/>
    <p:sldId id="287" r:id="rId72"/>
    <p:sldId id="340" r:id="rId73"/>
    <p:sldId id="341" r:id="rId74"/>
    <p:sldId id="269" r:id="rId75"/>
    <p:sldId id="278" r:id="rId76"/>
    <p:sldId id="279" r:id="rId77"/>
    <p:sldId id="277" r:id="rId78"/>
    <p:sldId id="342" r:id="rId79"/>
    <p:sldId id="343" r:id="rId80"/>
    <p:sldId id="280" r:id="rId81"/>
    <p:sldId id="344" r:id="rId82"/>
    <p:sldId id="345" r:id="rId83"/>
    <p:sldId id="347" r:id="rId84"/>
    <p:sldId id="285" r:id="rId85"/>
    <p:sldId id="346" r:id="rId86"/>
    <p:sldId id="302" r:id="rId87"/>
    <p:sldId id="348" r:id="rId88"/>
    <p:sldId id="349" r:id="rId89"/>
    <p:sldId id="283" r:id="rId90"/>
    <p:sldId id="350" r:id="rId91"/>
    <p:sldId id="351" r:id="rId92"/>
    <p:sldId id="295" r:id="rId93"/>
    <p:sldId id="352" r:id="rId94"/>
    <p:sldId id="353" r:id="rId95"/>
    <p:sldId id="294" r:id="rId96"/>
    <p:sldId id="354" r:id="rId97"/>
    <p:sldId id="355" r:id="rId98"/>
    <p:sldId id="357" r:id="rId99"/>
    <p:sldId id="305" r:id="rId10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60" d="100"/>
          <a:sy n="60" d="100"/>
        </p:scale>
        <p:origin x="-1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77DC1-49A1-ED46-B84C-C2246721ACC3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FBE5C-E65E-8B4F-A626-4446A094CC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9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03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617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2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99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792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72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855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16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716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830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74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353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920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40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982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715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82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065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298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710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691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85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6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314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103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335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939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8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886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695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5420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241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23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176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2569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224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7724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9914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3103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7159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1261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9174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2263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12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0447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928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0022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991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7133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2610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7635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718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4315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2858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79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4576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377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9089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0647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3845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9644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3611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7588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960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0183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2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1918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5758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002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52656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4733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9677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79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85799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076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7361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81958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083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8028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0070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39441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9212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537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32165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89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71222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90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47125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91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3199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92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4653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93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97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0015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94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32591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95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2489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96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9435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97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5337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BE5C-E65E-8B4F-A626-4446A094CCAE}" type="slidenum">
              <a:rPr lang="es-ES" smtClean="0"/>
              <a:t>99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75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D5D1DD-E054-EB49-A2D8-C4C7A5970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6B87A94-0E8C-504C-8038-B8BE16DBF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4B616C-A877-C942-86A0-EB9B4346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F23A979-6B3C-5B4A-8379-527A70BD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2018A1-5BCC-A74A-A5C5-9564284D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46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63D91B-FEE2-B247-85FC-573527B1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87B3645-FBC1-C348-831A-6C3531DE2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7464E43-0DF1-5D45-9456-03ACA6BB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6B34198-AE43-C04E-833F-0D864EE0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AC174E-5361-D14B-BDED-C84609D9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25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90151D6-8840-174B-8CD8-C4BE88723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D96F037-5FDE-8942-818D-E80B53656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2DAEAA-F2BD-AA4F-8C0F-0957BED8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2377B1-11B0-2945-8D70-0DFF58A8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7065A8-555A-5042-A2D1-79C97C60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8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D3CADF-D07B-5541-B43F-308A4E73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829441-C4F7-D742-ABFA-73F9E9F25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20CDBF-9D17-AA45-B022-2386B1F4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D795C4-F18F-1449-8E1E-F7750797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078F33-FFCC-3B4C-A89D-E1EC665C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8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99DF26-6C6E-854B-86A9-2BA67377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F30CC4-6E15-EA40-9272-D99C6BD31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FCAA54-384C-8C44-AD34-98546A93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06F617-6A19-B54F-836F-FAAC11BD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D65A062-9D2D-AD45-AA9A-D424A67D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82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08EFBC-7AA1-DD48-8399-D64CA682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965A2B0-D647-1A42-A8C0-E584550A5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D861EBF-0F81-F64E-867C-5C1B7A688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A70321B-9C9B-5C4A-B0D8-2B9AB32D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1B70062-8CFA-FD46-921B-96D4BC46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7689409-B82F-7D4A-B2C0-B264383B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16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35097-3CF5-3946-8329-310DE3C2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63C282D-A33B-A941-BAAE-4F9C40D04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168D563-2C95-4745-B39B-5FDCA6735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606ACA7-0488-8E45-9908-2EC433B3B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90B801A-4A7C-964E-A136-FBA2FDD2F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15ECF7B-8A7A-5041-AFA0-9FBE23D8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21500D3-98B5-B54B-B7BA-EAE4A59C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5346BC6-B07A-DC4F-8124-6CE0EC0D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39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7B968E-8A93-FD49-B082-103128E8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1B547E8-83B3-464B-9A27-5AABD92B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5889C6E-7793-5345-9216-C43D5CAF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77FF44-59C9-9546-8952-D2BB0378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23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1E90437-5E5E-144E-8B19-8C36C0ED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EAC10B-2A01-2B44-80B7-8CEDE42C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64860CF-4913-E14C-86EE-FCEEDC1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5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FDCA86-6531-E341-8048-55C84734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FF31149-7284-A746-8571-4B41E4BDF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8DFAF0E-9404-0346-B344-1C18117E1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61D6BD-361A-4A43-ACF5-59B46ADA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9CE92FC-1612-D242-A3E4-1E53CA51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EC08B9-71B1-554D-931F-B3FD1BE8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45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B42504-7A4A-7147-80F6-CED887DE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8B87395-6610-AF4C-8E87-BB4794186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C8C3A9-80E6-B447-8E86-0A5AB45E2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35D672A-16BD-1645-9E21-6DCC6CBE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C97B125-0413-8046-A829-5525E2F0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97C7C6C-6F36-1F45-80D7-F7AC90ED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10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04D2E69-07D6-C44E-ADF7-1AE4A937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F400EC6-141C-AB4F-A9A3-8288C200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FA57716-9728-1A4B-A261-D2A80400B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BDFD-410C-2844-8FCC-8FC9ED645ED9}" type="datetimeFigureOut">
              <a:rPr lang="es-ES" smtClean="0"/>
              <a:t>07/02/2020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B6F457C-0EA9-1D4A-8B39-620113AF9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931C10-72A4-E846-8ACB-7187F2856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2D9A-9828-6048-96BA-685E51F27C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49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8.png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9.png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D2391D-839C-D645-A63B-287E09CB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Elige las sílabas </a:t>
            </a:r>
            <a:r>
              <a:rPr lang="es-ES" dirty="0" smtClean="0">
                <a:latin typeface="Massallera" panose="02000000000000000000" pitchFamily="2" charset="0"/>
              </a:rPr>
              <a:t>correctas</a:t>
            </a:r>
            <a:br>
              <a:rPr lang="es-ES" dirty="0" smtClean="0">
                <a:latin typeface="Massallera" panose="02000000000000000000" pitchFamily="2" charset="0"/>
              </a:rPr>
            </a:br>
            <a:r>
              <a:rPr lang="es-ES" dirty="0">
                <a:latin typeface="Massallera" panose="02000000000000000000" pitchFamily="2" charset="0"/>
              </a:rPr>
              <a:t/>
            </a:r>
            <a:br>
              <a:rPr lang="es-ES" dirty="0">
                <a:latin typeface="Massallera" panose="02000000000000000000" pitchFamily="2" charset="0"/>
              </a:rPr>
            </a:br>
            <a:r>
              <a:rPr lang="es-ES" dirty="0" smtClean="0">
                <a:latin typeface="Massallera" panose="02000000000000000000" pitchFamily="2" charset="0"/>
              </a:rPr>
              <a:t>para formar la palabra</a:t>
            </a:r>
            <a:endParaRPr lang="es-ES" dirty="0">
              <a:latin typeface="Massallera" panose="02000000000000000000" pitchFamily="2" charset="0"/>
            </a:endParaRPr>
          </a:p>
        </p:txBody>
      </p:sp>
      <p:sp>
        <p:nvSpPr>
          <p:cNvPr id="4" name="Estrella de 5 puntas 3">
            <a:extLst>
              <a:ext uri="{FF2B5EF4-FFF2-40B4-BE49-F238E27FC236}">
                <a16:creationId xmlns:a16="http://schemas.microsoft.com/office/drawing/2014/main" xmlns="" id="{E2C5CAD3-B0BF-E44B-B877-3EB5A28CDA64}"/>
              </a:ext>
            </a:extLst>
          </p:cNvPr>
          <p:cNvSpPr/>
          <p:nvPr/>
        </p:nvSpPr>
        <p:spPr>
          <a:xfrm rot="20000988">
            <a:off x="1096011" y="1202696"/>
            <a:ext cx="1314121" cy="1213905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 de 5 puntas 4">
            <a:extLst>
              <a:ext uri="{FF2B5EF4-FFF2-40B4-BE49-F238E27FC236}">
                <a16:creationId xmlns:a16="http://schemas.microsoft.com/office/drawing/2014/main" xmlns="" id="{0618A9E8-8782-6E4A-84D2-89C645D2DE9A}"/>
              </a:ext>
            </a:extLst>
          </p:cNvPr>
          <p:cNvSpPr/>
          <p:nvPr/>
        </p:nvSpPr>
        <p:spPr>
          <a:xfrm rot="2247140">
            <a:off x="8808007" y="592233"/>
            <a:ext cx="739168" cy="672432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 de 5 puntas 6">
            <a:extLst>
              <a:ext uri="{FF2B5EF4-FFF2-40B4-BE49-F238E27FC236}">
                <a16:creationId xmlns:a16="http://schemas.microsoft.com/office/drawing/2014/main" xmlns="" id="{6E9B9E02-0FC3-384D-940E-D2E128F5B0FC}"/>
              </a:ext>
            </a:extLst>
          </p:cNvPr>
          <p:cNvSpPr/>
          <p:nvPr/>
        </p:nvSpPr>
        <p:spPr>
          <a:xfrm rot="20000988">
            <a:off x="9976357" y="4431311"/>
            <a:ext cx="1780422" cy="1763448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5 puntas 7">
            <a:extLst>
              <a:ext uri="{FF2B5EF4-FFF2-40B4-BE49-F238E27FC236}">
                <a16:creationId xmlns:a16="http://schemas.microsoft.com/office/drawing/2014/main" xmlns="" id="{4546AE53-80B9-0A47-87BC-250DD50BE3E3}"/>
              </a:ext>
            </a:extLst>
          </p:cNvPr>
          <p:cNvSpPr/>
          <p:nvPr/>
        </p:nvSpPr>
        <p:spPr>
          <a:xfrm rot="936282">
            <a:off x="4864241" y="683880"/>
            <a:ext cx="1730116" cy="1597886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5 puntas 9">
            <a:extLst>
              <a:ext uri="{FF2B5EF4-FFF2-40B4-BE49-F238E27FC236}">
                <a16:creationId xmlns:a16="http://schemas.microsoft.com/office/drawing/2014/main" xmlns="" id="{16FD989A-189C-3E45-977C-AAFC4F8D2E45}"/>
              </a:ext>
            </a:extLst>
          </p:cNvPr>
          <p:cNvSpPr/>
          <p:nvPr/>
        </p:nvSpPr>
        <p:spPr>
          <a:xfrm rot="19236439">
            <a:off x="583250" y="4667763"/>
            <a:ext cx="789731" cy="690027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 de 5 puntas 10">
            <a:extLst>
              <a:ext uri="{FF2B5EF4-FFF2-40B4-BE49-F238E27FC236}">
                <a16:creationId xmlns:a16="http://schemas.microsoft.com/office/drawing/2014/main" xmlns="" id="{795438CE-DD76-5F4C-A511-548F5A341166}"/>
              </a:ext>
            </a:extLst>
          </p:cNvPr>
          <p:cNvSpPr/>
          <p:nvPr/>
        </p:nvSpPr>
        <p:spPr>
          <a:xfrm rot="19236439">
            <a:off x="7179994" y="5963796"/>
            <a:ext cx="789731" cy="690027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 de 5 puntas 11">
            <a:extLst>
              <a:ext uri="{FF2B5EF4-FFF2-40B4-BE49-F238E27FC236}">
                <a16:creationId xmlns:a16="http://schemas.microsoft.com/office/drawing/2014/main" xmlns="" id="{77BC38D8-82FB-2442-9731-0F771D36425D}"/>
              </a:ext>
            </a:extLst>
          </p:cNvPr>
          <p:cNvSpPr/>
          <p:nvPr/>
        </p:nvSpPr>
        <p:spPr>
          <a:xfrm rot="19236439">
            <a:off x="11357899" y="166107"/>
            <a:ext cx="1668202" cy="1612701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strella de 5 puntas 12">
            <a:extLst>
              <a:ext uri="{FF2B5EF4-FFF2-40B4-BE49-F238E27FC236}">
                <a16:creationId xmlns:a16="http://schemas.microsoft.com/office/drawing/2014/main" xmlns="" id="{88BB6AD3-A23B-8B45-95A6-3C3460ECF4A1}"/>
              </a:ext>
            </a:extLst>
          </p:cNvPr>
          <p:cNvSpPr/>
          <p:nvPr/>
        </p:nvSpPr>
        <p:spPr>
          <a:xfrm rot="19236439">
            <a:off x="4810319" y="4437517"/>
            <a:ext cx="789731" cy="690027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strella de 5 puntas 13">
            <a:extLst>
              <a:ext uri="{FF2B5EF4-FFF2-40B4-BE49-F238E27FC236}">
                <a16:creationId xmlns:a16="http://schemas.microsoft.com/office/drawing/2014/main" xmlns="" id="{F2DD5698-F700-D344-BAD1-7549DF0A2B2E}"/>
              </a:ext>
            </a:extLst>
          </p:cNvPr>
          <p:cNvSpPr/>
          <p:nvPr/>
        </p:nvSpPr>
        <p:spPr>
          <a:xfrm rot="19236439">
            <a:off x="2889423" y="-7838"/>
            <a:ext cx="789731" cy="690027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trella de 5 puntas 14">
            <a:extLst>
              <a:ext uri="{FF2B5EF4-FFF2-40B4-BE49-F238E27FC236}">
                <a16:creationId xmlns:a16="http://schemas.microsoft.com/office/drawing/2014/main" xmlns="" id="{903913B7-25DB-4542-8ED1-84775F5F02AB}"/>
              </a:ext>
            </a:extLst>
          </p:cNvPr>
          <p:cNvSpPr/>
          <p:nvPr/>
        </p:nvSpPr>
        <p:spPr>
          <a:xfrm rot="19236439">
            <a:off x="-287940" y="-171125"/>
            <a:ext cx="789731" cy="690027"/>
          </a:xfrm>
          <a:prstGeom prst="star5">
            <a:avLst/>
          </a:prstGeom>
          <a:solidFill>
            <a:srgbClr val="D58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strella de 5 puntas 15">
            <a:extLst>
              <a:ext uri="{FF2B5EF4-FFF2-40B4-BE49-F238E27FC236}">
                <a16:creationId xmlns:a16="http://schemas.microsoft.com/office/drawing/2014/main" xmlns="" id="{BF2AA905-A95F-CA4B-9432-C8DF95CBD71F}"/>
              </a:ext>
            </a:extLst>
          </p:cNvPr>
          <p:cNvSpPr/>
          <p:nvPr/>
        </p:nvSpPr>
        <p:spPr>
          <a:xfrm rot="19236439">
            <a:off x="9506445" y="2269931"/>
            <a:ext cx="1548324" cy="1322143"/>
          </a:xfrm>
          <a:prstGeom prst="star5">
            <a:avLst/>
          </a:prstGeom>
          <a:solidFill>
            <a:srgbClr val="D58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strella de 5 puntas 16">
            <a:extLst>
              <a:ext uri="{FF2B5EF4-FFF2-40B4-BE49-F238E27FC236}">
                <a16:creationId xmlns:a16="http://schemas.microsoft.com/office/drawing/2014/main" xmlns="" id="{B46AEC49-F4B8-2E45-94DE-F6094A5B85A4}"/>
              </a:ext>
            </a:extLst>
          </p:cNvPr>
          <p:cNvSpPr/>
          <p:nvPr/>
        </p:nvSpPr>
        <p:spPr>
          <a:xfrm rot="19236439">
            <a:off x="2217705" y="6155370"/>
            <a:ext cx="789731" cy="690027"/>
          </a:xfrm>
          <a:prstGeom prst="star5">
            <a:avLst/>
          </a:prstGeom>
          <a:solidFill>
            <a:srgbClr val="D58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8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8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10" y="5377352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sp>
        <p:nvSpPr>
          <p:cNvPr id="13" name="CuadroTexto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2" y="5377352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bu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4" y="5377352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6" y="5377351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8" y="5377351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2" name="Flecha derecha 1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xmlns="" id="{84A0D434-4F24-EF40-A5D1-11AF0C935403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BF6387-AC4E-584B-A890-3C09C68C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7" name="CuadroText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CD67BD9-D10C-424A-94EC-524A32BBB697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burro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9E0C8707-3AC5-6C47-A784-761C43D62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no</a:t>
            </a: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du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no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du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no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du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xmlns="" id="{FF5B32C8-2942-A64D-9E33-4F133EFBE785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4FD3F9B-FE62-434B-8B3E-D91CD8294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2CAEF3A-B5DD-AD4C-8500-ABE60E081C81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pera</a:t>
            </a:r>
          </a:p>
        </p:txBody>
      </p:sp>
    </p:spTree>
    <p:extLst>
      <p:ext uri="{BB962C8B-B14F-4D97-AF65-F5344CB8AC3E}">
        <p14:creationId xmlns:p14="http://schemas.microsoft.com/office/powerpoint/2010/main" val="425154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má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4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má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6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má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056872ED-9797-D946-BB87-3223891F1885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3DA2E4C-E4BB-E848-835F-C8DE90601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0CE53C6-AB17-A54D-AC4C-7FE394F3B5A3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mamá</a:t>
            </a:r>
          </a:p>
        </p:txBody>
      </p:sp>
    </p:spTree>
    <p:extLst>
      <p:ext uri="{BB962C8B-B14F-4D97-AF65-F5344CB8AC3E}">
        <p14:creationId xmlns:p14="http://schemas.microsoft.com/office/powerpoint/2010/main" val="13189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qui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ba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qui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ba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qui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ba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A6662269-9244-9F4D-8A37-7C0D8D6EEA89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03B9954-990F-6C41-8152-6FABDCDAB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ADE6BAF-988C-F441-BA72-2B4C10756998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gorro</a:t>
            </a:r>
          </a:p>
        </p:txBody>
      </p:sp>
    </p:spTree>
    <p:extLst>
      <p:ext uri="{BB962C8B-B14F-4D97-AF65-F5344CB8AC3E}">
        <p14:creationId xmlns:p14="http://schemas.microsoft.com/office/powerpoint/2010/main" val="21722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di</a:t>
            </a: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0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di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9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4" name="CuadroTexto 1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di</a:t>
            </a: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xmlns="" id="{41DBFCFA-7B82-5E44-9F3F-4B458FF4A56D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BBF3CC8-BDA3-0542-A1C8-97CF29F48C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14A767E-836F-B344-A3B6-DB87532A3002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cama</a:t>
            </a:r>
          </a:p>
        </p:txBody>
      </p:sp>
    </p:spTree>
    <p:extLst>
      <p:ext uri="{BB962C8B-B14F-4D97-AF65-F5344CB8AC3E}">
        <p14:creationId xmlns:p14="http://schemas.microsoft.com/office/powerpoint/2010/main" val="3104981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gui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9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gui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gui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12AD5AB8-7C60-3A4B-9489-EB9F4F14970C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9C2E58D0-F621-624E-B01B-86F0AB208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D803977-EE58-464B-800C-823ACF8CC2FA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topo</a:t>
            </a:r>
          </a:p>
        </p:txBody>
      </p:sp>
    </p:spTree>
    <p:extLst>
      <p:ext uri="{BB962C8B-B14F-4D97-AF65-F5344CB8AC3E}">
        <p14:creationId xmlns:p14="http://schemas.microsoft.com/office/powerpoint/2010/main" val="331852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cha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se</a:t>
            </a: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7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cha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se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cha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se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A8961D26-BA59-3C45-B6AC-66483EB0BADA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A7BD3B5-743B-814B-89B7-ED21AE6CC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7F7E363-A9F2-154D-B07C-AD0EAF9C700C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perro</a:t>
            </a:r>
          </a:p>
        </p:txBody>
      </p:sp>
    </p:spTree>
    <p:extLst>
      <p:ext uri="{BB962C8B-B14F-4D97-AF65-F5344CB8AC3E}">
        <p14:creationId xmlns:p14="http://schemas.microsoft.com/office/powerpoint/2010/main" val="1696939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5" name="CuadroTexto 14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va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7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sp>
        <p:nvSpPr>
          <p:cNvPr id="16" name="CuadroTexto 15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va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va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F61D2B26-35C6-7E48-86B8-E14437256255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F22CF4D-2950-2D43-996F-E5A8E58F8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567BFBB-C035-3344-BA1D-B576C68CD3C4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vaca</a:t>
            </a:r>
          </a:p>
        </p:txBody>
      </p:sp>
    </p:spTree>
    <p:extLst>
      <p:ext uri="{BB962C8B-B14F-4D97-AF65-F5344CB8AC3E}">
        <p14:creationId xmlns:p14="http://schemas.microsoft.com/office/powerpoint/2010/main" val="621770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he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0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he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2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he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xmlns="" id="{2A6A7D64-0A6E-DB4D-9013-E47DFF240342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9049B02-D2E7-D347-936F-11DE600548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2F4FD78-1089-7746-B57D-A84D227FD87F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casa</a:t>
            </a:r>
          </a:p>
        </p:txBody>
      </p:sp>
    </p:spTree>
    <p:extLst>
      <p:ext uri="{BB962C8B-B14F-4D97-AF65-F5344CB8AC3E}">
        <p14:creationId xmlns:p14="http://schemas.microsoft.com/office/powerpoint/2010/main" val="4175278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gue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00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gue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6" name="CuadroTexto 15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1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gue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F3AF74DA-C303-384A-849C-29EC1D506DF0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6E610F3-5754-B44E-A596-F48B5319BE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34FB121-4D6B-0E4C-86D3-2AF6FA38C875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gato</a:t>
            </a:r>
          </a:p>
        </p:txBody>
      </p:sp>
    </p:spTree>
    <p:extLst>
      <p:ext uri="{BB962C8B-B14F-4D97-AF65-F5344CB8AC3E}">
        <p14:creationId xmlns:p14="http://schemas.microsoft.com/office/powerpoint/2010/main" val="1060579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ku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no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1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ku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no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0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7F4AC3FB-7697-B74E-9BA8-EEB4C7D97428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E72A6CA-9A97-044C-B0E6-FC9110F64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A37F1B1-6677-D740-906A-064EE68C9C84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mapa</a:t>
            </a:r>
          </a:p>
        </p:txBody>
      </p:sp>
    </p:spTree>
    <p:extLst>
      <p:ext uri="{BB962C8B-B14F-4D97-AF65-F5344CB8AC3E}">
        <p14:creationId xmlns:p14="http://schemas.microsoft.com/office/powerpoint/2010/main" val="37269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ku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no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AFF65E4E-5829-0943-A5AC-DF99455E16F4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51E2C49-D812-0E4C-B27B-A95CE3B72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1640FA2-A155-F34C-A928-13D163B5F33C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mesa</a:t>
            </a:r>
          </a:p>
        </p:txBody>
      </p:sp>
    </p:spTree>
    <p:extLst>
      <p:ext uri="{BB962C8B-B14F-4D97-AF65-F5344CB8AC3E}">
        <p14:creationId xmlns:p14="http://schemas.microsoft.com/office/powerpoint/2010/main" val="3669413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che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ñu</a:t>
            </a: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51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che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ñu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8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che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ñu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xmlns="" id="{DDCB3D26-EDE0-BF46-814E-52CDC70703CF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66CFFFB-64DE-9E47-AD29-FDAD7B18B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4560730-8F0B-6643-9E1C-CCACFE78A084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coche</a:t>
            </a:r>
          </a:p>
        </p:txBody>
      </p:sp>
    </p:spTree>
    <p:extLst>
      <p:ext uri="{BB962C8B-B14F-4D97-AF65-F5344CB8AC3E}">
        <p14:creationId xmlns:p14="http://schemas.microsoft.com/office/powerpoint/2010/main" val="3450925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la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pi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86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la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pi</a:t>
            </a: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46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la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pi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xmlns="" id="{83F764BA-124F-7F4E-A82B-4EAFE90D9C24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4351CCA-1C63-5E46-B92C-344C774DA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BD26E03-266C-CF49-A89A-4899BA8939D2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pila</a:t>
            </a:r>
          </a:p>
        </p:txBody>
      </p:sp>
    </p:spTree>
    <p:extLst>
      <p:ext uri="{BB962C8B-B14F-4D97-AF65-F5344CB8AC3E}">
        <p14:creationId xmlns:p14="http://schemas.microsoft.com/office/powerpoint/2010/main" val="2686096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ja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04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ja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12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ja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CCF3C6B8-B019-4549-B391-3EEAE57EED58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664E763-B815-F04C-B02C-D363B4AFC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E2BB3AE-68D5-E149-B38F-0537093ED959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queso</a:t>
            </a:r>
          </a:p>
        </p:txBody>
      </p:sp>
    </p:spTree>
    <p:extLst>
      <p:ext uri="{BB962C8B-B14F-4D97-AF65-F5344CB8AC3E}">
        <p14:creationId xmlns:p14="http://schemas.microsoft.com/office/powerpoint/2010/main" val="29123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ro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5" name="CuadroTexto 14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ña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ye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fe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6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ña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ye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fe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58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ña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ye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fe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5DFFFEF8-7025-8343-ABB4-7525173BE11B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10949BB-7B76-3D44-826D-C1FFC6872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2A0CDE7-1E53-8F44-85BB-55F62DA41FE5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silla</a:t>
            </a:r>
          </a:p>
        </p:txBody>
      </p:sp>
    </p:spTree>
    <p:extLst>
      <p:ext uri="{BB962C8B-B14F-4D97-AF65-F5344CB8AC3E}">
        <p14:creationId xmlns:p14="http://schemas.microsoft.com/office/powerpoint/2010/main" val="2848061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bo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67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bo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93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to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bo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xmlns="" id="{C5821132-D0CA-8349-BFC3-B1D7309C1814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AF16BD3-A82C-0E4C-912E-75A058274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41743E7-582E-CC47-9B48-887FD0D75C68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cubo</a:t>
            </a:r>
          </a:p>
        </p:txBody>
      </p:sp>
    </p:spTree>
    <p:extLst>
      <p:ext uri="{BB962C8B-B14F-4D97-AF65-F5344CB8AC3E}">
        <p14:creationId xmlns:p14="http://schemas.microsoft.com/office/powerpoint/2010/main" val="1882863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la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ha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6" name="CuadroTexto 15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03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la</a:t>
            </a: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ha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96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la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ha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mi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4782DC9C-473B-7542-83D6-64C853F313C7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C22A1D7-03C7-1647-81F6-1E8E3A8E0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312AE9F-9CC3-4944-8478-0ABE8C75B2CA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sopa</a:t>
            </a:r>
          </a:p>
        </p:txBody>
      </p:sp>
    </p:spTree>
    <p:extLst>
      <p:ext uri="{BB962C8B-B14F-4D97-AF65-F5344CB8AC3E}">
        <p14:creationId xmlns:p14="http://schemas.microsoft.com/office/powerpoint/2010/main" val="2394196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ta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408127"/>
            <a:ext cx="13272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atin typeface="Massallera" panose="02000000000000000000" pitchFamily="2" charset="0"/>
              </a:rPr>
              <a:t>mu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se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ce</a:t>
            </a: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ro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ta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408127"/>
            <a:ext cx="13272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atin typeface="Massallera" panose="02000000000000000000" pitchFamily="2" charset="0"/>
              </a:rPr>
              <a:t>mu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se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661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ta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408127"/>
            <a:ext cx="13272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atin typeface="Massallera" panose="02000000000000000000" pitchFamily="2" charset="0"/>
              </a:rPr>
              <a:t>mu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se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52BF9AF1-966F-E34D-93A4-37ABA21F93A8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4CE621D-0522-8A42-BEB9-091F193F8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3C466F7-ED58-824A-9941-74B9AAEC8337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seta</a:t>
            </a:r>
          </a:p>
        </p:txBody>
      </p:sp>
    </p:spTree>
    <p:extLst>
      <p:ext uri="{BB962C8B-B14F-4D97-AF65-F5344CB8AC3E}">
        <p14:creationId xmlns:p14="http://schemas.microsoft.com/office/powerpoint/2010/main" val="236792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pi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264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pi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58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pi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BB6116F4-F71F-3F44-995D-FD7F593D89CE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782C63B-A238-E94F-A38B-2CA4475AB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A70BDB6-F9FE-0D49-8105-444CA7C4F9B2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cuna</a:t>
            </a:r>
          </a:p>
        </p:txBody>
      </p:sp>
    </p:spTree>
    <p:extLst>
      <p:ext uri="{BB962C8B-B14F-4D97-AF65-F5344CB8AC3E}">
        <p14:creationId xmlns:p14="http://schemas.microsoft.com/office/powerpoint/2010/main" val="3963629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7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877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62FB461C-D4CD-664B-80D9-F4ABADD06026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7D5B29A-3E6C-0542-A253-E06CA4963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C209C5F-956E-9E4A-A884-3D4310A250D5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lupa</a:t>
            </a:r>
          </a:p>
        </p:txBody>
      </p:sp>
    </p:spTree>
    <p:extLst>
      <p:ext uri="{BB962C8B-B14F-4D97-AF65-F5344CB8AC3E}">
        <p14:creationId xmlns:p14="http://schemas.microsoft.com/office/powerpoint/2010/main" val="15738740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ñe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5" name="CuadroTexto 14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011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ñe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ro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04D16428-E275-A14E-8D78-FB47BB65ED64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42D0E5B-77EA-234E-84A8-10419E989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6AFAD5B-4B73-E84C-AB82-B32B51E892FF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loro</a:t>
            </a:r>
          </a:p>
        </p:txBody>
      </p:sp>
    </p:spTree>
    <p:extLst>
      <p:ext uri="{BB962C8B-B14F-4D97-AF65-F5344CB8AC3E}">
        <p14:creationId xmlns:p14="http://schemas.microsoft.com/office/powerpoint/2010/main" val="42899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ñe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no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B8CE0903-00C2-2A48-8290-6F699C4A4F53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030C92A-AAAA-2B43-B7DF-91F267C27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7D408BD-8767-9747-83BF-63E139AA820E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mano</a:t>
            </a:r>
          </a:p>
        </p:txBody>
      </p:sp>
    </p:spTree>
    <p:extLst>
      <p:ext uri="{BB962C8B-B14F-4D97-AF65-F5344CB8AC3E}">
        <p14:creationId xmlns:p14="http://schemas.microsoft.com/office/powerpoint/2010/main" val="3798046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6" name="CuadroTexto 15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28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31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na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me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xmlns="" id="{67A6B945-5E92-514A-A25E-445677CD8FC1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DE4F854-0E90-2940-A889-94727C551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64D586C-5D0F-C448-9BB6-78D1BB9C4E67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luna</a:t>
            </a:r>
          </a:p>
        </p:txBody>
      </p:sp>
    </p:spTree>
    <p:extLst>
      <p:ext uri="{BB962C8B-B14F-4D97-AF65-F5344CB8AC3E}">
        <p14:creationId xmlns:p14="http://schemas.microsoft.com/office/powerpoint/2010/main" val="3436998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da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do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92737"/>
            <a:ext cx="132722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200" dirty="0">
                <a:latin typeface="Massallera" panose="02000000000000000000" pitchFamily="2" charset="0"/>
              </a:rPr>
              <a:t>mu</a:t>
            </a: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74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da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do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92737"/>
            <a:ext cx="132722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200" dirty="0">
                <a:latin typeface="Massallera" panose="02000000000000000000" pitchFamily="2" charset="0"/>
              </a:rPr>
              <a:t>mu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87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da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do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92737"/>
            <a:ext cx="132722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200" dirty="0">
                <a:latin typeface="Massallera" panose="02000000000000000000" pitchFamily="2" charset="0"/>
              </a:rPr>
              <a:t>mu</a:t>
            </a: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xmlns="" id="{06035D2D-A6BB-494A-937C-C7415258CE6C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3E94CCB-C2EC-A64F-81E2-2282DEA19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F7AA1E9-E140-8D43-9FC2-E6548717E134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dado</a:t>
            </a:r>
          </a:p>
        </p:txBody>
      </p:sp>
    </p:spTree>
    <p:extLst>
      <p:ext uri="{BB962C8B-B14F-4D97-AF65-F5344CB8AC3E}">
        <p14:creationId xmlns:p14="http://schemas.microsoft.com/office/powerpoint/2010/main" val="29449801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de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ve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bo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480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ve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bo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075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ve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bo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52D43C9B-0FDA-EF41-B433-FD10360B69ED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1264CA7-7EA6-D247-A666-0552A0789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DEED3C5-8016-CB4A-A858-01A47EC5F29A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dedo</a:t>
            </a:r>
          </a:p>
        </p:txBody>
      </p:sp>
    </p:spTree>
    <p:extLst>
      <p:ext uri="{BB962C8B-B14F-4D97-AF65-F5344CB8AC3E}">
        <p14:creationId xmlns:p14="http://schemas.microsoft.com/office/powerpoint/2010/main" val="13863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sp>
        <p:nvSpPr>
          <p:cNvPr id="13" name="CuadroTexto 1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bu</a:t>
            </a:r>
          </a:p>
        </p:txBody>
      </p:sp>
      <p:sp>
        <p:nvSpPr>
          <p:cNvPr id="14" name="CuadroTexto 13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6" name="CuadroTexto 15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26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fo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771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fo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031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fo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18987C5D-6A33-DC4F-8556-0D23A81A810C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6D9CE81-DA7D-324F-80EB-4DBF2540D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4A49A12-5110-1849-8D8E-0069C1726603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foca</a:t>
            </a:r>
          </a:p>
        </p:txBody>
      </p:sp>
    </p:spTree>
    <p:extLst>
      <p:ext uri="{BB962C8B-B14F-4D97-AF65-F5344CB8AC3E}">
        <p14:creationId xmlns:p14="http://schemas.microsoft.com/office/powerpoint/2010/main" val="11145724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77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141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ma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2DCA4FC5-60B8-8B4B-AFD9-41978ECCB315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2DC0C7D-D52A-F047-8F86-1249A617F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B5ADCDC-04B8-E843-B801-A7AAB0AC0594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lima</a:t>
            </a:r>
          </a:p>
        </p:txBody>
      </p:sp>
    </p:spTree>
    <p:extLst>
      <p:ext uri="{BB962C8B-B14F-4D97-AF65-F5344CB8AC3E}">
        <p14:creationId xmlns:p14="http://schemas.microsoft.com/office/powerpoint/2010/main" val="2159674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fá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ce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2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fá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71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fá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ce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ci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xmlns="" id="{F50D80E8-4F46-1C4F-B2EA-6475A1961ED6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6BC45A6-DFD1-CD4F-BFFC-08DF42B83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A932390-702A-8F48-A9B6-BFD1DB0BCC95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sofá</a:t>
            </a:r>
          </a:p>
        </p:txBody>
      </p:sp>
    </p:spTree>
    <p:extLst>
      <p:ext uri="{BB962C8B-B14F-4D97-AF65-F5344CB8AC3E}">
        <p14:creationId xmlns:p14="http://schemas.microsoft.com/office/powerpoint/2010/main" val="10717238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jo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5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8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10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sp>
        <p:nvSpPr>
          <p:cNvPr id="13" name="CuadroTexto 12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2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bu</a:t>
            </a:r>
          </a:p>
        </p:txBody>
      </p:sp>
      <p:sp>
        <p:nvSpPr>
          <p:cNvPr id="14" name="CuadroTexto 13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4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6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li</a:t>
            </a:r>
          </a:p>
        </p:txBody>
      </p:sp>
      <p:sp>
        <p:nvSpPr>
          <p:cNvPr id="16" name="CuadroTexto 15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8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B616E9-0BE0-1645-A527-F125AE6F8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08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</a:t>
            </a: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jo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95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si</a:t>
            </a: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jo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pa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go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ni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2C4FC494-E96B-644F-B174-157AC340E080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E1DD496-8DC6-224E-9B69-999C2A5F3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656FE36-6883-9C47-9DBB-4C3AED4D18D9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gorra</a:t>
            </a:r>
          </a:p>
        </p:txBody>
      </p:sp>
    </p:spTree>
    <p:extLst>
      <p:ext uri="{BB962C8B-B14F-4D97-AF65-F5344CB8AC3E}">
        <p14:creationId xmlns:p14="http://schemas.microsoft.com/office/powerpoint/2010/main" val="2935407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354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76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te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lla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lo</a:t>
            </a: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su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4CD16A55-8EDC-A046-B0A9-2FEE5FF65273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0CF389EC-40D6-E647-9128-19FBBBBE9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27119B4-0D18-8D4B-8270-EBE49B34760E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pelo</a:t>
            </a:r>
          </a:p>
        </p:txBody>
      </p:sp>
    </p:spTree>
    <p:extLst>
      <p:ext uri="{BB962C8B-B14F-4D97-AF65-F5344CB8AC3E}">
        <p14:creationId xmlns:p14="http://schemas.microsoft.com/office/powerpoint/2010/main" val="15959085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122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le</a:t>
            </a:r>
          </a:p>
        </p:txBody>
      </p:sp>
      <p:sp>
        <p:nvSpPr>
          <p:cNvPr id="14" name="CuadroTexto 13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5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312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rro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zo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le</a:t>
            </a:r>
          </a:p>
        </p:txBody>
      </p:sp>
      <p:sp>
        <p:nvSpPr>
          <p:cNvPr id="14" name="CuadroTexto 13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co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di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  <p:sp>
        <p:nvSpPr>
          <p:cNvPr id="10" name="Flecha derecha 9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9409EA1C-C9DD-C749-9222-4CCFDC0B12D9}"/>
              </a:ext>
            </a:extLst>
          </p:cNvPr>
          <p:cNvSpPr/>
          <p:nvPr/>
        </p:nvSpPr>
        <p:spPr>
          <a:xfrm>
            <a:off x="10056472" y="254643"/>
            <a:ext cx="1830727" cy="8912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Siguiente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E933FBC-3839-5543-9FAF-2A8E11A2B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72" y="939500"/>
            <a:ext cx="1327228" cy="1327228"/>
          </a:xfrm>
          <a:prstGeom prst="rect">
            <a:avLst/>
          </a:prstGeom>
        </p:spPr>
      </p:pic>
      <p:sp>
        <p:nvSpPr>
          <p:cNvPr id="19" name="CuadroTexto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EBF9219-24EE-5048-8A43-067D7CF81FA7}"/>
              </a:ext>
            </a:extLst>
          </p:cNvPr>
          <p:cNvSpPr txBox="1"/>
          <p:nvPr/>
        </p:nvSpPr>
        <p:spPr>
          <a:xfrm>
            <a:off x="4574893" y="4181684"/>
            <a:ext cx="304221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zorro</a:t>
            </a:r>
          </a:p>
        </p:txBody>
      </p:sp>
    </p:spTree>
    <p:extLst>
      <p:ext uri="{BB962C8B-B14F-4D97-AF65-F5344CB8AC3E}">
        <p14:creationId xmlns:p14="http://schemas.microsoft.com/office/powerpoint/2010/main" val="8060635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D2391D-839C-D645-A63B-287E09CB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 algn="ctr"/>
            <a:r>
              <a:rPr lang="es-ES" dirty="0">
                <a:latin typeface="Massallera" panose="02000000000000000000" pitchFamily="2" charset="0"/>
              </a:rPr>
              <a:t>¡Muy bien!</a:t>
            </a:r>
          </a:p>
        </p:txBody>
      </p:sp>
      <p:sp>
        <p:nvSpPr>
          <p:cNvPr id="4" name="Estrella de 5 puntas 3">
            <a:extLst>
              <a:ext uri="{FF2B5EF4-FFF2-40B4-BE49-F238E27FC236}">
                <a16:creationId xmlns:a16="http://schemas.microsoft.com/office/drawing/2014/main" xmlns="" id="{E2C5CAD3-B0BF-E44B-B877-3EB5A28CDA64}"/>
              </a:ext>
            </a:extLst>
          </p:cNvPr>
          <p:cNvSpPr/>
          <p:nvPr/>
        </p:nvSpPr>
        <p:spPr>
          <a:xfrm rot="20000988">
            <a:off x="1096011" y="1202696"/>
            <a:ext cx="1314121" cy="1213905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 de 5 puntas 4">
            <a:extLst>
              <a:ext uri="{FF2B5EF4-FFF2-40B4-BE49-F238E27FC236}">
                <a16:creationId xmlns:a16="http://schemas.microsoft.com/office/drawing/2014/main" xmlns="" id="{0618A9E8-8782-6E4A-84D2-89C645D2DE9A}"/>
              </a:ext>
            </a:extLst>
          </p:cNvPr>
          <p:cNvSpPr/>
          <p:nvPr/>
        </p:nvSpPr>
        <p:spPr>
          <a:xfrm rot="2247140">
            <a:off x="8808007" y="592233"/>
            <a:ext cx="739168" cy="672432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 de 5 puntas 6">
            <a:extLst>
              <a:ext uri="{FF2B5EF4-FFF2-40B4-BE49-F238E27FC236}">
                <a16:creationId xmlns:a16="http://schemas.microsoft.com/office/drawing/2014/main" xmlns="" id="{6E9B9E02-0FC3-384D-940E-D2E128F5B0FC}"/>
              </a:ext>
            </a:extLst>
          </p:cNvPr>
          <p:cNvSpPr/>
          <p:nvPr/>
        </p:nvSpPr>
        <p:spPr>
          <a:xfrm rot="20000988">
            <a:off x="9976357" y="4431311"/>
            <a:ext cx="1780422" cy="1763448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5 puntas 7">
            <a:extLst>
              <a:ext uri="{FF2B5EF4-FFF2-40B4-BE49-F238E27FC236}">
                <a16:creationId xmlns:a16="http://schemas.microsoft.com/office/drawing/2014/main" xmlns="" id="{4546AE53-80B9-0A47-87BC-250DD50BE3E3}"/>
              </a:ext>
            </a:extLst>
          </p:cNvPr>
          <p:cNvSpPr/>
          <p:nvPr/>
        </p:nvSpPr>
        <p:spPr>
          <a:xfrm rot="936282">
            <a:off x="4864241" y="683880"/>
            <a:ext cx="1730116" cy="1597886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5 puntas 9">
            <a:extLst>
              <a:ext uri="{FF2B5EF4-FFF2-40B4-BE49-F238E27FC236}">
                <a16:creationId xmlns:a16="http://schemas.microsoft.com/office/drawing/2014/main" xmlns="" id="{16FD989A-189C-3E45-977C-AAFC4F8D2E45}"/>
              </a:ext>
            </a:extLst>
          </p:cNvPr>
          <p:cNvSpPr/>
          <p:nvPr/>
        </p:nvSpPr>
        <p:spPr>
          <a:xfrm rot="19236439">
            <a:off x="583250" y="4667763"/>
            <a:ext cx="789731" cy="690027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 de 5 puntas 10">
            <a:extLst>
              <a:ext uri="{FF2B5EF4-FFF2-40B4-BE49-F238E27FC236}">
                <a16:creationId xmlns:a16="http://schemas.microsoft.com/office/drawing/2014/main" xmlns="" id="{795438CE-DD76-5F4C-A511-548F5A341166}"/>
              </a:ext>
            </a:extLst>
          </p:cNvPr>
          <p:cNvSpPr/>
          <p:nvPr/>
        </p:nvSpPr>
        <p:spPr>
          <a:xfrm rot="19236439">
            <a:off x="7179994" y="5963796"/>
            <a:ext cx="789731" cy="690027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 de 5 puntas 11">
            <a:extLst>
              <a:ext uri="{FF2B5EF4-FFF2-40B4-BE49-F238E27FC236}">
                <a16:creationId xmlns:a16="http://schemas.microsoft.com/office/drawing/2014/main" xmlns="" id="{77BC38D8-82FB-2442-9731-0F771D36425D}"/>
              </a:ext>
            </a:extLst>
          </p:cNvPr>
          <p:cNvSpPr/>
          <p:nvPr/>
        </p:nvSpPr>
        <p:spPr>
          <a:xfrm rot="19236439">
            <a:off x="11357899" y="166107"/>
            <a:ext cx="1668202" cy="1612701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strella de 5 puntas 12">
            <a:extLst>
              <a:ext uri="{FF2B5EF4-FFF2-40B4-BE49-F238E27FC236}">
                <a16:creationId xmlns:a16="http://schemas.microsoft.com/office/drawing/2014/main" xmlns="" id="{88BB6AD3-A23B-8B45-95A6-3C3460ECF4A1}"/>
              </a:ext>
            </a:extLst>
          </p:cNvPr>
          <p:cNvSpPr/>
          <p:nvPr/>
        </p:nvSpPr>
        <p:spPr>
          <a:xfrm rot="19236439">
            <a:off x="4810319" y="4437517"/>
            <a:ext cx="789731" cy="690027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strella de 5 puntas 13">
            <a:extLst>
              <a:ext uri="{FF2B5EF4-FFF2-40B4-BE49-F238E27FC236}">
                <a16:creationId xmlns:a16="http://schemas.microsoft.com/office/drawing/2014/main" xmlns="" id="{F2DD5698-F700-D344-BAD1-7549DF0A2B2E}"/>
              </a:ext>
            </a:extLst>
          </p:cNvPr>
          <p:cNvSpPr/>
          <p:nvPr/>
        </p:nvSpPr>
        <p:spPr>
          <a:xfrm rot="19236439">
            <a:off x="2889423" y="-7838"/>
            <a:ext cx="789731" cy="690027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trella de 5 puntas 14">
            <a:extLst>
              <a:ext uri="{FF2B5EF4-FFF2-40B4-BE49-F238E27FC236}">
                <a16:creationId xmlns:a16="http://schemas.microsoft.com/office/drawing/2014/main" xmlns="" id="{903913B7-25DB-4542-8ED1-84775F5F02AB}"/>
              </a:ext>
            </a:extLst>
          </p:cNvPr>
          <p:cNvSpPr/>
          <p:nvPr/>
        </p:nvSpPr>
        <p:spPr>
          <a:xfrm rot="19236439">
            <a:off x="-287940" y="-171125"/>
            <a:ext cx="789731" cy="690027"/>
          </a:xfrm>
          <a:prstGeom prst="star5">
            <a:avLst/>
          </a:prstGeom>
          <a:solidFill>
            <a:srgbClr val="D58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strella de 5 puntas 15">
            <a:extLst>
              <a:ext uri="{FF2B5EF4-FFF2-40B4-BE49-F238E27FC236}">
                <a16:creationId xmlns:a16="http://schemas.microsoft.com/office/drawing/2014/main" xmlns="" id="{BF2AA905-A95F-CA4B-9432-C8DF95CBD71F}"/>
              </a:ext>
            </a:extLst>
          </p:cNvPr>
          <p:cNvSpPr/>
          <p:nvPr/>
        </p:nvSpPr>
        <p:spPr>
          <a:xfrm rot="19236439">
            <a:off x="9506445" y="2269931"/>
            <a:ext cx="1548324" cy="1322143"/>
          </a:xfrm>
          <a:prstGeom prst="star5">
            <a:avLst/>
          </a:prstGeom>
          <a:solidFill>
            <a:srgbClr val="D58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strella de 5 puntas 16">
            <a:extLst>
              <a:ext uri="{FF2B5EF4-FFF2-40B4-BE49-F238E27FC236}">
                <a16:creationId xmlns:a16="http://schemas.microsoft.com/office/drawing/2014/main" xmlns="" id="{B46AEC49-F4B8-2E45-94DE-F6094A5B85A4}"/>
              </a:ext>
            </a:extLst>
          </p:cNvPr>
          <p:cNvSpPr/>
          <p:nvPr/>
        </p:nvSpPr>
        <p:spPr>
          <a:xfrm rot="19236439">
            <a:off x="2217705" y="6155370"/>
            <a:ext cx="789731" cy="690027"/>
          </a:xfrm>
          <a:prstGeom prst="star5">
            <a:avLst/>
          </a:prstGeom>
          <a:solidFill>
            <a:srgbClr val="D58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0471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376906-781C-1D48-A948-B784FE2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12" y="627715"/>
            <a:ext cx="3509375" cy="3509375"/>
          </a:xfrm>
          <a:prstGeom prst="rect">
            <a:avLst/>
          </a:prstGeom>
        </p:spPr>
      </p:pic>
      <p:sp>
        <p:nvSpPr>
          <p:cNvPr id="11" name="CuadroTexto 10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7CC30A5C-2369-F84D-A218-3434E8C336D0}"/>
              </a:ext>
            </a:extLst>
          </p:cNvPr>
          <p:cNvSpPr txBox="1"/>
          <p:nvPr/>
        </p:nvSpPr>
        <p:spPr>
          <a:xfrm>
            <a:off x="1207627" y="5377350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que</a:t>
            </a:r>
          </a:p>
        </p:txBody>
      </p:sp>
      <p:sp>
        <p:nvSpPr>
          <p:cNvPr id="12" name="CuadroTexto 11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B20D2D07-E6B1-1F41-B3EC-F061974AB579}"/>
              </a:ext>
            </a:extLst>
          </p:cNvPr>
          <p:cNvSpPr txBox="1"/>
          <p:nvPr/>
        </p:nvSpPr>
        <p:spPr>
          <a:xfrm>
            <a:off x="2922609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sa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C5A0363B-F85B-2C4B-93E9-F28F4399D821}"/>
              </a:ext>
            </a:extLst>
          </p:cNvPr>
          <p:cNvSpPr txBox="1"/>
          <p:nvPr/>
        </p:nvSpPr>
        <p:spPr>
          <a:xfrm>
            <a:off x="4637591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ne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4" name="CuadroTexto 13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8C41BA9-8502-4347-AD5D-C0B683D4311A}"/>
              </a:ext>
            </a:extLst>
          </p:cNvPr>
          <p:cNvSpPr txBox="1"/>
          <p:nvPr/>
        </p:nvSpPr>
        <p:spPr>
          <a:xfrm>
            <a:off x="6352573" y="5377349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ca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5" name="CuadroTexto 14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D685EAF-5CB9-734F-B8CB-E199F8A50259}"/>
              </a:ext>
            </a:extLst>
          </p:cNvPr>
          <p:cNvSpPr txBox="1"/>
          <p:nvPr/>
        </p:nvSpPr>
        <p:spPr>
          <a:xfrm>
            <a:off x="8067555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 err="1">
                <a:latin typeface="Massallera" panose="02000000000000000000" pitchFamily="2" charset="0"/>
              </a:rPr>
              <a:t>lu</a:t>
            </a:r>
            <a:endParaRPr lang="es-ES" sz="4400" dirty="0">
              <a:latin typeface="Massallera" panose="02000000000000000000" pitchFamily="2" charset="0"/>
            </a:endParaRPr>
          </a:p>
        </p:txBody>
      </p:sp>
      <p:sp>
        <p:nvSpPr>
          <p:cNvPr id="16" name="CuadroTexto 15">
            <a:hlinkClick r:id="" action="ppaction://noaction">
              <a:snd r:embed="rId4" name="suction.wav"/>
            </a:hlinkClick>
            <a:extLst>
              <a:ext uri="{FF2B5EF4-FFF2-40B4-BE49-F238E27FC236}">
                <a16:creationId xmlns:a16="http://schemas.microsoft.com/office/drawing/2014/main" xmlns="" id="{611B4B22-CE93-EE4E-B794-8B1F14E6AC08}"/>
              </a:ext>
            </a:extLst>
          </p:cNvPr>
          <p:cNvSpPr txBox="1"/>
          <p:nvPr/>
        </p:nvSpPr>
        <p:spPr>
          <a:xfrm>
            <a:off x="9782537" y="5377348"/>
            <a:ext cx="13272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400" dirty="0">
                <a:latin typeface="Massallera" panose="02000000000000000000" pitchFamily="2" charset="0"/>
              </a:rPr>
              <a:t>fe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6C7BA0-CFCF-5A46-BAFD-BB12D720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311" y="711209"/>
            <a:ext cx="3509375" cy="35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3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748</Words>
  <Application>Microsoft Office PowerPoint</Application>
  <PresentationFormat>Personalizado</PresentationFormat>
  <Paragraphs>742</Paragraphs>
  <Slides>99</Slides>
  <Notes>94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99</vt:i4>
      </vt:variant>
    </vt:vector>
  </HeadingPairs>
  <TitlesOfParts>
    <vt:vector size="100" baseType="lpstr">
      <vt:lpstr>Tema de Office</vt:lpstr>
      <vt:lpstr>Elige las sílabas correctas  para formar la palabra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¡Muy bien!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ARBOLEYA</dc:creator>
  <cp:lastModifiedBy>VCABEZA</cp:lastModifiedBy>
  <cp:revision>18</cp:revision>
  <dcterms:created xsi:type="dcterms:W3CDTF">2019-11-26T19:33:34Z</dcterms:created>
  <dcterms:modified xsi:type="dcterms:W3CDTF">2020-02-07T07:47:39Z</dcterms:modified>
</cp:coreProperties>
</file>