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80B92-DC3C-4590-918F-7FE6D01E2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B346FC-6871-41C4-9C61-050F0BDA2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6BEF7-AD99-4E64-8BD4-E6B96AA5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7EE68-10E8-4196-B83F-33DE0B4A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209B2A-D605-423F-B3F4-8796DBDD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99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6D8D4-F383-44CE-8241-CEAC76CE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80995C-1E3F-46E6-A6AC-16A0F2FE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DF909-E9BC-48EB-A64D-E8237DF3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B39899-0EAF-4DE0-A1F5-664C40BE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CBE9-9F15-4529-A0A5-3BC48329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41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4B3E20-080A-45FC-95B8-AB1CF7AA6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1DA23E-6EBE-4E0F-8ABF-7A46144F3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885BD1-FCD1-4367-8654-5F7397B9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E7C5D5-5978-45BB-AF0E-23F6A389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5E1CEB-C209-4EF2-9F97-D38777E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0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F989A-1DC4-4960-AC17-F5FB4121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CB0BE7-3BC9-43B8-BA46-FDF6AB1B2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EBD9C-ECAB-40BC-95EF-02E22FEF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AA8FE4-C2D7-4532-9A14-2CB1EC1F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467D75-D293-4ABD-945C-F0431F52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30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B46E8-E4A9-4327-8285-AFD383C0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9C246-1249-462C-92AD-E08B4DEE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BF368-186E-44A1-96E1-DA1C854A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E9FA42-5363-4421-91E3-24821AB8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1245DD-0B8F-4CFD-A766-66B41C24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3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5CBBC-D130-40BB-9BC2-B5EBAC61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BDE98-28CC-492B-B9DD-7E283178D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E14AF9-2FE4-4BD5-9597-AE45325F9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0CDA8F-090D-4170-A3BD-E473407B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13C5B3-7048-4190-9FBB-CB43EA54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326F46-9C11-4544-872D-10410ED6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95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18BB1-FC4B-41C1-B552-A5D71C28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2A0922-4CD3-4221-B364-C86127593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44ABDC-9270-40C3-B031-AB7688575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2397DF-F148-45F3-A4D2-70EFCD5CA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A8542A-B63A-4E4A-ACA0-476BFE445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279C8D-C9FD-4E94-BBCA-9D2D0306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0A72E3-0B66-4990-B04C-2141BC74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BCB1A8-6905-47EB-8408-CDEB0860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86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E2340-F9AD-4423-9A64-7FA35481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04A00D-9065-45F3-90B9-01F3F294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2A69EB-E56D-4523-B555-B9C859F9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6D2BC1-5E10-4C08-9C78-8B7B77AB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5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A17BDD-53B2-4F07-9512-F796AA15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99F977-4A57-4841-ADA1-E8720AD8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84B238-EBF5-4C92-BC0A-77AC49A6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ADC66-DC12-4CE6-B605-FDD6C661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DD8FD0-43CB-48BA-AB14-1A6F43DC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C69EDE-3680-4952-816A-D4DB8B22C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2C1558-425B-4469-A4BB-48F2103A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B8F859-D19C-4C70-8C08-A4FDF4AF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219B16-777E-4094-A7C3-0F728657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27DF8-53D3-451B-AF22-92010325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4280D4-463A-409C-83DB-AAB4BFB25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D08A25-494F-4A65-8DB7-B84AEF8FD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F5E8D7-7662-461F-94DC-C0D8EF6E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A7964A-4423-4888-AE80-3DB7A1F5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2A9211-4A08-457A-BFD2-D17C3D24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99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A04068-8E26-4177-A7BF-F582211C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DE452A-2AD0-4661-B39E-F945458D6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D1059F-EEEE-4FF6-955D-1E58C634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1852-BDCE-41ED-A016-78EC43F086F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6D0CB3-18E6-43AD-8AC0-61221F3E6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6FB95-893D-452A-8249-76827085D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40ED-2BDF-4934-BE39-C9294CA6C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76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87B51-A730-4B4F-947E-D5E874D9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49300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Escolar2" panose="00000400000000000000" pitchFamily="2" charset="0"/>
              </a:rPr>
              <a:t>Completa con la sílaba que falta. Luego escribe la palabra completa: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360811-2DED-434A-84BC-EAFD00C0F31A}"/>
              </a:ext>
            </a:extLst>
          </p:cNvPr>
          <p:cNvSpPr/>
          <p:nvPr/>
        </p:nvSpPr>
        <p:spPr>
          <a:xfrm>
            <a:off x="1786599" y="3429000"/>
            <a:ext cx="1350498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Escolar2" panose="00000400000000000000" pitchFamily="2" charset="0"/>
              </a:rPr>
              <a:t>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17C8D5-564A-430B-A46F-87523E6EBE59}"/>
              </a:ext>
            </a:extLst>
          </p:cNvPr>
          <p:cNvSpPr/>
          <p:nvPr/>
        </p:nvSpPr>
        <p:spPr>
          <a:xfrm>
            <a:off x="3137097" y="3429000"/>
            <a:ext cx="1350498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>
                <a:solidFill>
                  <a:srgbClr val="FF0000"/>
                </a:solidFill>
                <a:latin typeface="Escolar2" panose="00000400000000000000" pitchFamily="2" charset="0"/>
              </a:rPr>
              <a:t>sa</a:t>
            </a:r>
            <a:endParaRPr lang="es-ES" sz="4000" dirty="0">
              <a:solidFill>
                <a:srgbClr val="FF0000"/>
              </a:solidFill>
              <a:latin typeface="Escolar2" panose="00000400000000000000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EF34836-1428-4800-948F-0E1EAB196957}"/>
              </a:ext>
            </a:extLst>
          </p:cNvPr>
          <p:cNvSpPr/>
          <p:nvPr/>
        </p:nvSpPr>
        <p:spPr>
          <a:xfrm>
            <a:off x="1786599" y="4638820"/>
            <a:ext cx="2700996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FF0000"/>
                </a:solidFill>
                <a:latin typeface="Escolar2" panose="00000400000000000000" pitchFamily="2" charset="0"/>
              </a:rPr>
              <a:t>casa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8F8938-CECE-4A94-B063-044C64AD63F4}"/>
              </a:ext>
            </a:extLst>
          </p:cNvPr>
          <p:cNvSpPr/>
          <p:nvPr/>
        </p:nvSpPr>
        <p:spPr>
          <a:xfrm>
            <a:off x="1786599" y="1491175"/>
            <a:ext cx="2700996" cy="19378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2032614-2A85-4AFE-A4AA-FE193C5ABA2E}"/>
              </a:ext>
            </a:extLst>
          </p:cNvPr>
          <p:cNvSpPr/>
          <p:nvPr/>
        </p:nvSpPr>
        <p:spPr>
          <a:xfrm>
            <a:off x="7704407" y="3429000"/>
            <a:ext cx="1350498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A5205DD-20B5-4990-BC62-E0CF11B55CC0}"/>
              </a:ext>
            </a:extLst>
          </p:cNvPr>
          <p:cNvSpPr/>
          <p:nvPr/>
        </p:nvSpPr>
        <p:spPr>
          <a:xfrm>
            <a:off x="9054905" y="3429000"/>
            <a:ext cx="1350498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8372E90-1D35-4EDD-81DF-4EBAD6DE0FC8}"/>
              </a:ext>
            </a:extLst>
          </p:cNvPr>
          <p:cNvSpPr/>
          <p:nvPr/>
        </p:nvSpPr>
        <p:spPr>
          <a:xfrm>
            <a:off x="7704407" y="4638820"/>
            <a:ext cx="2700996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8CD99A-4D07-4F8B-A858-49C8C5E0CDDA}"/>
              </a:ext>
            </a:extLst>
          </p:cNvPr>
          <p:cNvSpPr/>
          <p:nvPr/>
        </p:nvSpPr>
        <p:spPr>
          <a:xfrm>
            <a:off x="7704407" y="1491175"/>
            <a:ext cx="2700996" cy="19378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pic>
        <p:nvPicPr>
          <p:cNvPr id="13" name="Imagen 12" descr="Logotipo-Orientación-Ándujar">
            <a:extLst>
              <a:ext uri="{FF2B5EF4-FFF2-40B4-BE49-F238E27FC236}">
                <a16:creationId xmlns:a16="http://schemas.microsoft.com/office/drawing/2014/main" id="{EA312D4D-349C-4A7E-9AF5-366272BC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872" y="5692826"/>
            <a:ext cx="954258" cy="617169"/>
          </a:xfrm>
          <a:prstGeom prst="rect">
            <a:avLst/>
          </a:prstGeom>
        </p:spPr>
      </p:pic>
      <p:pic>
        <p:nvPicPr>
          <p:cNvPr id="15" name="Imagen 14" descr="Imagen que contiene rojo, dibujo, reloj&#10;&#10;Descripción generada automáticamente">
            <a:extLst>
              <a:ext uri="{FF2B5EF4-FFF2-40B4-BE49-F238E27FC236}">
                <a16:creationId xmlns:a16="http://schemas.microsoft.com/office/drawing/2014/main" id="{66DA4199-D628-4120-BE3D-F5DF33355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58" y="1733034"/>
            <a:ext cx="2266078" cy="14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87B51-A730-4B4F-947E-D5E874D9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49300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Escolar2" panose="00000400000000000000" pitchFamily="2" charset="0"/>
              </a:rPr>
              <a:t>Completa con la sílaba que falta. Luego escribe la palabra completa: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360811-2DED-434A-84BC-EAFD00C0F31A}"/>
              </a:ext>
            </a:extLst>
          </p:cNvPr>
          <p:cNvSpPr/>
          <p:nvPr/>
        </p:nvSpPr>
        <p:spPr>
          <a:xfrm>
            <a:off x="1786599" y="3429000"/>
            <a:ext cx="1350498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17C8D5-564A-430B-A46F-87523E6EBE59}"/>
              </a:ext>
            </a:extLst>
          </p:cNvPr>
          <p:cNvSpPr/>
          <p:nvPr/>
        </p:nvSpPr>
        <p:spPr>
          <a:xfrm>
            <a:off x="3137097" y="3429000"/>
            <a:ext cx="1350498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srgbClr val="FF0000"/>
              </a:solidFill>
              <a:latin typeface="Escolar2" panose="00000400000000000000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EF34836-1428-4800-948F-0E1EAB196957}"/>
              </a:ext>
            </a:extLst>
          </p:cNvPr>
          <p:cNvSpPr/>
          <p:nvPr/>
        </p:nvSpPr>
        <p:spPr>
          <a:xfrm>
            <a:off x="1786599" y="4638820"/>
            <a:ext cx="2700996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srgbClr val="FF0000"/>
              </a:solidFill>
              <a:latin typeface="Escolar2" panose="00000400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8F8938-CECE-4A94-B063-044C64AD63F4}"/>
              </a:ext>
            </a:extLst>
          </p:cNvPr>
          <p:cNvSpPr/>
          <p:nvPr/>
        </p:nvSpPr>
        <p:spPr>
          <a:xfrm>
            <a:off x="1786599" y="1491175"/>
            <a:ext cx="2700996" cy="19378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2032614-2A85-4AFE-A4AA-FE193C5ABA2E}"/>
              </a:ext>
            </a:extLst>
          </p:cNvPr>
          <p:cNvSpPr/>
          <p:nvPr/>
        </p:nvSpPr>
        <p:spPr>
          <a:xfrm>
            <a:off x="7704407" y="3429000"/>
            <a:ext cx="1350498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A5205DD-20B5-4990-BC62-E0CF11B55CC0}"/>
              </a:ext>
            </a:extLst>
          </p:cNvPr>
          <p:cNvSpPr/>
          <p:nvPr/>
        </p:nvSpPr>
        <p:spPr>
          <a:xfrm>
            <a:off x="9054905" y="3429000"/>
            <a:ext cx="1350498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8372E90-1D35-4EDD-81DF-4EBAD6DE0FC8}"/>
              </a:ext>
            </a:extLst>
          </p:cNvPr>
          <p:cNvSpPr/>
          <p:nvPr/>
        </p:nvSpPr>
        <p:spPr>
          <a:xfrm>
            <a:off x="7704407" y="4638820"/>
            <a:ext cx="2700996" cy="1209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8CD99A-4D07-4F8B-A858-49C8C5E0CDDA}"/>
              </a:ext>
            </a:extLst>
          </p:cNvPr>
          <p:cNvSpPr/>
          <p:nvPr/>
        </p:nvSpPr>
        <p:spPr>
          <a:xfrm>
            <a:off x="7704407" y="1491175"/>
            <a:ext cx="2700996" cy="19378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tx1"/>
              </a:solidFill>
              <a:latin typeface="Escolar2" panose="00000400000000000000" pitchFamily="2" charset="0"/>
            </a:endParaRPr>
          </a:p>
        </p:txBody>
      </p:sp>
      <p:pic>
        <p:nvPicPr>
          <p:cNvPr id="13" name="Imagen 12" descr="Logotipo-Orientación-Ándujar">
            <a:extLst>
              <a:ext uri="{FF2B5EF4-FFF2-40B4-BE49-F238E27FC236}">
                <a16:creationId xmlns:a16="http://schemas.microsoft.com/office/drawing/2014/main" id="{EA312D4D-349C-4A7E-9AF5-366272BC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872" y="5692826"/>
            <a:ext cx="954258" cy="6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4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Escolar2</vt:lpstr>
      <vt:lpstr>Tema de Office</vt:lpstr>
      <vt:lpstr>Completa con la sílaba que falta. Luego escribe la palabra completa:</vt:lpstr>
      <vt:lpstr>Completa con la sílaba que falta. Luego escribe la palabra completa: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 </dc:creator>
  <cp:lastModifiedBy> </cp:lastModifiedBy>
  <cp:revision>6</cp:revision>
  <dcterms:created xsi:type="dcterms:W3CDTF">2020-03-18T11:53:44Z</dcterms:created>
  <dcterms:modified xsi:type="dcterms:W3CDTF">2020-03-24T17:56:26Z</dcterms:modified>
</cp:coreProperties>
</file>