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23FF-FEBF-496B-8B3F-B935AF0867A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E0ABA-BEAC-414B-859A-6C08146F6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84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5A971-DE82-4796-93EB-E819AD4E5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804E1D-DD6F-4AEE-BFE0-BB1A5CA62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548169-8067-48F5-9044-CCB029EA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287664-7542-414A-A18B-0D97FA4C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4C4297-FF4D-4D71-B66F-310600A8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92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B2B5D-B354-49E9-A135-E4D5A41D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89CC1C-7659-434B-875B-32093EB18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95974C-88FA-45C9-A0A6-7FAA22D0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B25BB-C9AD-40AD-8D3B-A8A1A305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29CDE-6030-4342-9D15-484B6C23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9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90708-496E-45B4-B2B0-D035F8055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3B561F-395F-430B-B863-220E525E5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940D4C-25E9-47CC-9F1E-B30BA80D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D51366-B0C0-48EB-8A3D-731F1F6F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6BD38B-3915-4885-BA0A-49D41851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18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3CBA4-03CA-4660-AF86-0414230C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6CBB07-A84B-4CE9-89C9-83DB001B3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0ABDFB-2FED-4002-8E72-1D893ADB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26CB2-604A-49E3-9F7B-7AB16AD0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30449-193A-44A9-80F9-85EBF8B7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97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A1F58-56A5-4A8A-80B5-D97F5E6A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B77C1F-FD46-4D2E-905E-4EE59FDF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EBD7BF-C6E3-4B87-907C-4EE9231F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AADA8-4373-44ED-AB2A-8912B4D8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331C2-B515-459B-9798-92F5ED12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07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A162B-2E38-455E-811D-02E01D09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62DD09-0443-4F66-9AF2-CF4CBDA1C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8811E-1ADE-48B8-8A9C-A00F26419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2F89B4-85F8-403B-BBE4-4A59F696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8CD40E-BC6F-4EBC-8F1E-BB73F551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EEFEF-C3CE-466F-BC88-C2BD38D2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9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53B27-B49D-48A4-9E56-1853ECB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52E1EB-6FD5-4B9D-8853-949B5A4C3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F6587-49B9-498A-8F01-7812D2EE9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359684-34D1-479E-9B66-F274C0318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750AC1-606A-4CA0-9CE2-CB57DB991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2D8FCE-0108-4A54-BFC4-018476AC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9D28A7-D2A0-42FD-BE37-1274BE6A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1B614C-D851-4369-A93A-DD2469E9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24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C07AC-A89B-4C01-A724-D4AA1AA8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9537CE-E670-4C39-A6E1-458D5E14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71A76D-C257-439B-830A-E1752BB3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DB5627-18DA-4CAF-A4C9-3F05484B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20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C02C5F-DEB5-46D3-8169-69FA613E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68DBC0-0AAB-4F99-A4EC-15BE52A7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C5434C-495D-467D-AFD2-60D9B6D1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33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FC3A7-CFA9-4867-BF13-0B9C759F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69E115-A87A-47D6-B002-06C7D1C0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73676F-C333-46DB-A02C-2EB061699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67C312-27B8-4379-8DC3-B76314EC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2BB253-26CD-44A4-B8CA-9592239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2E63D4-4246-46C4-8E89-B2683413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14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7D8C6-D53E-4ADF-A541-06BD9202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52F322-7149-4FB7-8E5A-B9B95E49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12F4F4-632A-4B5C-9F11-2F459733D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5E81F3-C4C6-4E66-A53A-768EF317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FB5470-2BD4-4BE4-B77F-DF03B374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2C493E-F916-471A-AA84-63E4519C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87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8D33C8-7A84-4B53-811A-E9529A8E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8537C3-B74A-477F-8A33-E3567DE47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C9083-FBCF-44CC-B76B-D0B3B716C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30D8-183D-4936-812D-5A7B734C45B7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C133-8F5D-4EFA-9892-C1160B60C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618D5A-8C52-4615-9ED6-3DDFE2452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F445D-007E-4AB0-9761-A5A58EB07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15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263B9A3-90FD-47E3-8000-F45E7BEF1FB9}"/>
              </a:ext>
            </a:extLst>
          </p:cNvPr>
          <p:cNvSpPr/>
          <p:nvPr/>
        </p:nvSpPr>
        <p:spPr>
          <a:xfrm>
            <a:off x="1566670" y="2136338"/>
            <a:ext cx="90586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0">
                  <a:solidFill>
                    <a:srgbClr val="333BD9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Rounded MT Bold" panose="020F0704030504030204" pitchFamily="34" charset="0"/>
              </a:rPr>
              <a:t>FORMACIÓN DE  PALABRAS A PARTIR DE SÍLABAS</a:t>
            </a:r>
          </a:p>
        </p:txBody>
      </p:sp>
      <p:pic>
        <p:nvPicPr>
          <p:cNvPr id="5" name="Imagen 4" descr="Logotipo-Orientación-Ándujar">
            <a:extLst>
              <a:ext uri="{FF2B5EF4-FFF2-40B4-BE49-F238E27FC236}">
                <a16:creationId xmlns:a16="http://schemas.microsoft.com/office/drawing/2014/main" id="{17BB8C5E-8E66-41A9-B703-79EE8AD12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388" y="406463"/>
            <a:ext cx="1147221" cy="740731"/>
          </a:xfrm>
          <a:prstGeom prst="rect">
            <a:avLst/>
          </a:prstGeom>
        </p:spPr>
      </p:pic>
      <p:sp>
        <p:nvSpPr>
          <p:cNvPr id="6" name="Cuadro de texto 4">
            <a:extLst>
              <a:ext uri="{FF2B5EF4-FFF2-40B4-BE49-F238E27FC236}">
                <a16:creationId xmlns:a16="http://schemas.microsoft.com/office/drawing/2014/main" id="{3B6FA3A5-7B54-48A0-AC8F-B74CAA26AE35}"/>
              </a:ext>
            </a:extLst>
          </p:cNvPr>
          <p:cNvSpPr txBox="1"/>
          <p:nvPr/>
        </p:nvSpPr>
        <p:spPr>
          <a:xfrm>
            <a:off x="5019643" y="6451536"/>
            <a:ext cx="5615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altLang="en-US" sz="1600" dirty="0"/>
              <a:t>María Olivares para Orientación Andújar</a:t>
            </a:r>
          </a:p>
        </p:txBody>
      </p:sp>
    </p:spTree>
    <p:extLst>
      <p:ext uri="{BB962C8B-B14F-4D97-AF65-F5344CB8AC3E}">
        <p14:creationId xmlns:p14="http://schemas.microsoft.com/office/powerpoint/2010/main" val="158252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B546A-B8A4-4E19-900C-45DD28AF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12543"/>
            <a:ext cx="11760591" cy="689316"/>
          </a:xfrm>
        </p:spPr>
        <p:txBody>
          <a:bodyPr>
            <a:normAutofit/>
          </a:bodyPr>
          <a:lstStyle/>
          <a:p>
            <a:pPr algn="ctr"/>
            <a:r>
              <a:rPr lang="es-ES" sz="2400" dirty="0"/>
              <a:t>Forma tantas palabras como puedas con las sílabas del recuadro: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1C37C39-79CA-402E-9499-377FD68DF23A}"/>
              </a:ext>
            </a:extLst>
          </p:cNvPr>
          <p:cNvSpPr/>
          <p:nvPr/>
        </p:nvSpPr>
        <p:spPr>
          <a:xfrm>
            <a:off x="731520" y="2180492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176CFDB-7A27-43A1-967D-A1BB8881AF34}"/>
              </a:ext>
            </a:extLst>
          </p:cNvPr>
          <p:cNvSpPr/>
          <p:nvPr/>
        </p:nvSpPr>
        <p:spPr>
          <a:xfrm>
            <a:off x="1575582" y="2180492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E4461D0-CC7B-4478-B72A-96E1927EF016}"/>
              </a:ext>
            </a:extLst>
          </p:cNvPr>
          <p:cNvSpPr/>
          <p:nvPr/>
        </p:nvSpPr>
        <p:spPr>
          <a:xfrm>
            <a:off x="2419644" y="2180492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EFCD7FB-C26A-4FCC-BC9C-800FFE56E37E}"/>
              </a:ext>
            </a:extLst>
          </p:cNvPr>
          <p:cNvSpPr/>
          <p:nvPr/>
        </p:nvSpPr>
        <p:spPr>
          <a:xfrm>
            <a:off x="3263706" y="2180492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51E8913-6F5B-4B11-959F-2BFBF02017B0}"/>
              </a:ext>
            </a:extLst>
          </p:cNvPr>
          <p:cNvSpPr/>
          <p:nvPr/>
        </p:nvSpPr>
        <p:spPr>
          <a:xfrm>
            <a:off x="4107768" y="2180492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90ACE39-2D5A-4ED7-9C92-FC02AD279DA8}"/>
              </a:ext>
            </a:extLst>
          </p:cNvPr>
          <p:cNvSpPr/>
          <p:nvPr/>
        </p:nvSpPr>
        <p:spPr>
          <a:xfrm>
            <a:off x="731520" y="2869808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8C36608-930C-45F0-B4C1-A87EB4746997}"/>
              </a:ext>
            </a:extLst>
          </p:cNvPr>
          <p:cNvSpPr/>
          <p:nvPr/>
        </p:nvSpPr>
        <p:spPr>
          <a:xfrm>
            <a:off x="1575582" y="2869808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16E488-2895-4F55-AAAF-A237ECBDD2E7}"/>
              </a:ext>
            </a:extLst>
          </p:cNvPr>
          <p:cNvSpPr/>
          <p:nvPr/>
        </p:nvSpPr>
        <p:spPr>
          <a:xfrm>
            <a:off x="2419644" y="2869808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6A8FB97-C758-455F-A79A-2F70BC45479F}"/>
              </a:ext>
            </a:extLst>
          </p:cNvPr>
          <p:cNvSpPr/>
          <p:nvPr/>
        </p:nvSpPr>
        <p:spPr>
          <a:xfrm>
            <a:off x="3263706" y="2869808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A6D963-C13D-4014-91C1-00475CE7F986}"/>
              </a:ext>
            </a:extLst>
          </p:cNvPr>
          <p:cNvSpPr/>
          <p:nvPr/>
        </p:nvSpPr>
        <p:spPr>
          <a:xfrm>
            <a:off x="4107768" y="2869808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F0DB42A-FECC-46F4-AFE7-FBFBE533DFF8}"/>
              </a:ext>
            </a:extLst>
          </p:cNvPr>
          <p:cNvSpPr/>
          <p:nvPr/>
        </p:nvSpPr>
        <p:spPr>
          <a:xfrm>
            <a:off x="731520" y="3559124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DF5B9E3-A68A-4C47-875E-A451A982EBBD}"/>
              </a:ext>
            </a:extLst>
          </p:cNvPr>
          <p:cNvSpPr/>
          <p:nvPr/>
        </p:nvSpPr>
        <p:spPr>
          <a:xfrm>
            <a:off x="1575582" y="3559124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6C8549A-9F70-44BE-B7C3-B4C2300A2562}"/>
              </a:ext>
            </a:extLst>
          </p:cNvPr>
          <p:cNvSpPr/>
          <p:nvPr/>
        </p:nvSpPr>
        <p:spPr>
          <a:xfrm>
            <a:off x="2419644" y="3559124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38C7C27-C62E-4359-B808-6027BCB6D2BE}"/>
              </a:ext>
            </a:extLst>
          </p:cNvPr>
          <p:cNvSpPr/>
          <p:nvPr/>
        </p:nvSpPr>
        <p:spPr>
          <a:xfrm>
            <a:off x="3263706" y="3559124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A54DF36-73FC-4BF2-9048-7362D56164C6}"/>
              </a:ext>
            </a:extLst>
          </p:cNvPr>
          <p:cNvSpPr/>
          <p:nvPr/>
        </p:nvSpPr>
        <p:spPr>
          <a:xfrm>
            <a:off x="4107768" y="3559124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EF61A9C-65A8-403E-9858-81B1E7865A37}"/>
              </a:ext>
            </a:extLst>
          </p:cNvPr>
          <p:cNvSpPr/>
          <p:nvPr/>
        </p:nvSpPr>
        <p:spPr>
          <a:xfrm>
            <a:off x="731520" y="4248440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EC1FD72-01D3-4B59-8EF9-6092DF1F4CA8}"/>
              </a:ext>
            </a:extLst>
          </p:cNvPr>
          <p:cNvSpPr/>
          <p:nvPr/>
        </p:nvSpPr>
        <p:spPr>
          <a:xfrm>
            <a:off x="1575582" y="4248440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5588EC3-0603-45BD-87C0-A8A24FC4022A}"/>
              </a:ext>
            </a:extLst>
          </p:cNvPr>
          <p:cNvSpPr/>
          <p:nvPr/>
        </p:nvSpPr>
        <p:spPr>
          <a:xfrm>
            <a:off x="2419644" y="4248440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865E4D3-E700-4162-8526-D17DCB3585F9}"/>
              </a:ext>
            </a:extLst>
          </p:cNvPr>
          <p:cNvSpPr/>
          <p:nvPr/>
        </p:nvSpPr>
        <p:spPr>
          <a:xfrm>
            <a:off x="3263706" y="4248440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3615C01-9FE5-4729-AFE3-976A5193EDDC}"/>
              </a:ext>
            </a:extLst>
          </p:cNvPr>
          <p:cNvSpPr/>
          <p:nvPr/>
        </p:nvSpPr>
        <p:spPr>
          <a:xfrm>
            <a:off x="4107768" y="4248440"/>
            <a:ext cx="844062" cy="689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35F2298-697A-47E5-BC78-D66CD61E5A59}"/>
              </a:ext>
            </a:extLst>
          </p:cNvPr>
          <p:cNvSpPr txBox="1"/>
          <p:nvPr/>
        </p:nvSpPr>
        <p:spPr>
          <a:xfrm>
            <a:off x="6537818" y="1098110"/>
            <a:ext cx="45354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/>
              <a:t>______________________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______________________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______________________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______________________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______________________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______________________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______________________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______________________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______________________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______________________</a:t>
            </a:r>
          </a:p>
        </p:txBody>
      </p:sp>
      <p:pic>
        <p:nvPicPr>
          <p:cNvPr id="44" name="Imagen 43" descr="Logotipo-Orientación-Ándujar">
            <a:extLst>
              <a:ext uri="{FF2B5EF4-FFF2-40B4-BE49-F238E27FC236}">
                <a16:creationId xmlns:a16="http://schemas.microsoft.com/office/drawing/2014/main" id="{BAD1129A-A3EE-4B0A-AFC6-1F8DED7C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607" y="6231720"/>
            <a:ext cx="686730" cy="443404"/>
          </a:xfrm>
          <a:prstGeom prst="rect">
            <a:avLst/>
          </a:prstGeom>
        </p:spPr>
      </p:pic>
      <p:pic>
        <p:nvPicPr>
          <p:cNvPr id="48" name="Imagen 47" descr="Imagen que contiene alimentos, reloj, cuarto&#10;&#10;Descripción generada automáticamente">
            <a:extLst>
              <a:ext uri="{FF2B5EF4-FFF2-40B4-BE49-F238E27FC236}">
                <a16:creationId xmlns:a16="http://schemas.microsoft.com/office/drawing/2014/main" id="{663D3A69-D261-4D71-9A7E-7B70C0CC0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565" y="1959279"/>
            <a:ext cx="4115219" cy="29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8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</Words>
  <Application>Microsoft Office PowerPoint</Application>
  <PresentationFormat>Panorámica</PresentationFormat>
  <Paragraphs>22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Forma tantas palabras como puedas con las sílabas del recuadro: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 </dc:creator>
  <cp:lastModifiedBy> </cp:lastModifiedBy>
  <cp:revision>6</cp:revision>
  <dcterms:created xsi:type="dcterms:W3CDTF">2020-02-06T11:38:56Z</dcterms:created>
  <dcterms:modified xsi:type="dcterms:W3CDTF">2020-03-24T18:03:12Z</dcterms:modified>
</cp:coreProperties>
</file>