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58" r:id="rId4"/>
  </p:sldIdLst>
  <p:sldSz cx="12192000" cy="6858000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014" autoAdjust="0"/>
    <p:restoredTop sz="94660"/>
  </p:normalViewPr>
  <p:slideViewPr>
    <p:cSldViewPr snapToGrid="0">
      <p:cViewPr varScale="1">
        <p:scale>
          <a:sx n="68" d="100"/>
          <a:sy n="68" d="100"/>
        </p:scale>
        <p:origin x="774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54" d="100"/>
          <a:sy n="54" d="100"/>
        </p:scale>
        <p:origin x="2268" y="9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editar el estilo de subtítulo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96D8F0-5C9D-428F-9F57-94D29B348843}" type="datetimeFigureOut">
              <a:rPr lang="es-ES" smtClean="0"/>
              <a:t>24/03/2020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65ACBA-6A5F-444B-A84F-30B7CBC79493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i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contenido 1"/>
          <p:cNvSpPr>
            <a:spLocks noGrp="1"/>
          </p:cNvSpPr>
          <p:nvPr>
            <p:ph/>
          </p:nvPr>
        </p:nvSpPr>
        <p:spPr>
          <a:xfrm>
            <a:off x="838200" y="365125"/>
            <a:ext cx="10515600" cy="581183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96D8F0-5C9D-428F-9F57-94D29B348843}" type="datetimeFigureOut">
              <a:rPr lang="es-ES" smtClean="0"/>
              <a:t>24/03/2020</a:t>
            </a:fld>
            <a:endParaRPr lang="es-ES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65ACBA-6A5F-444B-A84F-30B7CBC79493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96D8F0-5C9D-428F-9F57-94D29B348843}" type="datetimeFigureOut">
              <a:rPr lang="es-ES" smtClean="0"/>
              <a:t>24/03/2020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65ACBA-6A5F-444B-A84F-30B7CBC79493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96D8F0-5C9D-428F-9F57-94D29B348843}" type="datetimeFigureOut">
              <a:rPr lang="es-ES" smtClean="0"/>
              <a:t>24/03/2020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65ACBA-6A5F-444B-A84F-30B7CBC79493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96D8F0-5C9D-428F-9F57-94D29B348843}" type="datetimeFigureOut">
              <a:rPr lang="es-ES" smtClean="0"/>
              <a:t>24/03/2020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65ACBA-6A5F-444B-A84F-30B7CBC79493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96D8F0-5C9D-428F-9F57-94D29B348843}" type="datetimeFigureOut">
              <a:rPr lang="es-ES" smtClean="0"/>
              <a:t>24/03/2020</a:t>
            </a:fld>
            <a:endParaRPr lang="es-ES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65ACBA-6A5F-444B-A84F-30B7CBC79493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96D8F0-5C9D-428F-9F57-94D29B348843}" type="datetimeFigureOut">
              <a:rPr lang="es-ES" smtClean="0"/>
              <a:t>24/03/2020</a:t>
            </a:fld>
            <a:endParaRPr lang="es-ES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65ACBA-6A5F-444B-A84F-30B7CBC79493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96D8F0-5C9D-428F-9F57-94D29B348843}" type="datetimeFigureOut">
              <a:rPr lang="es-ES" smtClean="0"/>
              <a:t>24/03/2020</a:t>
            </a:fld>
            <a:endParaRPr lang="es-ES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65ACBA-6A5F-444B-A84F-30B7CBC79493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96D8F0-5C9D-428F-9F57-94D29B348843}" type="datetimeFigureOut">
              <a:rPr lang="es-ES" smtClean="0"/>
              <a:t>24/03/2020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65ACBA-6A5F-444B-A84F-30B7CBC79493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96D8F0-5C9D-428F-9F57-94D29B348843}" type="datetimeFigureOut">
              <a:rPr lang="es-ES" smtClean="0"/>
              <a:t>24/03/2020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65ACBA-6A5F-444B-A84F-30B7CBC79493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2"/>
          <a:stretch>
            <a:fillRect l="-3000" t="-2000" r="-3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96D8F0-5C9D-428F-9F57-94D29B348843}" type="datetimeFigureOut">
              <a:rPr lang="es-ES" smtClean="0"/>
              <a:t>24/03/2020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965ACBA-6A5F-444B-A84F-30B7CBC79493}" type="slidenum">
              <a:rPr lang="es-ES" smtClean="0"/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Imagen 21" descr="Logotipo-Orientación-Ándujar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0120" y="5563870"/>
            <a:ext cx="1162050" cy="749935"/>
          </a:xfrm>
          <a:prstGeom prst="rect">
            <a:avLst/>
          </a:prstGeom>
        </p:spPr>
      </p:pic>
      <p:sp>
        <p:nvSpPr>
          <p:cNvPr id="5" name="Cuadro de texto 4"/>
          <p:cNvSpPr txBox="1"/>
          <p:nvPr/>
        </p:nvSpPr>
        <p:spPr>
          <a:xfrm>
            <a:off x="5900420" y="5945505"/>
            <a:ext cx="531050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ES" altLang="en-US" b="1"/>
              <a:t>María Olivares para Orientación Andújar</a:t>
            </a:r>
          </a:p>
        </p:txBody>
      </p:sp>
      <p:sp>
        <p:nvSpPr>
          <p:cNvPr id="4" name="Rectángulo 3"/>
          <p:cNvSpPr/>
          <p:nvPr/>
        </p:nvSpPr>
        <p:spPr>
          <a:xfrm>
            <a:off x="1118870" y="2444750"/>
            <a:ext cx="9954260" cy="1968500"/>
          </a:xfrm>
          <a:prstGeom prst="rect">
            <a:avLst/>
          </a:prstGeom>
          <a:noFill/>
          <a:ln>
            <a:noFill/>
          </a:ln>
        </p:spPr>
        <p:txBody>
          <a:bodyPr wrap="none" rtlCol="0" anchor="t">
            <a:spAutoFit/>
          </a:bodyPr>
          <a:lstStyle/>
          <a:p>
            <a:pPr algn="ctr"/>
            <a:r>
              <a:rPr lang="es-ES" altLang="en-US" sz="7200" b="1">
                <a:ln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Conciencia Silábica:</a:t>
            </a:r>
          </a:p>
          <a:p>
            <a:pPr algn="ctr"/>
            <a:r>
              <a:rPr lang="es-ES" altLang="en-US" sz="5000" b="1">
                <a:ln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Forma palabras a partir de una sílaba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948055" y="499745"/>
            <a:ext cx="10296525" cy="1325880"/>
          </a:xfrm>
        </p:spPr>
        <p:txBody>
          <a:bodyPr>
            <a:normAutofit/>
          </a:bodyPr>
          <a:lstStyle/>
          <a:p>
            <a:pPr algn="just"/>
            <a:r>
              <a:rPr lang="es-ES" altLang="en-US" sz="2000" b="1"/>
              <a:t>Completa los cuadrados, como en el ejemplo. El recuadro de la izquierda con una palabra que empiece por la primera sílaba de la palabra del centro, y el recuadro de la derecha con una palabra que empiece por la última sílaba.</a:t>
            </a:r>
          </a:p>
        </p:txBody>
      </p:sp>
      <p:sp>
        <p:nvSpPr>
          <p:cNvPr id="4" name="Rectángulo 3"/>
          <p:cNvSpPr/>
          <p:nvPr/>
        </p:nvSpPr>
        <p:spPr>
          <a:xfrm>
            <a:off x="2372360" y="2216785"/>
            <a:ext cx="2123440" cy="625475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altLang="en-US" sz="2400" b="1" dirty="0">
                <a:solidFill>
                  <a:schemeClr val="tx1"/>
                </a:solidFill>
              </a:rPr>
              <a:t>castillo</a:t>
            </a:r>
          </a:p>
        </p:txBody>
      </p:sp>
      <p:sp>
        <p:nvSpPr>
          <p:cNvPr id="5" name="Rectángulo 4"/>
          <p:cNvSpPr/>
          <p:nvPr/>
        </p:nvSpPr>
        <p:spPr>
          <a:xfrm>
            <a:off x="1291590" y="2842260"/>
            <a:ext cx="2123440" cy="625475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altLang="en-US" sz="2400" b="1" dirty="0">
                <a:solidFill>
                  <a:srgbClr val="FF0000"/>
                </a:solidFill>
              </a:rPr>
              <a:t>casco</a:t>
            </a:r>
          </a:p>
        </p:txBody>
      </p:sp>
      <p:sp>
        <p:nvSpPr>
          <p:cNvPr id="8" name="Rectángulo 7"/>
          <p:cNvSpPr/>
          <p:nvPr/>
        </p:nvSpPr>
        <p:spPr>
          <a:xfrm>
            <a:off x="3415030" y="2842260"/>
            <a:ext cx="2123440" cy="625475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altLang="en-US" sz="2400" b="1" dirty="0">
                <a:solidFill>
                  <a:srgbClr val="FF0000"/>
                </a:solidFill>
              </a:rPr>
              <a:t>llover</a:t>
            </a:r>
          </a:p>
        </p:txBody>
      </p:sp>
      <p:sp>
        <p:nvSpPr>
          <p:cNvPr id="9" name="Rectángulo 8"/>
          <p:cNvSpPr/>
          <p:nvPr/>
        </p:nvSpPr>
        <p:spPr>
          <a:xfrm>
            <a:off x="7619365" y="2216785"/>
            <a:ext cx="2123440" cy="625475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altLang="en-US" sz="2400" b="1" dirty="0">
              <a:solidFill>
                <a:schemeClr val="tx1"/>
              </a:solidFill>
            </a:endParaRPr>
          </a:p>
        </p:txBody>
      </p:sp>
      <p:sp>
        <p:nvSpPr>
          <p:cNvPr id="10" name="Rectángulo 9"/>
          <p:cNvSpPr/>
          <p:nvPr/>
        </p:nvSpPr>
        <p:spPr>
          <a:xfrm>
            <a:off x="6538595" y="2842260"/>
            <a:ext cx="2123440" cy="625475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altLang="en-US" sz="2400" b="1">
              <a:solidFill>
                <a:srgbClr val="FF0000"/>
              </a:solidFill>
            </a:endParaRPr>
          </a:p>
        </p:txBody>
      </p:sp>
      <p:sp>
        <p:nvSpPr>
          <p:cNvPr id="11" name="Rectángulo 10"/>
          <p:cNvSpPr/>
          <p:nvPr/>
        </p:nvSpPr>
        <p:spPr>
          <a:xfrm>
            <a:off x="8662035" y="2842260"/>
            <a:ext cx="2123440" cy="625475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altLang="en-US" sz="2400" b="1">
              <a:solidFill>
                <a:srgbClr val="FF0000"/>
              </a:solidFill>
            </a:endParaRPr>
          </a:p>
        </p:txBody>
      </p:sp>
      <p:sp>
        <p:nvSpPr>
          <p:cNvPr id="12" name="Rectángulo 11"/>
          <p:cNvSpPr/>
          <p:nvPr/>
        </p:nvSpPr>
        <p:spPr>
          <a:xfrm>
            <a:off x="2372360" y="4373245"/>
            <a:ext cx="2123440" cy="625475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altLang="en-US" sz="2400" b="1" dirty="0">
              <a:solidFill>
                <a:schemeClr val="tx1"/>
              </a:solidFill>
            </a:endParaRPr>
          </a:p>
        </p:txBody>
      </p:sp>
      <p:sp>
        <p:nvSpPr>
          <p:cNvPr id="13" name="Rectángulo 12"/>
          <p:cNvSpPr/>
          <p:nvPr/>
        </p:nvSpPr>
        <p:spPr>
          <a:xfrm>
            <a:off x="1291590" y="4998720"/>
            <a:ext cx="2123440" cy="625475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altLang="en-US" sz="2400" b="1">
              <a:solidFill>
                <a:srgbClr val="FF0000"/>
              </a:solidFill>
            </a:endParaRPr>
          </a:p>
        </p:txBody>
      </p:sp>
      <p:sp>
        <p:nvSpPr>
          <p:cNvPr id="14" name="Rectángulo 13"/>
          <p:cNvSpPr/>
          <p:nvPr/>
        </p:nvSpPr>
        <p:spPr>
          <a:xfrm>
            <a:off x="3415030" y="4998720"/>
            <a:ext cx="2123440" cy="625475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altLang="en-US" sz="2400" b="1">
              <a:solidFill>
                <a:srgbClr val="FF0000"/>
              </a:solidFill>
            </a:endParaRPr>
          </a:p>
        </p:txBody>
      </p:sp>
      <p:sp>
        <p:nvSpPr>
          <p:cNvPr id="15" name="Rectángulo 14"/>
          <p:cNvSpPr/>
          <p:nvPr/>
        </p:nvSpPr>
        <p:spPr>
          <a:xfrm>
            <a:off x="7619365" y="4373245"/>
            <a:ext cx="2123440" cy="625475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altLang="en-US" sz="2400" b="1" dirty="0">
              <a:solidFill>
                <a:schemeClr val="tx1"/>
              </a:solidFill>
            </a:endParaRPr>
          </a:p>
        </p:txBody>
      </p:sp>
      <p:sp>
        <p:nvSpPr>
          <p:cNvPr id="16" name="Rectángulo 15"/>
          <p:cNvSpPr/>
          <p:nvPr/>
        </p:nvSpPr>
        <p:spPr>
          <a:xfrm>
            <a:off x="6538595" y="4998720"/>
            <a:ext cx="2123440" cy="625475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altLang="en-US" sz="2400" b="1">
              <a:solidFill>
                <a:srgbClr val="FF0000"/>
              </a:solidFill>
            </a:endParaRPr>
          </a:p>
        </p:txBody>
      </p:sp>
      <p:sp>
        <p:nvSpPr>
          <p:cNvPr id="17" name="Rectángulo 16"/>
          <p:cNvSpPr/>
          <p:nvPr/>
        </p:nvSpPr>
        <p:spPr>
          <a:xfrm>
            <a:off x="8662035" y="4998720"/>
            <a:ext cx="2123440" cy="625475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altLang="en-US" sz="2400" b="1">
              <a:solidFill>
                <a:srgbClr val="FF0000"/>
              </a:solidFill>
            </a:endParaRPr>
          </a:p>
        </p:txBody>
      </p:sp>
      <p:pic>
        <p:nvPicPr>
          <p:cNvPr id="22" name="Imagen 21" descr="Logotipo-Orientación-Ándujar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38470" y="5796280"/>
            <a:ext cx="902970" cy="58293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948055" y="499745"/>
            <a:ext cx="10296525" cy="1325880"/>
          </a:xfrm>
        </p:spPr>
        <p:txBody>
          <a:bodyPr>
            <a:normAutofit/>
          </a:bodyPr>
          <a:lstStyle/>
          <a:p>
            <a:pPr algn="just"/>
            <a:r>
              <a:rPr lang="es-ES" altLang="en-US" sz="2000" b="1"/>
              <a:t>Completa los cuadrados, como en el ejemplo. El recuadro de la izquierda con una palabra que empiece por la primera sílaba de la palabra del centro, y el recuadro de la derecha con una palabra que empiece por la última sílaba.</a:t>
            </a:r>
          </a:p>
        </p:txBody>
      </p:sp>
      <p:sp>
        <p:nvSpPr>
          <p:cNvPr id="4" name="Rectángulo 3"/>
          <p:cNvSpPr/>
          <p:nvPr/>
        </p:nvSpPr>
        <p:spPr>
          <a:xfrm>
            <a:off x="2372360" y="2216785"/>
            <a:ext cx="2123440" cy="625475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altLang="en-US" sz="2400" b="1" dirty="0">
              <a:solidFill>
                <a:schemeClr val="tx1"/>
              </a:solidFill>
            </a:endParaRPr>
          </a:p>
        </p:txBody>
      </p:sp>
      <p:sp>
        <p:nvSpPr>
          <p:cNvPr id="5" name="Rectángulo 4"/>
          <p:cNvSpPr/>
          <p:nvPr/>
        </p:nvSpPr>
        <p:spPr>
          <a:xfrm>
            <a:off x="1291590" y="2842260"/>
            <a:ext cx="2123440" cy="625475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altLang="en-US" sz="2400" b="1" dirty="0">
              <a:solidFill>
                <a:srgbClr val="FF0000"/>
              </a:solidFill>
            </a:endParaRPr>
          </a:p>
        </p:txBody>
      </p:sp>
      <p:sp>
        <p:nvSpPr>
          <p:cNvPr id="8" name="Rectángulo 7"/>
          <p:cNvSpPr/>
          <p:nvPr/>
        </p:nvSpPr>
        <p:spPr>
          <a:xfrm>
            <a:off x="3415030" y="2842260"/>
            <a:ext cx="2123440" cy="625475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altLang="en-US" sz="2400" b="1" dirty="0">
              <a:solidFill>
                <a:srgbClr val="FF0000"/>
              </a:solidFill>
            </a:endParaRPr>
          </a:p>
        </p:txBody>
      </p:sp>
      <p:sp>
        <p:nvSpPr>
          <p:cNvPr id="9" name="Rectángulo 8"/>
          <p:cNvSpPr/>
          <p:nvPr/>
        </p:nvSpPr>
        <p:spPr>
          <a:xfrm>
            <a:off x="7619365" y="2216785"/>
            <a:ext cx="2123440" cy="625475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altLang="en-US" sz="2400" b="1" dirty="0">
              <a:solidFill>
                <a:schemeClr val="tx1"/>
              </a:solidFill>
            </a:endParaRPr>
          </a:p>
        </p:txBody>
      </p:sp>
      <p:sp>
        <p:nvSpPr>
          <p:cNvPr id="10" name="Rectángulo 9"/>
          <p:cNvSpPr/>
          <p:nvPr/>
        </p:nvSpPr>
        <p:spPr>
          <a:xfrm>
            <a:off x="6538595" y="2842260"/>
            <a:ext cx="2123440" cy="625475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altLang="en-US" sz="2400" b="1">
              <a:solidFill>
                <a:srgbClr val="FF0000"/>
              </a:solidFill>
            </a:endParaRPr>
          </a:p>
        </p:txBody>
      </p:sp>
      <p:sp>
        <p:nvSpPr>
          <p:cNvPr id="11" name="Rectángulo 10"/>
          <p:cNvSpPr/>
          <p:nvPr/>
        </p:nvSpPr>
        <p:spPr>
          <a:xfrm>
            <a:off x="8662035" y="2842260"/>
            <a:ext cx="2123440" cy="625475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altLang="en-US" sz="2400" b="1">
              <a:solidFill>
                <a:srgbClr val="FF0000"/>
              </a:solidFill>
            </a:endParaRPr>
          </a:p>
        </p:txBody>
      </p:sp>
      <p:sp>
        <p:nvSpPr>
          <p:cNvPr id="12" name="Rectángulo 11"/>
          <p:cNvSpPr/>
          <p:nvPr/>
        </p:nvSpPr>
        <p:spPr>
          <a:xfrm>
            <a:off x="2372360" y="4373245"/>
            <a:ext cx="2123440" cy="625475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altLang="en-US" sz="2400" b="1" dirty="0">
              <a:solidFill>
                <a:schemeClr val="tx1"/>
              </a:solidFill>
            </a:endParaRPr>
          </a:p>
        </p:txBody>
      </p:sp>
      <p:sp>
        <p:nvSpPr>
          <p:cNvPr id="13" name="Rectángulo 12"/>
          <p:cNvSpPr/>
          <p:nvPr/>
        </p:nvSpPr>
        <p:spPr>
          <a:xfrm>
            <a:off x="1291590" y="4998720"/>
            <a:ext cx="2123440" cy="625475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altLang="en-US" sz="2400" b="1">
              <a:solidFill>
                <a:srgbClr val="FF0000"/>
              </a:solidFill>
            </a:endParaRPr>
          </a:p>
        </p:txBody>
      </p:sp>
      <p:sp>
        <p:nvSpPr>
          <p:cNvPr id="14" name="Rectángulo 13"/>
          <p:cNvSpPr/>
          <p:nvPr/>
        </p:nvSpPr>
        <p:spPr>
          <a:xfrm>
            <a:off x="3415030" y="4998720"/>
            <a:ext cx="2123440" cy="625475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altLang="en-US" sz="2400" b="1">
              <a:solidFill>
                <a:srgbClr val="FF0000"/>
              </a:solidFill>
            </a:endParaRPr>
          </a:p>
        </p:txBody>
      </p:sp>
      <p:sp>
        <p:nvSpPr>
          <p:cNvPr id="15" name="Rectángulo 14"/>
          <p:cNvSpPr/>
          <p:nvPr/>
        </p:nvSpPr>
        <p:spPr>
          <a:xfrm>
            <a:off x="7619365" y="4373245"/>
            <a:ext cx="2123440" cy="625475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altLang="en-US" sz="2400" b="1" dirty="0">
              <a:solidFill>
                <a:schemeClr val="tx1"/>
              </a:solidFill>
            </a:endParaRPr>
          </a:p>
        </p:txBody>
      </p:sp>
      <p:sp>
        <p:nvSpPr>
          <p:cNvPr id="16" name="Rectángulo 15"/>
          <p:cNvSpPr/>
          <p:nvPr/>
        </p:nvSpPr>
        <p:spPr>
          <a:xfrm>
            <a:off x="6538595" y="4998720"/>
            <a:ext cx="2123440" cy="625475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altLang="en-US" sz="2400" b="1">
              <a:solidFill>
                <a:srgbClr val="FF0000"/>
              </a:solidFill>
            </a:endParaRPr>
          </a:p>
        </p:txBody>
      </p:sp>
      <p:sp>
        <p:nvSpPr>
          <p:cNvPr id="17" name="Rectángulo 16"/>
          <p:cNvSpPr/>
          <p:nvPr/>
        </p:nvSpPr>
        <p:spPr>
          <a:xfrm>
            <a:off x="8662035" y="4998720"/>
            <a:ext cx="2123440" cy="625475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altLang="en-US" sz="2400" b="1">
              <a:solidFill>
                <a:srgbClr val="FF0000"/>
              </a:solidFill>
            </a:endParaRPr>
          </a:p>
        </p:txBody>
      </p:sp>
      <p:pic>
        <p:nvPicPr>
          <p:cNvPr id="22" name="Imagen 21" descr="Logotipo-Orientación-Ándujar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38470" y="5796280"/>
            <a:ext cx="902970" cy="5829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7034340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108</Words>
  <Application>Microsoft Office PowerPoint</Application>
  <PresentationFormat>Panorámica</PresentationFormat>
  <Paragraphs>8</Paragraphs>
  <Slides>3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3</vt:i4>
      </vt:variant>
    </vt:vector>
  </HeadingPairs>
  <TitlesOfParts>
    <vt:vector size="7" baseType="lpstr">
      <vt:lpstr>Arial</vt:lpstr>
      <vt:lpstr>Calibri</vt:lpstr>
      <vt:lpstr>Calibri Light</vt:lpstr>
      <vt:lpstr>Tema de Office</vt:lpstr>
      <vt:lpstr>Presentación de PowerPoint</vt:lpstr>
      <vt:lpstr>Completa los cuadrados, como en el ejemplo. El recuadro de la izquierda con una palabra que empiece por la primera sílaba de la palabra del centro, y el recuadro de la derecha con una palabra que empiece por la última sílaba.</vt:lpstr>
      <vt:lpstr>Completa los cuadrados, como en el ejemplo. El recuadro de la izquierda con una palabra que empiece por la primera sílaba de la palabra del centro, y el recuadro de la derecha con una palabra que empiece por la última sílaba.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María Olivares</dc:creator>
  <cp:lastModifiedBy> </cp:lastModifiedBy>
  <cp:revision>3</cp:revision>
  <dcterms:created xsi:type="dcterms:W3CDTF">2019-09-15T17:19:50Z</dcterms:created>
  <dcterms:modified xsi:type="dcterms:W3CDTF">2020-03-24T18:11:10Z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3082-10.2.0.7646</vt:lpwstr>
  </property>
</Properties>
</file>