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2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Logotipo-Orientación-Ánduj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5882640"/>
            <a:ext cx="1007745" cy="651510"/>
          </a:xfrm>
          <a:prstGeom prst="rect">
            <a:avLst/>
          </a:prstGeom>
        </p:spPr>
      </p:pic>
      <p:sp>
        <p:nvSpPr>
          <p:cNvPr id="4" name="Cuadro de texto 3"/>
          <p:cNvSpPr txBox="1"/>
          <p:nvPr/>
        </p:nvSpPr>
        <p:spPr>
          <a:xfrm>
            <a:off x="7038975" y="6135370"/>
            <a:ext cx="4591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altLang="en-US" sz="2000" b="1"/>
              <a:t>María Olivares para Orientación Andújar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40025" y="2459990"/>
            <a:ext cx="6711950" cy="1938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s-ES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Separa en sílabas</a:t>
            </a:r>
          </a:p>
          <a:p>
            <a:pPr algn="ctr"/>
            <a:r>
              <a:rPr lang="es-ES" altLang="en-US" sz="4800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Conciencia silábica</a:t>
            </a:r>
          </a:p>
        </p:txBody>
      </p:sp>
      <p:pic>
        <p:nvPicPr>
          <p:cNvPr id="6" name="Imagen 5" descr="girl writing letter b and w - Chirp Graphic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680" y="430530"/>
            <a:ext cx="2506980" cy="2828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425" y="84455"/>
            <a:ext cx="11186160" cy="826770"/>
          </a:xfrm>
        </p:spPr>
        <p:txBody>
          <a:bodyPr>
            <a:normAutofit/>
          </a:bodyPr>
          <a:lstStyle/>
          <a:p>
            <a:pPr algn="ctr"/>
            <a:r>
              <a:rPr lang="es-ES" altLang="en-US" sz="2800" b="1" u="sng"/>
              <a:t>Escribe las palabras del recuadro donde corresponda y separadas por sílabas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905000" y="1703705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en-US" sz="2800" b="1"/>
              <a:t>sol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905000" y="286131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en-US" sz="2800" b="1"/>
              <a:t>bo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171190" y="286131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en-US" sz="2800" b="1"/>
              <a:t>tón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905000" y="401828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8" name="Rectángulo redondeado 7"/>
          <p:cNvSpPr/>
          <p:nvPr/>
        </p:nvSpPr>
        <p:spPr>
          <a:xfrm>
            <a:off x="3171190" y="401828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9" name="Rectángulo redondeado 8"/>
          <p:cNvSpPr/>
          <p:nvPr/>
        </p:nvSpPr>
        <p:spPr>
          <a:xfrm>
            <a:off x="4436110" y="401828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0" name="Rectángulo redondeado 9"/>
          <p:cNvSpPr/>
          <p:nvPr/>
        </p:nvSpPr>
        <p:spPr>
          <a:xfrm>
            <a:off x="1905000" y="519049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1" name="Rectángulo redondeado 10"/>
          <p:cNvSpPr/>
          <p:nvPr/>
        </p:nvSpPr>
        <p:spPr>
          <a:xfrm>
            <a:off x="3171190" y="519049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2" name="Rectángulo redondeado 11"/>
          <p:cNvSpPr/>
          <p:nvPr/>
        </p:nvSpPr>
        <p:spPr>
          <a:xfrm>
            <a:off x="4436110" y="519049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5" name="Rectángulo redondeado 14"/>
          <p:cNvSpPr/>
          <p:nvPr/>
        </p:nvSpPr>
        <p:spPr>
          <a:xfrm>
            <a:off x="5687695" y="519049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6" name="Flecha derecha 15"/>
          <p:cNvSpPr/>
          <p:nvPr/>
        </p:nvSpPr>
        <p:spPr>
          <a:xfrm>
            <a:off x="479425" y="1992630"/>
            <a:ext cx="1311910" cy="25019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7" name="Flecha derecha 16"/>
          <p:cNvSpPr/>
          <p:nvPr/>
        </p:nvSpPr>
        <p:spPr>
          <a:xfrm>
            <a:off x="479425" y="3150235"/>
            <a:ext cx="1311910" cy="25019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8" name="Flecha derecha 17"/>
          <p:cNvSpPr/>
          <p:nvPr/>
        </p:nvSpPr>
        <p:spPr>
          <a:xfrm>
            <a:off x="479425" y="4306570"/>
            <a:ext cx="1311910" cy="25019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9" name="Flecha derecha 18"/>
          <p:cNvSpPr/>
          <p:nvPr/>
        </p:nvSpPr>
        <p:spPr>
          <a:xfrm>
            <a:off x="479425" y="5478780"/>
            <a:ext cx="1311910" cy="25019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0" name="Rectángulo 19"/>
          <p:cNvSpPr/>
          <p:nvPr/>
        </p:nvSpPr>
        <p:spPr>
          <a:xfrm>
            <a:off x="8589010" y="1271905"/>
            <a:ext cx="2559685" cy="431419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en-US" sz="2800" b="1"/>
              <a:t>manzana</a:t>
            </a:r>
          </a:p>
          <a:p>
            <a:pPr algn="ctr"/>
            <a:endParaRPr lang="es-ES" altLang="en-US" sz="2800" b="1"/>
          </a:p>
          <a:p>
            <a:pPr algn="ctr"/>
            <a:r>
              <a:rPr lang="es-ES" altLang="en-US" sz="2800" b="1"/>
              <a:t>sol</a:t>
            </a:r>
          </a:p>
          <a:p>
            <a:pPr algn="ctr"/>
            <a:endParaRPr lang="es-ES" altLang="en-US" sz="2800" b="1"/>
          </a:p>
          <a:p>
            <a:pPr algn="ctr"/>
            <a:r>
              <a:rPr lang="es-ES" altLang="en-US" sz="2800" b="1"/>
              <a:t>lavadora</a:t>
            </a:r>
          </a:p>
          <a:p>
            <a:pPr algn="ctr"/>
            <a:endParaRPr lang="es-ES" altLang="en-US" sz="2800" b="1"/>
          </a:p>
          <a:p>
            <a:pPr algn="ctr"/>
            <a:r>
              <a:rPr lang="es-ES" altLang="en-US" sz="2800" b="1"/>
              <a:t>botón</a:t>
            </a:r>
          </a:p>
        </p:txBody>
      </p:sp>
      <p:pic>
        <p:nvPicPr>
          <p:cNvPr id="28" name="Imagen 27" descr="Logotipo-Orientación-Ánduj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90" y="6017895"/>
            <a:ext cx="836295" cy="5403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425" y="84455"/>
            <a:ext cx="11186160" cy="826770"/>
          </a:xfrm>
        </p:spPr>
        <p:txBody>
          <a:bodyPr>
            <a:normAutofit/>
          </a:bodyPr>
          <a:lstStyle/>
          <a:p>
            <a:pPr algn="ctr"/>
            <a:r>
              <a:rPr lang="es-ES" altLang="en-US" sz="2800" b="1" u="sng"/>
              <a:t>Escribe las palabras del recuadro donde corresponda y separadas por sílabas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905000" y="1703705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 sz="2800" b="1"/>
          </a:p>
        </p:txBody>
      </p:sp>
      <p:sp>
        <p:nvSpPr>
          <p:cNvPr id="5" name="Rectángulo redondeado 4"/>
          <p:cNvSpPr/>
          <p:nvPr/>
        </p:nvSpPr>
        <p:spPr>
          <a:xfrm>
            <a:off x="1905000" y="286131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 sz="2800" b="1"/>
          </a:p>
        </p:txBody>
      </p:sp>
      <p:sp>
        <p:nvSpPr>
          <p:cNvPr id="6" name="Rectángulo redondeado 5"/>
          <p:cNvSpPr/>
          <p:nvPr/>
        </p:nvSpPr>
        <p:spPr>
          <a:xfrm>
            <a:off x="3171190" y="286131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 sz="2800" b="1"/>
          </a:p>
        </p:txBody>
      </p:sp>
      <p:sp>
        <p:nvSpPr>
          <p:cNvPr id="7" name="Rectángulo redondeado 6"/>
          <p:cNvSpPr/>
          <p:nvPr/>
        </p:nvSpPr>
        <p:spPr>
          <a:xfrm>
            <a:off x="1905000" y="401828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8" name="Rectángulo redondeado 7"/>
          <p:cNvSpPr/>
          <p:nvPr/>
        </p:nvSpPr>
        <p:spPr>
          <a:xfrm>
            <a:off x="3171190" y="401828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9" name="Rectángulo redondeado 8"/>
          <p:cNvSpPr/>
          <p:nvPr/>
        </p:nvSpPr>
        <p:spPr>
          <a:xfrm>
            <a:off x="4436110" y="401828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0" name="Rectángulo redondeado 9"/>
          <p:cNvSpPr/>
          <p:nvPr/>
        </p:nvSpPr>
        <p:spPr>
          <a:xfrm>
            <a:off x="1905000" y="519049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1" name="Rectángulo redondeado 10"/>
          <p:cNvSpPr/>
          <p:nvPr/>
        </p:nvSpPr>
        <p:spPr>
          <a:xfrm>
            <a:off x="3171190" y="519049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2" name="Rectángulo redondeado 11"/>
          <p:cNvSpPr/>
          <p:nvPr/>
        </p:nvSpPr>
        <p:spPr>
          <a:xfrm>
            <a:off x="4436110" y="519049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5" name="Rectángulo redondeado 14"/>
          <p:cNvSpPr/>
          <p:nvPr/>
        </p:nvSpPr>
        <p:spPr>
          <a:xfrm>
            <a:off x="5687695" y="5190490"/>
            <a:ext cx="873760" cy="82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6" name="Flecha derecha 15"/>
          <p:cNvSpPr/>
          <p:nvPr/>
        </p:nvSpPr>
        <p:spPr>
          <a:xfrm>
            <a:off x="479425" y="1992630"/>
            <a:ext cx="1311910" cy="25019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7" name="Flecha derecha 16"/>
          <p:cNvSpPr/>
          <p:nvPr/>
        </p:nvSpPr>
        <p:spPr>
          <a:xfrm>
            <a:off x="479425" y="3150235"/>
            <a:ext cx="1311910" cy="25019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8" name="Flecha derecha 17"/>
          <p:cNvSpPr/>
          <p:nvPr/>
        </p:nvSpPr>
        <p:spPr>
          <a:xfrm>
            <a:off x="479425" y="4306570"/>
            <a:ext cx="1311910" cy="25019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19" name="Flecha derecha 18"/>
          <p:cNvSpPr/>
          <p:nvPr/>
        </p:nvSpPr>
        <p:spPr>
          <a:xfrm>
            <a:off x="479425" y="5478780"/>
            <a:ext cx="1311910" cy="25019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20" name="Rectángulo 19"/>
          <p:cNvSpPr/>
          <p:nvPr/>
        </p:nvSpPr>
        <p:spPr>
          <a:xfrm>
            <a:off x="8589010" y="1271905"/>
            <a:ext cx="2559685" cy="431419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altLang="en-US" sz="2800" b="1" dirty="0"/>
          </a:p>
        </p:txBody>
      </p:sp>
      <p:pic>
        <p:nvPicPr>
          <p:cNvPr id="28" name="Imagen 27" descr="Logotipo-Orientación-Ánduj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90" y="6017895"/>
            <a:ext cx="836295" cy="5403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Panorámica</PresentationFormat>
  <Paragraphs>15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Escribe las palabras del recuadro donde corresponda y separadas por sílabas</vt:lpstr>
      <vt:lpstr>Escribe las palabras del recuadro donde corresponda y separadas por sílabas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Olivares</dc:creator>
  <cp:lastModifiedBy> </cp:lastModifiedBy>
  <cp:revision>4</cp:revision>
  <dcterms:created xsi:type="dcterms:W3CDTF">2019-09-30T14:41:21Z</dcterms:created>
  <dcterms:modified xsi:type="dcterms:W3CDTF">2020-03-24T18:18:16Z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3082-10.2.0.7646</vt:lpwstr>
  </property>
</Properties>
</file>