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4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5"/>
    <p:restoredTop sz="94699"/>
  </p:normalViewPr>
  <p:slideViewPr>
    <p:cSldViewPr snapToGrid="0" snapToObjects="1" showGuides="1">
      <p:cViewPr>
        <p:scale>
          <a:sx n="67" d="100"/>
          <a:sy n="67" d="100"/>
        </p:scale>
        <p:origin x="2600" y="1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485B36-8505-2A41-B439-1CF3C4C1D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3742ED-945E-AE4B-9D26-D2E876E75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CDF796-C751-C344-BB76-0FA90725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1A048-E124-5540-8021-FD596F9A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6190A-44AF-A549-A24F-999CA2EB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360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3138A-4411-7142-9AF5-2177B9A2B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02FDCB-32CD-2248-985B-EE1E10E53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9CEA51-3468-0646-9614-E0B679BE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9B9D61-DBD9-DA4D-B635-AA08EC8A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B4069C-72CE-D74E-A626-D8467B59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54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9F91CB-C8CF-FD4D-935B-6E2A70E33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0A9570-EA4D-AE41-A03F-6BAC57B06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701959-6E52-9B47-B3ED-FF507AA04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D589BA-F7FF-B943-9D84-ECF4F693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55C467-6BFC-A549-8983-EDA18D6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44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69D1B-BDAF-8A4C-9625-9221CE338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4A3696-DE88-6E4A-B4EF-D530C1FF3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375C98-492F-C948-9652-24342DC6B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5363F1-D44D-BD49-8D69-EA3A57B7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113649-AC68-4D4B-8AAC-7E71A0FE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88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97860-A4ED-184C-BEAE-1D37F311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E2B08B-EFCC-E848-836A-7B8DA9A6B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0DB267-2210-6F45-AA78-0568D0F1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F1B57E-6EB9-144B-8F69-304931B3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998CC4-F33F-7B4B-BB0A-0B0334A8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31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B61E9-1228-9B44-AEA2-96F5BD3C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1CD15C-C513-1346-A1DC-6B57538D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44AA39-2FAA-BA41-AC96-C31DFE60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8B2398-530B-A548-87EB-8EBCC888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7A9065-CE44-CE45-B85C-90CFBACE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AA050B-AC9C-7E4A-92FD-AB730B29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0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4D92A-235F-734E-812A-48EE09ED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95A471-A30A-3745-9D84-47BC38618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EB6394-9807-F24A-8D29-B4C96BD83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8E07951-D6B0-D446-A64E-BB706B26E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2A6D6B-3478-B449-9BA5-730309F82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F4F711-ABAD-E04F-9E6D-0C710C0D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A768B3-E2D7-A94A-BC78-559F103F0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6899D7F-CF6E-4B4B-8D02-28090780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11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48BC38-F568-0C48-86BC-815A9804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87FDE0-14B4-9343-BAA9-80AE65C1B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6072CA-E0C7-194E-AA60-013AEE2E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A61FC7-10B1-1849-9BA2-FD5DCC9C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55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2871C9-678C-754A-9977-DF77E78A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0F32BCB-F9B8-1A40-B896-33345E57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56BEE1-5D35-4D45-8128-0020213F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8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D31D9-B1C1-794D-B2A1-6111986C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4C5752-6343-EF47-93EE-4FA7186AF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E94D49-E759-9C49-9678-2DAA2B049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CD5A4-8DB4-714E-9F12-0CA4EED6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4F1EBA-2FA7-0543-8137-86DF22F8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B697B7-39F7-6745-B601-DEC55A9A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157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CF52D-6ACA-8248-B838-2667982D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51D4CC6-B4FB-124D-B863-A46AC7C1B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6DE4CA-66DF-4F42-952F-05B7265CE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BA1CDE-4F22-8D42-B8F2-108D29080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3A6F64-FE7C-F34B-8005-B899B32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CD9A27-3A7A-A64F-AFC6-AF409BBD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016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7F27A2-1911-D242-B52F-2A076920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749060-BF06-DA45-88B5-FFC930DC9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E690B6-7076-2741-84A4-640C3768E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56AA0-65FD-2F43-B4C1-C5BE212B0AA0}" type="datetimeFigureOut">
              <a:rPr lang="es-ES" smtClean="0"/>
              <a:t>22/3/20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791A4B-E1B4-B542-A87D-6DB4FEF09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62642A-2910-D84B-B001-B4D3A5055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74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753878" y="2414213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361252" y="1247081"/>
            <a:ext cx="61671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animal.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Vive en la selva.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Tiene el cuello largo.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7DAB5E8-E557-F84E-BD94-4E8CDECE5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09" t="-44343" r="6040" b="51417"/>
          <a:stretch/>
        </p:blipFill>
        <p:spPr>
          <a:xfrm>
            <a:off x="7977693" y="-3989853"/>
            <a:ext cx="3362633" cy="98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5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insecto.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Vuela.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Produce miel.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2B2CE1-8119-0C4F-85CF-B99E5154B9D1}"/>
              </a:ext>
            </a:extLst>
          </p:cNvPr>
          <p:cNvSpPr txBox="1"/>
          <p:nvPr/>
        </p:nvSpPr>
        <p:spPr>
          <a:xfrm>
            <a:off x="8057332" y="5473798"/>
            <a:ext cx="2674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Garabatos punt_pautada" panose="02000503000000020004" pitchFamily="2" charset="0"/>
                <a:ea typeface="HelloBoxer Medium" panose="02000603000000000000" pitchFamily="2" charset="0"/>
              </a:rPr>
              <a:t>abeja</a:t>
            </a:r>
            <a:endParaRPr lang="es-ES" sz="6600" dirty="0">
              <a:latin typeface="Garabatos punt_pautada" panose="02000503000000020004" pitchFamily="2" charset="0"/>
              <a:ea typeface="HelloBoxer Medium" panose="02000603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D1A452-30B1-4F4E-B06B-109C98EF0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449" y="594016"/>
            <a:ext cx="3015329" cy="367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53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100662" y="792138"/>
            <a:ext cx="66976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electrodoméstico.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Esta en la cocina.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Enfría y congela 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4C8BD35-26B9-F443-9159-EFE1815E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2" t="46848" r="53302" b="-6458"/>
          <a:stretch/>
        </p:blipFill>
        <p:spPr>
          <a:xfrm>
            <a:off x="7912717" y="483850"/>
            <a:ext cx="3633841" cy="66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71327" y="1247081"/>
            <a:ext cx="66986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electrodoméstico.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Esta en la cocina.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Enfría y congela 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2B2CE1-8119-0C4F-85CF-B99E5154B9D1}"/>
              </a:ext>
            </a:extLst>
          </p:cNvPr>
          <p:cNvSpPr txBox="1"/>
          <p:nvPr/>
        </p:nvSpPr>
        <p:spPr>
          <a:xfrm>
            <a:off x="7020247" y="5490467"/>
            <a:ext cx="4976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Garabatos punt_pautada" panose="02000503000000020004" pitchFamily="2" charset="0"/>
                <a:ea typeface="HelloBoxer Medium" panose="02000603000000000000" pitchFamily="2" charset="0"/>
              </a:rPr>
              <a:t>frigorífico</a:t>
            </a:r>
            <a:endParaRPr lang="es-ES" sz="6600" dirty="0">
              <a:latin typeface="Garabatos punt_pautada" panose="02000503000000020004" pitchFamily="2" charset="0"/>
              <a:ea typeface="HelloBoxer Medium" panose="02000603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9B00C5-35CA-4649-A64F-AE8CD4FAA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275" y="682506"/>
            <a:ext cx="2166164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3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361252" y="1247081"/>
            <a:ext cx="59953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animal.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Vive en la selva.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Tiene el cuello largo.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0A9C55-7015-154E-801F-F90D458A2C75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s-ES" dirty="0"/>
            </a:b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77AD1E4-69BE-AD46-B9A1-7566953D7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726" y="182551"/>
            <a:ext cx="1865354" cy="504433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1F03E9E-733B-DC45-AFD2-D0FD6FB175AF}"/>
              </a:ext>
            </a:extLst>
          </p:cNvPr>
          <p:cNvSpPr txBox="1"/>
          <p:nvPr/>
        </p:nvSpPr>
        <p:spPr>
          <a:xfrm>
            <a:off x="8176725" y="5514643"/>
            <a:ext cx="33698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>
                <a:latin typeface="Garabatos punt_pautada" panose="02000503000000020004" pitchFamily="2" charset="0"/>
                <a:ea typeface="HelloBoxer Medium" panose="02000603000000000000" pitchFamily="2" charset="0"/>
              </a:rPr>
              <a:t>Jirafa</a:t>
            </a:r>
          </a:p>
        </p:txBody>
      </p:sp>
    </p:spTree>
    <p:extLst>
      <p:ext uri="{BB962C8B-B14F-4D97-AF65-F5344CB8AC3E}">
        <p14:creationId xmlns:p14="http://schemas.microsoft.com/office/powerpoint/2010/main" val="3915933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una fruta.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Tiene color amarillo.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Le gusta a los monos.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8296AF-AD6B-B64C-BF3E-A935C1B98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6" t="2977" r="32722"/>
          <a:stretch/>
        </p:blipFill>
        <p:spPr>
          <a:xfrm>
            <a:off x="8254986" y="0"/>
            <a:ext cx="3455041" cy="665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una fruta.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Tiene color amarillo.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Le gusta a los monos.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8D259C-782F-CA44-BA73-EE9C0CA93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75" y="1701830"/>
            <a:ext cx="4217216" cy="300393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C2B2CE1-8119-0C4F-85CF-B99E5154B9D1}"/>
              </a:ext>
            </a:extLst>
          </p:cNvPr>
          <p:cNvSpPr txBox="1"/>
          <p:nvPr/>
        </p:nvSpPr>
        <p:spPr>
          <a:xfrm>
            <a:off x="7352629" y="5444301"/>
            <a:ext cx="49023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 err="1">
                <a:latin typeface="Garabatos punt_pautada" panose="02000503000000020004" pitchFamily="2" charset="0"/>
                <a:ea typeface="HelloBoxer Medium" panose="02000603000000000000" pitchFamily="2" charset="0"/>
              </a:rPr>
              <a:t>platanos</a:t>
            </a:r>
            <a:endParaRPr lang="es-ES" sz="6600" dirty="0">
              <a:latin typeface="Garabatos punt_pautada" panose="02000503000000020004" pitchFamily="2" charset="0"/>
              <a:ea typeface="HelloBoxer Medium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9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5111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Puede ser de colores.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Se coge con la mano.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Protege de la lluvia.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8D7C21-C25E-4741-A3B4-5A7942357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782" y="549834"/>
            <a:ext cx="2831897" cy="499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2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Puede ser de colores.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Se coge con la mano.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Protege de la lluvia.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2B2CE1-8119-0C4F-85CF-B99E5154B9D1}"/>
              </a:ext>
            </a:extLst>
          </p:cNvPr>
          <p:cNvSpPr txBox="1"/>
          <p:nvPr/>
        </p:nvSpPr>
        <p:spPr>
          <a:xfrm>
            <a:off x="7352629" y="5444301"/>
            <a:ext cx="4831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Garabatos punt_pautada" panose="02000503000000020004" pitchFamily="2" charset="0"/>
                <a:ea typeface="HelloBoxer Medium" panose="02000603000000000000" pitchFamily="2" charset="0"/>
              </a:rPr>
              <a:t>paraguas</a:t>
            </a:r>
            <a:endParaRPr lang="es-ES" sz="6600" dirty="0">
              <a:latin typeface="Garabatos punt_pautada" panose="02000503000000020004" pitchFamily="2" charset="0"/>
              <a:ea typeface="HelloBoxer Medium" panose="02000603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16B2AB-57C9-014A-9090-6930C9DAA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606" y="665684"/>
            <a:ext cx="3467100" cy="40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83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animal.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Se arrastra.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Lleva la casa encima.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4C8BD35-26B9-F443-9159-EFE1815E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2" t="-44343" r="48442" b="53623"/>
          <a:stretch/>
        </p:blipFill>
        <p:spPr>
          <a:xfrm>
            <a:off x="8200984" y="-4305510"/>
            <a:ext cx="3633841" cy="100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animal.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Se arrastra.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Lleva la casa encima.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2B2CE1-8119-0C4F-85CF-B99E5154B9D1}"/>
              </a:ext>
            </a:extLst>
          </p:cNvPr>
          <p:cNvSpPr txBox="1"/>
          <p:nvPr/>
        </p:nvSpPr>
        <p:spPr>
          <a:xfrm>
            <a:off x="8057332" y="5473798"/>
            <a:ext cx="36150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Garabatos punt_pautada" panose="02000503000000020004" pitchFamily="2" charset="0"/>
                <a:ea typeface="HelloBoxer Medium" panose="02000603000000000000" pitchFamily="2" charset="0"/>
              </a:rPr>
              <a:t>caracol</a:t>
            </a:r>
            <a:endParaRPr lang="es-ES" sz="6600" dirty="0">
              <a:latin typeface="Garabatos punt_pautada" panose="02000503000000020004" pitchFamily="2" charset="0"/>
              <a:ea typeface="HelloBoxer Medium" panose="02000603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9EA6CA-252B-9541-9D9B-233F95CE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834" y="1247081"/>
            <a:ext cx="4330032" cy="33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7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insecto.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Vuela.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Produce miel.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4C8BD35-26B9-F443-9159-EFE1815E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2" t="46848" r="53302" b="-6458"/>
          <a:stretch/>
        </p:blipFill>
        <p:spPr>
          <a:xfrm>
            <a:off x="7912717" y="483850"/>
            <a:ext cx="3633841" cy="66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88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263</Words>
  <Application>Microsoft Macintosh PowerPoint</Application>
  <PresentationFormat>Panorámica</PresentationFormat>
  <Paragraphs>117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Garabatos punt_pautada</vt:lpstr>
      <vt:lpstr>HelloBoxer Medium</vt:lpstr>
      <vt:lpstr>KG Blank Space Solid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3</cp:revision>
  <dcterms:created xsi:type="dcterms:W3CDTF">2020-03-22T09:18:27Z</dcterms:created>
  <dcterms:modified xsi:type="dcterms:W3CDTF">2020-03-23T10:43:45Z</dcterms:modified>
</cp:coreProperties>
</file>