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792AA-456D-4C98-B2E4-F8A9E2133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2E2EE6-3C24-4E4D-87E0-62EDE1132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D55AA-4327-4C12-8534-DFFAF138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339-4E06-4D67-B333-43F5C4AF0BFF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C76692-ABFE-4590-B259-AA0D3C97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654C8C-C660-429D-AFC3-E11D455E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23B-A0A6-4DD4-A145-50F93C75B0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66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754D8-2D88-4288-8B91-815B5E6E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E14F00-43C4-4A1A-B521-50BCEED21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BBB090-42F1-432C-8393-3CFAA4B6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339-4E06-4D67-B333-43F5C4AF0BFF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9CF933-C699-4089-B3B3-0971F98D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748C4E-689C-4F8E-BCD3-771F51BC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23B-A0A6-4DD4-A145-50F93C75B0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01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00B09C-33DE-4B18-97A6-54D01E84F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42D133-D46D-4C08-8F45-ED7265DA2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B80FD0-AA1D-4B44-8873-D948FF5A8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339-4E06-4D67-B333-43F5C4AF0BFF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28297C-D368-4FF0-8174-A7694A16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EEFB48-7EDF-47BC-A8D5-3877CFB5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23B-A0A6-4DD4-A145-50F93C75B0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49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2C705-8D4B-474B-8121-8F1021F4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A87730-52F8-4F70-B767-D903B21B2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07D1BC-6638-4B57-AE46-C04A310D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339-4E06-4D67-B333-43F5C4AF0BFF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347F7-35AC-40B8-BDC3-4FDC14D3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BE13F-7D9E-40B7-AC35-CD1D852D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23B-A0A6-4DD4-A145-50F93C75B0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53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76108-A205-439A-8DD5-7CD288D1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7D4461-28BD-439E-939B-A3174523B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352E86-B705-4710-9867-FB6EE384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339-4E06-4D67-B333-43F5C4AF0BFF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CE3B0E-00EF-4BB1-BDFD-DA612B6C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6E12C2-87A1-443E-9D88-F2821145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23B-A0A6-4DD4-A145-50F93C75B0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46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342A5-C131-43CC-BE9E-AF6D3137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F2F90-A25F-486F-AB46-FC1CAAAEA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DC54A3-4AD2-406D-A549-735D3D84F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9D80D-FD71-41FC-8900-A7565944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339-4E06-4D67-B333-43F5C4AF0BFF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7603CD-B352-4FAF-851B-9239202A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1DBDB6-5D7E-4605-A555-625A5058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23B-A0A6-4DD4-A145-50F93C75B0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0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8F6E0-412B-4F96-B1A2-FA26795BC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2A717B-3FA8-4E12-886C-200053EE3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F0B039-9F5A-45AA-919F-7D7CC9EFD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77B5F6-F398-415E-B0E6-C1A1E5630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567F82-807A-4C55-82A1-86673FB4F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2DB4EE-3D67-4FF5-91DB-9B5AA4F6D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339-4E06-4D67-B333-43F5C4AF0BFF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7B69CD1-1267-403D-85C8-0538ED27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6A105A-F7D5-4281-B05F-3885CE5C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23B-A0A6-4DD4-A145-50F93C75B0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94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5ED8B-3431-4ADD-9E5B-FFD43A13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62C8DB-4DB7-4A24-865C-1F382E1E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339-4E06-4D67-B333-43F5C4AF0BFF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60AAD5-134D-4C67-BB10-D678609E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6FD6E1-2349-4842-9F0F-F5C5D17C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23B-A0A6-4DD4-A145-50F93C75B0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26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06FA48-16CC-4CC3-8CB4-034D3D4C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339-4E06-4D67-B333-43F5C4AF0BFF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EAFAA8-E654-48A7-8CA9-7008603A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6D7BF5-5184-4F67-AF57-ECF2C84E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23B-A0A6-4DD4-A145-50F93C75B0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51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B4BBF-CF67-4AC3-BB8C-2C76DC008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06E6C5-0AB7-4D48-BAF7-4361A1A4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1C6765-B11B-485F-97DD-0CCA6637E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23896B-A6B0-4E48-9161-AC31C9F3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339-4E06-4D67-B333-43F5C4AF0BFF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A3F2B8-4E48-4130-A14D-C7BD24965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8E9F3C-F662-448A-BE04-A6C93370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23B-A0A6-4DD4-A145-50F93C75B0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22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41775-860C-49B1-99F2-AC2590C87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82FC73-7189-4A6B-ACDD-FA7EDFF88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2B7310-B53F-4A5B-B129-879074B6C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86CCF6-4CA5-4AC1-AECE-95C2DAF5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339-4E06-4D67-B333-43F5C4AF0BFF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4D33F9-5E3F-48F9-9838-BAA68A9C9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56FE5B-79FF-4708-9FF9-189A764C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23B-A0A6-4DD4-A145-50F93C75B0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39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2F901D-068C-41F7-88C3-0CAE5953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59F29-24B9-41E9-99F7-9684E66A6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B8FDC-189F-4793-82DF-5FC54E785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A339-4E06-4D67-B333-43F5C4AF0BFF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71DFB-5888-4CB4-A5BC-34428A3D5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10E1-125A-4CFC-BB6A-DE615BAD5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823B-A0A6-4DD4-A145-50F93C75B0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33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6124FE7-D2E6-4E34-8CE4-9C2E46991515}"/>
              </a:ext>
            </a:extLst>
          </p:cNvPr>
          <p:cNvSpPr/>
          <p:nvPr/>
        </p:nvSpPr>
        <p:spPr>
          <a:xfrm>
            <a:off x="872197" y="453683"/>
            <a:ext cx="11006632" cy="5950634"/>
          </a:xfrm>
          <a:prstGeom prst="rect">
            <a:avLst/>
          </a:prstGeom>
          <a:noFill/>
          <a:ln w="76200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Imagen que contiene mapa&#10;&#10;Descripción generada automáticamente">
            <a:extLst>
              <a:ext uri="{FF2B5EF4-FFF2-40B4-BE49-F238E27FC236}">
                <a16:creationId xmlns:a16="http://schemas.microsoft.com/office/drawing/2014/main" id="{1F914C66-1774-4130-910F-492012163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05" y="552518"/>
            <a:ext cx="10571912" cy="5752964"/>
          </a:xfrm>
          <a:prstGeom prst="rect">
            <a:avLst/>
          </a:prstGeom>
        </p:spPr>
      </p:pic>
      <p:pic>
        <p:nvPicPr>
          <p:cNvPr id="8" name="Imagen 7" descr="Logotipo-Orientación-Ándujar">
            <a:extLst>
              <a:ext uri="{FF2B5EF4-FFF2-40B4-BE49-F238E27FC236}">
                <a16:creationId xmlns:a16="http://schemas.microsoft.com/office/drawing/2014/main" id="{6E281A59-2C06-45D1-AE25-5870EFAF3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149" y="5190979"/>
            <a:ext cx="800353" cy="51640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FB844CE-7F66-4DD4-85EB-081FDA2C161C}"/>
              </a:ext>
            </a:extLst>
          </p:cNvPr>
          <p:cNvSpPr/>
          <p:nvPr/>
        </p:nvSpPr>
        <p:spPr>
          <a:xfrm>
            <a:off x="2977371" y="2551837"/>
            <a:ext cx="67962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JUEGO DE CONCIENCIA</a:t>
            </a:r>
          </a:p>
          <a:p>
            <a:pPr algn="ctr"/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SILÁBICA</a:t>
            </a:r>
            <a:endParaRPr lang="es-E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uadro de texto 4">
            <a:extLst>
              <a:ext uri="{FF2B5EF4-FFF2-40B4-BE49-F238E27FC236}">
                <a16:creationId xmlns:a16="http://schemas.microsoft.com/office/drawing/2014/main" id="{E0260AF6-C0AD-447B-B94C-5CB5CD20F842}"/>
              </a:ext>
            </a:extLst>
          </p:cNvPr>
          <p:cNvSpPr txBox="1"/>
          <p:nvPr/>
        </p:nvSpPr>
        <p:spPr>
          <a:xfrm>
            <a:off x="6634772" y="5538104"/>
            <a:ext cx="429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n-US" sz="1600" b="1" dirty="0"/>
              <a:t>María Olivares para Orientación Andújar</a:t>
            </a:r>
          </a:p>
        </p:txBody>
      </p:sp>
    </p:spTree>
    <p:extLst>
      <p:ext uri="{BB962C8B-B14F-4D97-AF65-F5344CB8AC3E}">
        <p14:creationId xmlns:p14="http://schemas.microsoft.com/office/powerpoint/2010/main" val="23821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300235A-DA36-4694-9859-BE0CB7043F19}"/>
              </a:ext>
            </a:extLst>
          </p:cNvPr>
          <p:cNvSpPr/>
          <p:nvPr/>
        </p:nvSpPr>
        <p:spPr>
          <a:xfrm>
            <a:off x="998806" y="453683"/>
            <a:ext cx="4628271" cy="5950634"/>
          </a:xfrm>
          <a:prstGeom prst="rect">
            <a:avLst/>
          </a:prstGeom>
          <a:noFill/>
          <a:ln w="76200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mapa&#10;&#10;Descripción generada automáticamente">
            <a:extLst>
              <a:ext uri="{FF2B5EF4-FFF2-40B4-BE49-F238E27FC236}">
                <a16:creationId xmlns:a16="http://schemas.microsoft.com/office/drawing/2014/main" id="{5823379B-8A72-4842-B507-B694BDBC2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05" y="552518"/>
            <a:ext cx="4445472" cy="57529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4CB019C-6110-47AA-9887-F443BC37AB94}"/>
              </a:ext>
            </a:extLst>
          </p:cNvPr>
          <p:cNvSpPr txBox="1"/>
          <p:nvPr/>
        </p:nvSpPr>
        <p:spPr>
          <a:xfrm>
            <a:off x="1638885" y="1763489"/>
            <a:ext cx="33481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latin typeface="Escolar2" panose="00000400000000000000" pitchFamily="2" charset="0"/>
              </a:rPr>
              <a:t>Escribe dos palabras que contengan la sílaba “</a:t>
            </a:r>
            <a:r>
              <a:rPr lang="es-ES" sz="3000" dirty="0" err="1">
                <a:latin typeface="Escolar2" panose="00000400000000000000" pitchFamily="2" charset="0"/>
              </a:rPr>
              <a:t>ba</a:t>
            </a:r>
            <a:r>
              <a:rPr lang="es-ES" sz="3000" dirty="0">
                <a:latin typeface="Escolar2" panose="00000400000000000000" pitchFamily="2" charset="0"/>
              </a:rPr>
              <a:t>”</a:t>
            </a:r>
          </a:p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r>
              <a:rPr lang="es-ES" sz="2000" dirty="0">
                <a:latin typeface="Escolar2" panose="00000400000000000000" pitchFamily="2" charset="0"/>
              </a:rPr>
              <a:t>_________________________</a:t>
            </a:r>
          </a:p>
          <a:p>
            <a:pPr algn="ctr"/>
            <a:endParaRPr lang="es-ES" sz="2000" dirty="0">
              <a:latin typeface="Escolar2" panose="00000400000000000000" pitchFamily="2" charset="0"/>
            </a:endParaRPr>
          </a:p>
          <a:p>
            <a:pPr algn="ctr"/>
            <a:r>
              <a:rPr lang="es-ES" sz="2000" dirty="0">
                <a:latin typeface="Escolar2" panose="00000400000000000000" pitchFamily="2" charset="0"/>
              </a:rPr>
              <a:t>_________________________</a:t>
            </a:r>
          </a:p>
        </p:txBody>
      </p:sp>
      <p:pic>
        <p:nvPicPr>
          <p:cNvPr id="9" name="Imagen 8" descr="Logotipo-Orientación-Ándujar">
            <a:extLst>
              <a:ext uri="{FF2B5EF4-FFF2-40B4-BE49-F238E27FC236}">
                <a16:creationId xmlns:a16="http://schemas.microsoft.com/office/drawing/2014/main" id="{FDE8A6C4-1D0B-4DCE-81A2-785586FB3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196" y="5362020"/>
            <a:ext cx="731488" cy="47196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312AB1F-147E-4450-BE2D-CCE700464E73}"/>
              </a:ext>
            </a:extLst>
          </p:cNvPr>
          <p:cNvSpPr/>
          <p:nvPr/>
        </p:nvSpPr>
        <p:spPr>
          <a:xfrm>
            <a:off x="6473526" y="453683"/>
            <a:ext cx="4628271" cy="5950634"/>
          </a:xfrm>
          <a:prstGeom prst="rect">
            <a:avLst/>
          </a:prstGeom>
          <a:noFill/>
          <a:ln w="76200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Imagen que contiene mapa&#10;&#10;Descripción generada automáticamente">
            <a:extLst>
              <a:ext uri="{FF2B5EF4-FFF2-40B4-BE49-F238E27FC236}">
                <a16:creationId xmlns:a16="http://schemas.microsoft.com/office/drawing/2014/main" id="{66EC30DF-FE2D-49BA-B63E-A7BB4B116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5" y="552518"/>
            <a:ext cx="4445472" cy="575296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0E80C17-6CB2-499D-AAAC-0E2004F2FFE0}"/>
              </a:ext>
            </a:extLst>
          </p:cNvPr>
          <p:cNvSpPr txBox="1"/>
          <p:nvPr/>
        </p:nvSpPr>
        <p:spPr>
          <a:xfrm>
            <a:off x="7113605" y="1763489"/>
            <a:ext cx="33481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r>
              <a:rPr lang="es-ES" sz="2000" dirty="0">
                <a:latin typeface="Escolar2" panose="00000400000000000000" pitchFamily="2" charset="0"/>
              </a:rPr>
              <a:t>_________________________</a:t>
            </a:r>
          </a:p>
          <a:p>
            <a:pPr algn="ctr"/>
            <a:endParaRPr lang="es-ES" sz="2000" dirty="0">
              <a:latin typeface="Escolar2" panose="00000400000000000000" pitchFamily="2" charset="0"/>
            </a:endParaRPr>
          </a:p>
          <a:p>
            <a:pPr algn="ctr"/>
            <a:r>
              <a:rPr lang="es-ES" sz="2000" dirty="0">
                <a:latin typeface="Escolar2" panose="00000400000000000000" pitchFamily="2" charset="0"/>
              </a:rPr>
              <a:t>_________________________</a:t>
            </a:r>
          </a:p>
        </p:txBody>
      </p:sp>
      <p:pic>
        <p:nvPicPr>
          <p:cNvPr id="13" name="Imagen 12" descr="Logotipo-Orientación-Ándujar">
            <a:extLst>
              <a:ext uri="{FF2B5EF4-FFF2-40B4-BE49-F238E27FC236}">
                <a16:creationId xmlns:a16="http://schemas.microsoft.com/office/drawing/2014/main" id="{143022E0-8F4F-4317-B060-F2F07F47D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916" y="5362020"/>
            <a:ext cx="731488" cy="4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9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300235A-DA36-4694-9859-BE0CB7043F19}"/>
              </a:ext>
            </a:extLst>
          </p:cNvPr>
          <p:cNvSpPr/>
          <p:nvPr/>
        </p:nvSpPr>
        <p:spPr>
          <a:xfrm>
            <a:off x="998806" y="453683"/>
            <a:ext cx="4628271" cy="5950634"/>
          </a:xfrm>
          <a:prstGeom prst="rect">
            <a:avLst/>
          </a:prstGeom>
          <a:noFill/>
          <a:ln w="76200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mapa&#10;&#10;Descripción generada automáticamente">
            <a:extLst>
              <a:ext uri="{FF2B5EF4-FFF2-40B4-BE49-F238E27FC236}">
                <a16:creationId xmlns:a16="http://schemas.microsoft.com/office/drawing/2014/main" id="{5823379B-8A72-4842-B507-B694BDBC2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05" y="552518"/>
            <a:ext cx="4445472" cy="57529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4CB019C-6110-47AA-9887-F443BC37AB94}"/>
              </a:ext>
            </a:extLst>
          </p:cNvPr>
          <p:cNvSpPr txBox="1"/>
          <p:nvPr/>
        </p:nvSpPr>
        <p:spPr>
          <a:xfrm>
            <a:off x="1638885" y="1763489"/>
            <a:ext cx="33481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r>
              <a:rPr lang="es-ES" sz="2000" dirty="0">
                <a:latin typeface="Escolar2" panose="00000400000000000000" pitchFamily="2" charset="0"/>
              </a:rPr>
              <a:t>_________________________</a:t>
            </a:r>
          </a:p>
          <a:p>
            <a:pPr algn="ctr"/>
            <a:endParaRPr lang="es-ES" sz="2000" dirty="0">
              <a:latin typeface="Escolar2" panose="00000400000000000000" pitchFamily="2" charset="0"/>
            </a:endParaRPr>
          </a:p>
          <a:p>
            <a:pPr algn="ctr"/>
            <a:r>
              <a:rPr lang="es-ES" sz="2000" dirty="0">
                <a:latin typeface="Escolar2" panose="00000400000000000000" pitchFamily="2" charset="0"/>
              </a:rPr>
              <a:t>_________________________</a:t>
            </a:r>
          </a:p>
        </p:txBody>
      </p:sp>
      <p:pic>
        <p:nvPicPr>
          <p:cNvPr id="9" name="Imagen 8" descr="Logotipo-Orientación-Ándujar">
            <a:extLst>
              <a:ext uri="{FF2B5EF4-FFF2-40B4-BE49-F238E27FC236}">
                <a16:creationId xmlns:a16="http://schemas.microsoft.com/office/drawing/2014/main" id="{FDE8A6C4-1D0B-4DCE-81A2-785586FB3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196" y="5362020"/>
            <a:ext cx="731488" cy="47196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312AB1F-147E-4450-BE2D-CCE700464E73}"/>
              </a:ext>
            </a:extLst>
          </p:cNvPr>
          <p:cNvSpPr/>
          <p:nvPr/>
        </p:nvSpPr>
        <p:spPr>
          <a:xfrm>
            <a:off x="6473526" y="453683"/>
            <a:ext cx="4628271" cy="5950634"/>
          </a:xfrm>
          <a:prstGeom prst="rect">
            <a:avLst/>
          </a:prstGeom>
          <a:noFill/>
          <a:ln w="76200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Imagen que contiene mapa&#10;&#10;Descripción generada automáticamente">
            <a:extLst>
              <a:ext uri="{FF2B5EF4-FFF2-40B4-BE49-F238E27FC236}">
                <a16:creationId xmlns:a16="http://schemas.microsoft.com/office/drawing/2014/main" id="{66EC30DF-FE2D-49BA-B63E-A7BB4B116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5" y="552518"/>
            <a:ext cx="4445472" cy="575296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0E80C17-6CB2-499D-AAAC-0E2004F2FFE0}"/>
              </a:ext>
            </a:extLst>
          </p:cNvPr>
          <p:cNvSpPr txBox="1"/>
          <p:nvPr/>
        </p:nvSpPr>
        <p:spPr>
          <a:xfrm>
            <a:off x="7113605" y="1763489"/>
            <a:ext cx="33481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endParaRPr lang="es-ES" sz="3000" dirty="0">
              <a:latin typeface="Escolar2" panose="00000400000000000000" pitchFamily="2" charset="0"/>
            </a:endParaRPr>
          </a:p>
          <a:p>
            <a:pPr algn="ctr"/>
            <a:r>
              <a:rPr lang="es-ES" sz="2000" dirty="0">
                <a:latin typeface="Escolar2" panose="00000400000000000000" pitchFamily="2" charset="0"/>
              </a:rPr>
              <a:t>_________________________</a:t>
            </a:r>
          </a:p>
          <a:p>
            <a:pPr algn="ctr"/>
            <a:endParaRPr lang="es-ES" sz="2000" dirty="0">
              <a:latin typeface="Escolar2" panose="00000400000000000000" pitchFamily="2" charset="0"/>
            </a:endParaRPr>
          </a:p>
          <a:p>
            <a:pPr algn="ctr"/>
            <a:r>
              <a:rPr lang="es-ES" sz="2000" dirty="0">
                <a:latin typeface="Escolar2" panose="00000400000000000000" pitchFamily="2" charset="0"/>
              </a:rPr>
              <a:t>_________________________</a:t>
            </a:r>
          </a:p>
        </p:txBody>
      </p:sp>
      <p:pic>
        <p:nvPicPr>
          <p:cNvPr id="13" name="Imagen 12" descr="Logotipo-Orientación-Ándujar">
            <a:extLst>
              <a:ext uri="{FF2B5EF4-FFF2-40B4-BE49-F238E27FC236}">
                <a16:creationId xmlns:a16="http://schemas.microsoft.com/office/drawing/2014/main" id="{143022E0-8F4F-4317-B060-F2F07F47D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916" y="5362020"/>
            <a:ext cx="731488" cy="4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1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27</Words>
  <Application>Microsoft Office PowerPoint</Application>
  <PresentationFormat>Panorámica</PresentationFormat>
  <Paragraphs>33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Escolar2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 </dc:creator>
  <cp:lastModifiedBy> </cp:lastModifiedBy>
  <cp:revision>5</cp:revision>
  <dcterms:created xsi:type="dcterms:W3CDTF">2020-02-14T11:14:26Z</dcterms:created>
  <dcterms:modified xsi:type="dcterms:W3CDTF">2020-03-24T18:00:37Z</dcterms:modified>
</cp:coreProperties>
</file>