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25EFD-04D5-4345-A9E5-3395876AE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E3498D-456F-4AB4-86FE-1D5BE2C90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A6FBC0-9509-4F36-ABA8-3A68540B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613794-6415-4E90-9A04-32E7DC43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46EC26-B81D-43D7-8979-52418871F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E585F-2FAC-4653-BF5D-F2A95486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7FFAB3-20F7-4878-80E9-793BEC47D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FC9D99-7436-4C90-B14A-8971C863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BDCB0-7513-43DF-AF55-743B6DC18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03BCDA-168C-4E4F-8751-EB8A01A49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35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D3CD6F-5C3E-42AB-99E4-7EEE8499B2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1F250B-D9D3-4422-BF20-2FC10A0DFB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25B69-93A5-4658-8857-F9DA9AA37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C032EC-4E12-44DA-A502-D1FF29B0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4719F5-EA0A-42E9-8C9E-E6D3E3C2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076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029CC-E2DD-42C2-AD65-BF6B4508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11EE9-38E1-4174-84A9-AE168EF6B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1EAC8A-DEC8-4E89-BD02-3A27F526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E1E64C-B715-44B4-8982-1B6C783C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7E5C98-7569-451D-91CA-8642A03C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55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B22CC8-597F-4E02-92FE-27348541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D11C0-1052-4AFB-BE50-80A1FA33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2779F2-C3CD-4147-B90E-ACA6328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932F7-58BA-4041-8D4A-325B9C0C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093FF9-CBF0-4A87-8590-D744F982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88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C0790-91A6-4DE4-922E-A82B43D7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1143F-02AC-4B10-AA81-F082A120A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F32EAB-4D10-4624-8758-1D5B09799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7C1A13-4E68-414F-8309-BEB30918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B0C1A5-19D6-46D7-B6C4-A7252250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385906-2192-4EF5-AFD9-F22F84E9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258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6AA9A-3B4F-4408-BB9B-CEA6B407C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25D883-7412-49E8-8966-56A087EA9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057D7DE-B095-4CD5-BAC6-DDA60674ED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085A93-A63A-4096-B2E3-518B35E68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43F9597-703B-45E8-ACF0-BCBBAE896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FFD349-A275-4501-8A92-12E6218D1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923CDB1-88D3-4FE7-B81F-C1D85E98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63E6D75-F05D-40AF-834F-EBCAB3CF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540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77B78C-92D1-482D-BED7-7B6CF4EE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F6F109-2C4D-4A6C-A99E-FD80F3222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C6AFBD-6775-46AD-9AC7-495D9265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50BBC2-7B66-48BD-8B7C-CBBC9E1A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01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85CB84-7AC5-494F-A99A-CA1CEDA9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4D5F18-F396-45E5-AAB7-7AA4851F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2FC755-C50F-4900-AEAB-F3DDA869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83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38E0C-565E-46D8-AAFA-F3AE9FD3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AE3EAC-6C99-47D5-8DD6-C8AF91A9E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2968A9-7E61-43B6-B763-853F05923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74792A5-C6A6-401C-8CB8-E347663D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60970A-8037-47A2-96D4-2D883CD1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32612B-725D-4F8B-85E8-603355B0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97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0E8B1-59E3-4CA0-AA6F-E7FE83ED1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503C22C-56E4-4A09-A8F2-D979B5C825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24AB1E-63E0-4904-B53A-437578A81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766DDE-03EB-48CC-9097-FA86B8D0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E0851-4189-43BF-BB36-648B34BC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268EFF-1503-4926-BA4D-2178F42A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08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BF98B7-9D38-4F07-89F2-990E3BF5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6FAEF1-B411-4712-B44E-EAF5BF49D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8C2C4-AC49-4550-9FAA-C58485178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19839-B448-4D7D-962D-0BA5249580A0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489B7E-EB06-40B7-BF79-471296517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A915C0-9BAF-4108-A66D-F6977714D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2DD30-7432-485A-8663-3C5EB38413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5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-Orientación-Ándujar">
            <a:extLst>
              <a:ext uri="{FF2B5EF4-FFF2-40B4-BE49-F238E27FC236}">
                <a16:creationId xmlns:a16="http://schemas.microsoft.com/office/drawing/2014/main" id="{D91FB3A3-3A2D-480E-889D-8A205631E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63" y="5917565"/>
            <a:ext cx="1054735" cy="68072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037C06D-7398-4BC5-BC53-ADCE97074176}"/>
              </a:ext>
            </a:extLst>
          </p:cNvPr>
          <p:cNvSpPr txBox="1"/>
          <p:nvPr/>
        </p:nvSpPr>
        <p:spPr>
          <a:xfrm>
            <a:off x="6770052" y="6257925"/>
            <a:ext cx="501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600" dirty="0"/>
              <a:t>María Olivares para Orientación Andújar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E88FDFC-9BA3-40F3-92A3-FEAEDB183990}"/>
              </a:ext>
            </a:extLst>
          </p:cNvPr>
          <p:cNvSpPr/>
          <p:nvPr/>
        </p:nvSpPr>
        <p:spPr>
          <a:xfrm>
            <a:off x="1669155" y="2967335"/>
            <a:ext cx="8853706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PALABRAS INVENTADAS</a:t>
            </a:r>
          </a:p>
          <a:p>
            <a:pPr algn="ctr"/>
            <a:r>
              <a:rPr lang="es-ES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Añade y quita sílabas para inventar palabras</a:t>
            </a:r>
            <a:endParaRPr lang="es-ES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38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5D32F-0278-47B1-BBE7-134578B5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6" y="325007"/>
            <a:ext cx="10515600" cy="661817"/>
          </a:xfrm>
        </p:spPr>
        <p:txBody>
          <a:bodyPr>
            <a:normAutofit/>
          </a:bodyPr>
          <a:lstStyle/>
          <a:p>
            <a:r>
              <a:rPr lang="es-ES" sz="2400" dirty="0"/>
              <a:t>Inventa palabras añadiendo o quitando sílabas: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48D5AF-62A0-4412-A813-39026EBA976B}"/>
              </a:ext>
            </a:extLst>
          </p:cNvPr>
          <p:cNvSpPr/>
          <p:nvPr/>
        </p:nvSpPr>
        <p:spPr>
          <a:xfrm>
            <a:off x="5160792" y="1652000"/>
            <a:ext cx="1870416" cy="6618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</a:rPr>
              <a:t>palmera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CA676B-0A6C-4BCB-8D22-ACF81BAAD67B}"/>
              </a:ext>
            </a:extLst>
          </p:cNvPr>
          <p:cNvSpPr/>
          <p:nvPr/>
        </p:nvSpPr>
        <p:spPr>
          <a:xfrm>
            <a:off x="3474719" y="1652000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</a:rPr>
              <a:t>+ da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E737C0-DAD0-4416-BA80-A13B69079834}"/>
              </a:ext>
            </a:extLst>
          </p:cNvPr>
          <p:cNvSpPr/>
          <p:nvPr/>
        </p:nvSpPr>
        <p:spPr>
          <a:xfrm>
            <a:off x="7869116" y="1652000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</a:rPr>
              <a:t>- me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C33BAEF-F1B8-4F91-A074-C6A153D8D782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7031208" y="1982909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4E73A51-D6AB-4828-B134-7523068F16F1}"/>
              </a:ext>
            </a:extLst>
          </p:cNvPr>
          <p:cNvCxnSpPr>
            <a:cxnSpLocks/>
            <a:stCxn id="4" idx="1"/>
            <a:endCxn id="7" idx="3"/>
          </p:cNvCxnSpPr>
          <p:nvPr/>
        </p:nvCxnSpPr>
        <p:spPr>
          <a:xfrm flipH="1">
            <a:off x="4322884" y="1982909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658B3D5-0557-4EA7-8BC1-1EBD2FC375DC}"/>
              </a:ext>
            </a:extLst>
          </p:cNvPr>
          <p:cNvSpPr/>
          <p:nvPr/>
        </p:nvSpPr>
        <p:spPr>
          <a:xfrm>
            <a:off x="500576" y="1652000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>
                <a:solidFill>
                  <a:srgbClr val="C00000"/>
                </a:solidFill>
              </a:rPr>
              <a:t>palmerada</a:t>
            </a:r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28AD848-FDCC-4DA7-81F9-55560A20E48B}"/>
              </a:ext>
            </a:extLst>
          </p:cNvPr>
          <p:cNvSpPr/>
          <p:nvPr/>
        </p:nvSpPr>
        <p:spPr>
          <a:xfrm>
            <a:off x="9739532" y="1651999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dirty="0" err="1">
                <a:solidFill>
                  <a:srgbClr val="C00000"/>
                </a:solidFill>
              </a:rPr>
              <a:t>palra</a:t>
            </a:r>
            <a:endParaRPr lang="es-ES" sz="2200" dirty="0">
              <a:solidFill>
                <a:srgbClr val="C00000"/>
              </a:solidFill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AC06499-E94F-4E44-9BE6-416BD00BCF9F}"/>
              </a:ext>
            </a:extLst>
          </p:cNvPr>
          <p:cNvCxnSpPr>
            <a:stCxn id="8" idx="3"/>
            <a:endCxn id="20" idx="1"/>
          </p:cNvCxnSpPr>
          <p:nvPr/>
        </p:nvCxnSpPr>
        <p:spPr>
          <a:xfrm flipV="1">
            <a:off x="8717281" y="1982908"/>
            <a:ext cx="10222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2D9E376-2BA2-4112-A128-25A06F827CA2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2452468" y="1982909"/>
            <a:ext cx="10222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1AFDD38-CF54-4A52-8F68-8959080846CA}"/>
              </a:ext>
            </a:extLst>
          </p:cNvPr>
          <p:cNvSpPr/>
          <p:nvPr/>
        </p:nvSpPr>
        <p:spPr>
          <a:xfrm>
            <a:off x="5160792" y="3446103"/>
            <a:ext cx="1870416" cy="6618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2C5959E-388E-4900-943B-E6A1FA97450B}"/>
              </a:ext>
            </a:extLst>
          </p:cNvPr>
          <p:cNvSpPr/>
          <p:nvPr/>
        </p:nvSpPr>
        <p:spPr>
          <a:xfrm>
            <a:off x="3474719" y="3446103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F03B6C0-8DAB-4775-AC4A-4C42B0A52D9D}"/>
              </a:ext>
            </a:extLst>
          </p:cNvPr>
          <p:cNvSpPr/>
          <p:nvPr/>
        </p:nvSpPr>
        <p:spPr>
          <a:xfrm>
            <a:off x="7869116" y="3446103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3C6582A-75AD-4F6C-A122-CC533DC5F4C5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7031208" y="3777012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86C3BF3-D0D7-4EFE-957A-25E5DFFA7B75}"/>
              </a:ext>
            </a:extLst>
          </p:cNvPr>
          <p:cNvCxnSpPr>
            <a:cxnSpLocks/>
            <a:stCxn id="25" idx="1"/>
            <a:endCxn id="26" idx="3"/>
          </p:cNvCxnSpPr>
          <p:nvPr/>
        </p:nvCxnSpPr>
        <p:spPr>
          <a:xfrm flipH="1">
            <a:off x="4322884" y="3777012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A424263-E399-4D5D-A9B3-8AC70BA7459F}"/>
              </a:ext>
            </a:extLst>
          </p:cNvPr>
          <p:cNvSpPr/>
          <p:nvPr/>
        </p:nvSpPr>
        <p:spPr>
          <a:xfrm>
            <a:off x="500576" y="3446103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3A6C50B-55D1-442C-A138-48282CB9A600}"/>
              </a:ext>
            </a:extLst>
          </p:cNvPr>
          <p:cNvSpPr/>
          <p:nvPr/>
        </p:nvSpPr>
        <p:spPr>
          <a:xfrm>
            <a:off x="9739532" y="3446102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25F7173-03ED-4DA0-8E1B-1A76F4E4AA3E}"/>
              </a:ext>
            </a:extLst>
          </p:cNvPr>
          <p:cNvCxnSpPr>
            <a:stCxn id="27" idx="3"/>
            <a:endCxn id="31" idx="1"/>
          </p:cNvCxnSpPr>
          <p:nvPr/>
        </p:nvCxnSpPr>
        <p:spPr>
          <a:xfrm flipV="1">
            <a:off x="8717281" y="3777011"/>
            <a:ext cx="10222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778E7DD-D736-425A-BED6-8A74BA2DFB2C}"/>
              </a:ext>
            </a:extLst>
          </p:cNvPr>
          <p:cNvCxnSpPr>
            <a:stCxn id="26" idx="1"/>
            <a:endCxn id="30" idx="3"/>
          </p:cNvCxnSpPr>
          <p:nvPr/>
        </p:nvCxnSpPr>
        <p:spPr>
          <a:xfrm flipH="1">
            <a:off x="2452468" y="3777012"/>
            <a:ext cx="10222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384B7FC-2089-4D6B-BF6B-1C8E1E823E19}"/>
              </a:ext>
            </a:extLst>
          </p:cNvPr>
          <p:cNvSpPr/>
          <p:nvPr/>
        </p:nvSpPr>
        <p:spPr>
          <a:xfrm>
            <a:off x="5160792" y="5219272"/>
            <a:ext cx="1870416" cy="6618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23239A6-3DE2-4822-A8F6-8942F06A1FEB}"/>
              </a:ext>
            </a:extLst>
          </p:cNvPr>
          <p:cNvSpPr/>
          <p:nvPr/>
        </p:nvSpPr>
        <p:spPr>
          <a:xfrm>
            <a:off x="3474719" y="5219272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04E66CF-C39F-47B4-82A1-75B511654453}"/>
              </a:ext>
            </a:extLst>
          </p:cNvPr>
          <p:cNvSpPr/>
          <p:nvPr/>
        </p:nvSpPr>
        <p:spPr>
          <a:xfrm>
            <a:off x="7869116" y="5219272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44675A3-00F2-4026-84C0-E4813F91819E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7031208" y="5550181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386A9D5-42FF-47BC-B125-8F201DA8FA15}"/>
              </a:ext>
            </a:extLst>
          </p:cNvPr>
          <p:cNvCxnSpPr>
            <a:cxnSpLocks/>
            <a:stCxn id="34" idx="1"/>
            <a:endCxn id="35" idx="3"/>
          </p:cNvCxnSpPr>
          <p:nvPr/>
        </p:nvCxnSpPr>
        <p:spPr>
          <a:xfrm flipH="1">
            <a:off x="4322884" y="5550181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9BDCBF59-FB20-4698-9DBA-DFD0C411F09A}"/>
              </a:ext>
            </a:extLst>
          </p:cNvPr>
          <p:cNvSpPr/>
          <p:nvPr/>
        </p:nvSpPr>
        <p:spPr>
          <a:xfrm>
            <a:off x="500576" y="5219272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0BF3DB8E-1126-4DF2-A44E-6BA927A35839}"/>
              </a:ext>
            </a:extLst>
          </p:cNvPr>
          <p:cNvSpPr/>
          <p:nvPr/>
        </p:nvSpPr>
        <p:spPr>
          <a:xfrm>
            <a:off x="9739532" y="5219271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3571E1C8-7AE6-4490-ABA2-C921FAD53A1D}"/>
              </a:ext>
            </a:extLst>
          </p:cNvPr>
          <p:cNvCxnSpPr>
            <a:stCxn id="36" idx="3"/>
            <a:endCxn id="40" idx="1"/>
          </p:cNvCxnSpPr>
          <p:nvPr/>
        </p:nvCxnSpPr>
        <p:spPr>
          <a:xfrm flipV="1">
            <a:off x="8717281" y="5550180"/>
            <a:ext cx="10222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1CFFBEE-BB26-4A71-B08B-E1307B81A07C}"/>
              </a:ext>
            </a:extLst>
          </p:cNvPr>
          <p:cNvCxnSpPr>
            <a:stCxn id="35" idx="1"/>
            <a:endCxn id="39" idx="3"/>
          </p:cNvCxnSpPr>
          <p:nvPr/>
        </p:nvCxnSpPr>
        <p:spPr>
          <a:xfrm flipH="1">
            <a:off x="2452468" y="5550181"/>
            <a:ext cx="10222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n 42" descr="Logotipo-Orientación-Ándujar">
            <a:extLst>
              <a:ext uri="{FF2B5EF4-FFF2-40B4-BE49-F238E27FC236}">
                <a16:creationId xmlns:a16="http://schemas.microsoft.com/office/drawing/2014/main" id="{B7D65A85-A87D-4C4B-A440-C0B701C3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608" y="6077243"/>
            <a:ext cx="706783" cy="4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5D32F-0278-47B1-BBE7-134578B5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576" y="325007"/>
            <a:ext cx="10515600" cy="661817"/>
          </a:xfrm>
        </p:spPr>
        <p:txBody>
          <a:bodyPr>
            <a:normAutofit/>
          </a:bodyPr>
          <a:lstStyle/>
          <a:p>
            <a:r>
              <a:rPr lang="es-ES" sz="2400" dirty="0"/>
              <a:t>Inventa palabras añadiendo o quitando sílabas: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48D5AF-62A0-4412-A813-39026EBA976B}"/>
              </a:ext>
            </a:extLst>
          </p:cNvPr>
          <p:cNvSpPr/>
          <p:nvPr/>
        </p:nvSpPr>
        <p:spPr>
          <a:xfrm>
            <a:off x="5160792" y="1652000"/>
            <a:ext cx="1870416" cy="6618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ECA676B-0A6C-4BCB-8D22-ACF81BAAD67B}"/>
              </a:ext>
            </a:extLst>
          </p:cNvPr>
          <p:cNvSpPr/>
          <p:nvPr/>
        </p:nvSpPr>
        <p:spPr>
          <a:xfrm>
            <a:off x="3474719" y="1652000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6E737C0-DAD0-4416-BA80-A13B69079834}"/>
              </a:ext>
            </a:extLst>
          </p:cNvPr>
          <p:cNvSpPr/>
          <p:nvPr/>
        </p:nvSpPr>
        <p:spPr>
          <a:xfrm>
            <a:off x="7869116" y="1652000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C33BAEF-F1B8-4F91-A074-C6A153D8D782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7031208" y="1982909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4E73A51-D6AB-4828-B134-7523068F16F1}"/>
              </a:ext>
            </a:extLst>
          </p:cNvPr>
          <p:cNvCxnSpPr>
            <a:cxnSpLocks/>
            <a:stCxn id="4" idx="1"/>
            <a:endCxn id="7" idx="3"/>
          </p:cNvCxnSpPr>
          <p:nvPr/>
        </p:nvCxnSpPr>
        <p:spPr>
          <a:xfrm flipH="1">
            <a:off x="4322884" y="1982909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658B3D5-0557-4EA7-8BC1-1EBD2FC375DC}"/>
              </a:ext>
            </a:extLst>
          </p:cNvPr>
          <p:cNvSpPr/>
          <p:nvPr/>
        </p:nvSpPr>
        <p:spPr>
          <a:xfrm>
            <a:off x="500576" y="1652000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28AD848-FDCC-4DA7-81F9-55560A20E48B}"/>
              </a:ext>
            </a:extLst>
          </p:cNvPr>
          <p:cNvSpPr/>
          <p:nvPr/>
        </p:nvSpPr>
        <p:spPr>
          <a:xfrm>
            <a:off x="9739532" y="1651999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1AC06499-E94F-4E44-9BE6-416BD00BCF9F}"/>
              </a:ext>
            </a:extLst>
          </p:cNvPr>
          <p:cNvCxnSpPr>
            <a:stCxn id="8" idx="3"/>
            <a:endCxn id="20" idx="1"/>
          </p:cNvCxnSpPr>
          <p:nvPr/>
        </p:nvCxnSpPr>
        <p:spPr>
          <a:xfrm flipV="1">
            <a:off x="8717281" y="1982908"/>
            <a:ext cx="10222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2D9E376-2BA2-4112-A128-25A06F827CA2}"/>
              </a:ext>
            </a:extLst>
          </p:cNvPr>
          <p:cNvCxnSpPr>
            <a:stCxn id="7" idx="1"/>
            <a:endCxn id="13" idx="3"/>
          </p:cNvCxnSpPr>
          <p:nvPr/>
        </p:nvCxnSpPr>
        <p:spPr>
          <a:xfrm flipH="1">
            <a:off x="2452468" y="1982909"/>
            <a:ext cx="10222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1AFDD38-CF54-4A52-8F68-8959080846CA}"/>
              </a:ext>
            </a:extLst>
          </p:cNvPr>
          <p:cNvSpPr/>
          <p:nvPr/>
        </p:nvSpPr>
        <p:spPr>
          <a:xfrm>
            <a:off x="5160792" y="3446103"/>
            <a:ext cx="1870416" cy="6618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2C5959E-388E-4900-943B-E6A1FA97450B}"/>
              </a:ext>
            </a:extLst>
          </p:cNvPr>
          <p:cNvSpPr/>
          <p:nvPr/>
        </p:nvSpPr>
        <p:spPr>
          <a:xfrm>
            <a:off x="3474719" y="3446103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F03B6C0-8DAB-4775-AC4A-4C42B0A52D9D}"/>
              </a:ext>
            </a:extLst>
          </p:cNvPr>
          <p:cNvSpPr/>
          <p:nvPr/>
        </p:nvSpPr>
        <p:spPr>
          <a:xfrm>
            <a:off x="7869116" y="3446103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3C6582A-75AD-4F6C-A122-CC533DC5F4C5}"/>
              </a:ext>
            </a:extLst>
          </p:cNvPr>
          <p:cNvCxnSpPr>
            <a:cxnSpLocks/>
            <a:stCxn id="25" idx="3"/>
            <a:endCxn id="27" idx="1"/>
          </p:cNvCxnSpPr>
          <p:nvPr/>
        </p:nvCxnSpPr>
        <p:spPr>
          <a:xfrm>
            <a:off x="7031208" y="3777012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86C3BF3-D0D7-4EFE-957A-25E5DFFA7B75}"/>
              </a:ext>
            </a:extLst>
          </p:cNvPr>
          <p:cNvCxnSpPr>
            <a:cxnSpLocks/>
            <a:stCxn id="25" idx="1"/>
            <a:endCxn id="26" idx="3"/>
          </p:cNvCxnSpPr>
          <p:nvPr/>
        </p:nvCxnSpPr>
        <p:spPr>
          <a:xfrm flipH="1">
            <a:off x="4322884" y="3777012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A424263-E399-4D5D-A9B3-8AC70BA7459F}"/>
              </a:ext>
            </a:extLst>
          </p:cNvPr>
          <p:cNvSpPr/>
          <p:nvPr/>
        </p:nvSpPr>
        <p:spPr>
          <a:xfrm>
            <a:off x="500576" y="3446103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3A6C50B-55D1-442C-A138-48282CB9A600}"/>
              </a:ext>
            </a:extLst>
          </p:cNvPr>
          <p:cNvSpPr/>
          <p:nvPr/>
        </p:nvSpPr>
        <p:spPr>
          <a:xfrm>
            <a:off x="9739532" y="3446102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525F7173-03ED-4DA0-8E1B-1A76F4E4AA3E}"/>
              </a:ext>
            </a:extLst>
          </p:cNvPr>
          <p:cNvCxnSpPr>
            <a:stCxn id="27" idx="3"/>
            <a:endCxn id="31" idx="1"/>
          </p:cNvCxnSpPr>
          <p:nvPr/>
        </p:nvCxnSpPr>
        <p:spPr>
          <a:xfrm flipV="1">
            <a:off x="8717281" y="3777011"/>
            <a:ext cx="10222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5778E7DD-D736-425A-BED6-8A74BA2DFB2C}"/>
              </a:ext>
            </a:extLst>
          </p:cNvPr>
          <p:cNvCxnSpPr>
            <a:stCxn id="26" idx="1"/>
            <a:endCxn id="30" idx="3"/>
          </p:cNvCxnSpPr>
          <p:nvPr/>
        </p:nvCxnSpPr>
        <p:spPr>
          <a:xfrm flipH="1">
            <a:off x="2452468" y="3777012"/>
            <a:ext cx="10222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8384B7FC-2089-4D6B-BF6B-1C8E1E823E19}"/>
              </a:ext>
            </a:extLst>
          </p:cNvPr>
          <p:cNvSpPr/>
          <p:nvPr/>
        </p:nvSpPr>
        <p:spPr>
          <a:xfrm>
            <a:off x="5160792" y="5219272"/>
            <a:ext cx="1870416" cy="66181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23239A6-3DE2-4822-A8F6-8942F06A1FEB}"/>
              </a:ext>
            </a:extLst>
          </p:cNvPr>
          <p:cNvSpPr/>
          <p:nvPr/>
        </p:nvSpPr>
        <p:spPr>
          <a:xfrm>
            <a:off x="3474719" y="5219272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04E66CF-C39F-47B4-82A1-75B511654453}"/>
              </a:ext>
            </a:extLst>
          </p:cNvPr>
          <p:cNvSpPr/>
          <p:nvPr/>
        </p:nvSpPr>
        <p:spPr>
          <a:xfrm>
            <a:off x="7869116" y="5219272"/>
            <a:ext cx="848165" cy="66181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chemeClr val="tx1"/>
              </a:solidFill>
            </a:endParaRP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B44675A3-00F2-4026-84C0-E4813F91819E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>
            <a:off x="7031208" y="5550181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4386A9D5-42FF-47BC-B125-8F201DA8FA15}"/>
              </a:ext>
            </a:extLst>
          </p:cNvPr>
          <p:cNvCxnSpPr>
            <a:cxnSpLocks/>
            <a:stCxn id="34" idx="1"/>
            <a:endCxn id="35" idx="3"/>
          </p:cNvCxnSpPr>
          <p:nvPr/>
        </p:nvCxnSpPr>
        <p:spPr>
          <a:xfrm flipH="1">
            <a:off x="4322884" y="5550181"/>
            <a:ext cx="8379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9BDCBF59-FB20-4698-9DBA-DFD0C411F09A}"/>
              </a:ext>
            </a:extLst>
          </p:cNvPr>
          <p:cNvSpPr/>
          <p:nvPr/>
        </p:nvSpPr>
        <p:spPr>
          <a:xfrm>
            <a:off x="500576" y="5219272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0BF3DB8E-1126-4DF2-A44E-6BA927A35839}"/>
              </a:ext>
            </a:extLst>
          </p:cNvPr>
          <p:cNvSpPr/>
          <p:nvPr/>
        </p:nvSpPr>
        <p:spPr>
          <a:xfrm>
            <a:off x="9739532" y="5219271"/>
            <a:ext cx="1951892" cy="661817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200" dirty="0">
              <a:solidFill>
                <a:srgbClr val="C00000"/>
              </a:solidFill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3571E1C8-7AE6-4490-ABA2-C921FAD53A1D}"/>
              </a:ext>
            </a:extLst>
          </p:cNvPr>
          <p:cNvCxnSpPr>
            <a:stCxn id="36" idx="3"/>
            <a:endCxn id="40" idx="1"/>
          </p:cNvCxnSpPr>
          <p:nvPr/>
        </p:nvCxnSpPr>
        <p:spPr>
          <a:xfrm flipV="1">
            <a:off x="8717281" y="5550180"/>
            <a:ext cx="1022251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01CFFBEE-BB26-4A71-B08B-E1307B81A07C}"/>
              </a:ext>
            </a:extLst>
          </p:cNvPr>
          <p:cNvCxnSpPr>
            <a:stCxn id="35" idx="1"/>
            <a:endCxn id="39" idx="3"/>
          </p:cNvCxnSpPr>
          <p:nvPr/>
        </p:nvCxnSpPr>
        <p:spPr>
          <a:xfrm flipH="1">
            <a:off x="2452468" y="5550181"/>
            <a:ext cx="10222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Imagen 42" descr="Logotipo-Orientación-Ándujar">
            <a:extLst>
              <a:ext uri="{FF2B5EF4-FFF2-40B4-BE49-F238E27FC236}">
                <a16:creationId xmlns:a16="http://schemas.microsoft.com/office/drawing/2014/main" id="{B7D65A85-A87D-4C4B-A440-C0B701C3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608" y="6077243"/>
            <a:ext cx="706783" cy="45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26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35</Words>
  <Application>Microsoft Office PowerPoint</Application>
  <PresentationFormat>Panorámica</PresentationFormat>
  <Paragraphs>10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Berlin Sans FB Demi</vt:lpstr>
      <vt:lpstr>Calibri</vt:lpstr>
      <vt:lpstr>Calibri Light</vt:lpstr>
      <vt:lpstr>Tema de Office</vt:lpstr>
      <vt:lpstr>Presentación de PowerPoint</vt:lpstr>
      <vt:lpstr>Inventa palabras añadiendo o quitando sílabas:</vt:lpstr>
      <vt:lpstr>Inventa palabras añadiendo o quitando sílabas: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 </dc:creator>
  <cp:lastModifiedBy> </cp:lastModifiedBy>
  <cp:revision>5</cp:revision>
  <dcterms:created xsi:type="dcterms:W3CDTF">2020-01-28T10:46:04Z</dcterms:created>
  <dcterms:modified xsi:type="dcterms:W3CDTF">2020-03-24T18:04:38Z</dcterms:modified>
</cp:coreProperties>
</file>