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F9001-56AC-4A77-8E9B-1DF62EF22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C85A7E-E9C8-4DAF-ACB6-2E72C5DA9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62B5B4-98AB-4706-A29A-13CECD57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9A9-4CB6-434A-B0D8-AD7A9929E61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FE7864-DA3D-43B1-9B9B-5BAE307A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A682F-11A7-4C19-ADB9-E8A4FA4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62E-B826-427B-AD77-A6837ECD9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30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8356C-493B-4FD7-9B4E-2E84A76A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8B1216-4389-45C3-A244-3129BEEA2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495EC2-7804-4E2B-A97C-22B2994D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9A9-4CB6-434A-B0D8-AD7A9929E61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CF7FF7-EC25-4BE6-93E2-C1F72EC4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C26F2-33C9-4419-87AD-3648E692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62E-B826-427B-AD77-A6837ECD9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35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E8C632-5E29-4FA1-877D-3A3F4443D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84F866-D1A1-4651-9BE1-629870087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BFFDA-4C41-413C-B261-4BB28C21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9A9-4CB6-434A-B0D8-AD7A9929E61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CC9101-B8F9-492B-96A4-C08F67FC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7BB499-BAD1-48EB-961B-B7D4FA74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62E-B826-427B-AD77-A6837ECD9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76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F4EE3-592F-45BB-A38A-5667FF75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FA1C93-B304-4AC1-99D6-BFD54A22F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EBC5AC-DE32-416C-BFB6-34645094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9A9-4CB6-434A-B0D8-AD7A9929E61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ABA9B7-8243-4275-B60D-08153C9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DF37B6-11A5-44CE-B17D-3ACC71C5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62E-B826-427B-AD77-A6837ECD9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1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939E5-C344-4AF5-B53F-BF3EF4F5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1B9313-A112-4B5E-94F8-95776A277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789BCD-C53A-429A-B337-356F34E1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9A9-4CB6-434A-B0D8-AD7A9929E61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49DCD0-637E-4EB9-9328-96E87879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76B53-CEDB-48EA-A1F9-0123DCFD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62E-B826-427B-AD77-A6837ECD9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59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02C95-140F-4E13-89BE-C2D24A1F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48CDF-4EAE-4BBE-AD51-BE28B0C59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EDB854-5284-4D19-977D-18EF6BFFD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6A680A-1EBB-4F60-8B85-4BE2273B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9A9-4CB6-434A-B0D8-AD7A9929E61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87AF7E-4FF2-4DA2-86FD-F17B5DDC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4297E8-B6A7-40BA-A38C-EADFF85D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62E-B826-427B-AD77-A6837ECD9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2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C4DF7-A518-46FF-AABC-F3D73D62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8F30DC-3763-4F78-A611-275E62C08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D1D8CF-6CAF-4402-8464-B0637CAAE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1211C2-8A6C-4A81-A57F-33FAA552F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257DBF-BDEB-4D3A-9253-78A64C208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68FD73-3809-4303-9716-0C822741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9A9-4CB6-434A-B0D8-AD7A9929E61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F341CB-DB76-41B0-B12A-0542D395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B60C6E-A865-460D-A2B2-50268BDE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62E-B826-427B-AD77-A6837ECD9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05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F18C8-57E4-481C-BF34-97E9CFDC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AF3465-8697-454B-AB5E-7B385409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9A9-4CB6-434A-B0D8-AD7A9929E61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08BC8-AC8A-47D1-9EEC-DCCF79A8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A9EDB9-93CF-448E-A682-B0CE5AC9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62E-B826-427B-AD77-A6837ECD9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2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762008-2BE9-4494-8F48-D16FBF97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9A9-4CB6-434A-B0D8-AD7A9929E61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665427-37B2-44A2-AF77-CDC0028D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99DB13-47CF-4A19-9DCB-6709866A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62E-B826-427B-AD77-A6837ECD9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24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C89C9-E416-4797-B085-86CD2BF3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DB3EC7-D1C8-43AC-91E6-03DF3A9D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E199BA-549C-4D81-82E6-112741BCB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097EE5-F116-456F-B0A4-3FCBBF26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9A9-4CB6-434A-B0D8-AD7A9929E61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C685C6-F838-4703-98BF-ABC280B3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E21AFC-A4A5-49EE-AB3B-8D33EF3A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62E-B826-427B-AD77-A6837ECD9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8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27065-532A-4FCC-A403-B7DA07C2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5F7D1D-2E4F-4844-99CC-3B5B89E3B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C051BA-677B-416D-A061-7BA23BA75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C826FB-BF80-4243-92CE-11F07E1A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9A9-4CB6-434A-B0D8-AD7A9929E61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450EAD-A7E8-42BB-BA85-68C411CB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D59C1C-958C-4785-B8D8-6CD551AD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962E-B826-427B-AD77-A6837ECD9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56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C9E767-8BAC-48CE-A3FB-943C8B7C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00BAD8-5F7F-4CA0-9D0B-08EF3AB2E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43940-825C-465A-B43D-8B5FE5DF4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69A9-4CB6-434A-B0D8-AD7A9929E614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A5EAB-0CFD-47B0-AE40-8A499ED48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40F3CB-1042-49CE-A84A-ADEDE9440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962E-B826-427B-AD77-A6837ECD9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55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4E38F3-1126-4D51-9A69-24483F6B9D6C}"/>
              </a:ext>
            </a:extLst>
          </p:cNvPr>
          <p:cNvSpPr/>
          <p:nvPr/>
        </p:nvSpPr>
        <p:spPr>
          <a:xfrm>
            <a:off x="1445528" y="2551837"/>
            <a:ext cx="93009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PUZZLES SILÁBICOS</a:t>
            </a:r>
          </a:p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 PALABRAS TRISÍLABAS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uadro de texto 4">
            <a:extLst>
              <a:ext uri="{FF2B5EF4-FFF2-40B4-BE49-F238E27FC236}">
                <a16:creationId xmlns:a16="http://schemas.microsoft.com/office/drawing/2014/main" id="{4CABE7A4-2F22-4FB6-B887-06285F163A59}"/>
              </a:ext>
            </a:extLst>
          </p:cNvPr>
          <p:cNvSpPr txBox="1"/>
          <p:nvPr/>
        </p:nvSpPr>
        <p:spPr>
          <a:xfrm>
            <a:off x="6597160" y="5913119"/>
            <a:ext cx="4413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altLang="en-US" sz="1600" dirty="0"/>
              <a:t>María Olivares para Orientación Andújar</a:t>
            </a:r>
          </a:p>
        </p:txBody>
      </p:sp>
      <p:pic>
        <p:nvPicPr>
          <p:cNvPr id="6" name="Imagen 5" descr="Logotipo-Orientación-Ándujar">
            <a:extLst>
              <a:ext uri="{FF2B5EF4-FFF2-40B4-BE49-F238E27FC236}">
                <a16:creationId xmlns:a16="http://schemas.microsoft.com/office/drawing/2014/main" id="{CD62A9D2-FBE5-40F3-9804-F593651E3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28" y="5514340"/>
            <a:ext cx="1095375" cy="707390"/>
          </a:xfrm>
          <a:prstGeom prst="rect">
            <a:avLst/>
          </a:prstGeom>
        </p:spPr>
      </p:pic>
      <p:pic>
        <p:nvPicPr>
          <p:cNvPr id="8" name="Imagen 7" descr="Imagen que contiene señal&#10;&#10;Descripción generada automáticamente">
            <a:extLst>
              <a:ext uri="{FF2B5EF4-FFF2-40B4-BE49-F238E27FC236}">
                <a16:creationId xmlns:a16="http://schemas.microsoft.com/office/drawing/2014/main" id="{2B4824A0-6597-460D-AA4C-8FBD885A8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137">
            <a:off x="1445528" y="797510"/>
            <a:ext cx="1754327" cy="17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9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B3AEB42-A2A8-4FA9-9BAE-791804609122}"/>
              </a:ext>
            </a:extLst>
          </p:cNvPr>
          <p:cNvSpPr/>
          <p:nvPr/>
        </p:nvSpPr>
        <p:spPr>
          <a:xfrm>
            <a:off x="358727" y="886264"/>
            <a:ext cx="1786597" cy="396708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8C5B3C-67DE-4953-968E-02C7139E398A}"/>
              </a:ext>
            </a:extLst>
          </p:cNvPr>
          <p:cNvSpPr/>
          <p:nvPr/>
        </p:nvSpPr>
        <p:spPr>
          <a:xfrm>
            <a:off x="2145324" y="886263"/>
            <a:ext cx="1786597" cy="396708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CD938A-8906-47CD-AD50-17810527FE1B}"/>
              </a:ext>
            </a:extLst>
          </p:cNvPr>
          <p:cNvSpPr/>
          <p:nvPr/>
        </p:nvSpPr>
        <p:spPr>
          <a:xfrm>
            <a:off x="3931921" y="886263"/>
            <a:ext cx="1786597" cy="396708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E9FCAD-B246-41F6-A204-711C4E4BFE25}"/>
              </a:ext>
            </a:extLst>
          </p:cNvPr>
          <p:cNvSpPr/>
          <p:nvPr/>
        </p:nvSpPr>
        <p:spPr>
          <a:xfrm>
            <a:off x="358727" y="4853352"/>
            <a:ext cx="1786597" cy="106914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3B364C7-1128-464D-88AE-12C46C7AA645}"/>
              </a:ext>
            </a:extLst>
          </p:cNvPr>
          <p:cNvSpPr/>
          <p:nvPr/>
        </p:nvSpPr>
        <p:spPr>
          <a:xfrm>
            <a:off x="2145323" y="4853352"/>
            <a:ext cx="1786597" cy="106914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18FAFBB-D890-4D8F-816A-4847F2C49EBC}"/>
              </a:ext>
            </a:extLst>
          </p:cNvPr>
          <p:cNvSpPr/>
          <p:nvPr/>
        </p:nvSpPr>
        <p:spPr>
          <a:xfrm>
            <a:off x="3931920" y="4853352"/>
            <a:ext cx="1786597" cy="106914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dirty="0">
              <a:solidFill>
                <a:schemeClr val="tx1"/>
              </a:solidFill>
            </a:endParaRPr>
          </a:p>
        </p:txBody>
      </p:sp>
      <p:pic>
        <p:nvPicPr>
          <p:cNvPr id="10" name="Imagen 9" descr="Logotipo-Orientación-Ándujar">
            <a:extLst>
              <a:ext uri="{FF2B5EF4-FFF2-40B4-BE49-F238E27FC236}">
                <a16:creationId xmlns:a16="http://schemas.microsoft.com/office/drawing/2014/main" id="{3D7A24AB-97C1-4212-B227-A23DE5AC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773" y="935502"/>
            <a:ext cx="523270" cy="33762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6A3FCB2-8D7B-4446-AB71-DD89DCB5CFD4}"/>
              </a:ext>
            </a:extLst>
          </p:cNvPr>
          <p:cNvSpPr/>
          <p:nvPr/>
        </p:nvSpPr>
        <p:spPr>
          <a:xfrm>
            <a:off x="6473483" y="886264"/>
            <a:ext cx="1786597" cy="396708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D9C103F-D9B7-416E-8FFA-7AB2338BAB38}"/>
              </a:ext>
            </a:extLst>
          </p:cNvPr>
          <p:cNvSpPr/>
          <p:nvPr/>
        </p:nvSpPr>
        <p:spPr>
          <a:xfrm>
            <a:off x="8260080" y="886263"/>
            <a:ext cx="1786597" cy="396708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DB18F13-F9F4-44D0-B234-4EA3316ACA7E}"/>
              </a:ext>
            </a:extLst>
          </p:cNvPr>
          <p:cNvSpPr/>
          <p:nvPr/>
        </p:nvSpPr>
        <p:spPr>
          <a:xfrm>
            <a:off x="10046677" y="886263"/>
            <a:ext cx="1786597" cy="396708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BC46E75-E0DC-4143-9EC4-504F1E09F4B7}"/>
              </a:ext>
            </a:extLst>
          </p:cNvPr>
          <p:cNvSpPr/>
          <p:nvPr/>
        </p:nvSpPr>
        <p:spPr>
          <a:xfrm>
            <a:off x="6473483" y="4853352"/>
            <a:ext cx="1786597" cy="106914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88CBD8B-D52C-403E-ACBE-7FADD8A3EC66}"/>
              </a:ext>
            </a:extLst>
          </p:cNvPr>
          <p:cNvSpPr/>
          <p:nvPr/>
        </p:nvSpPr>
        <p:spPr>
          <a:xfrm>
            <a:off x="8260079" y="4853352"/>
            <a:ext cx="1786597" cy="106914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B53F697-9A11-42D7-80A8-A2583702D7F4}"/>
              </a:ext>
            </a:extLst>
          </p:cNvPr>
          <p:cNvSpPr/>
          <p:nvPr/>
        </p:nvSpPr>
        <p:spPr>
          <a:xfrm>
            <a:off x="10046676" y="4853352"/>
            <a:ext cx="1786597" cy="106914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dirty="0">
              <a:solidFill>
                <a:schemeClr val="tx1"/>
              </a:solidFill>
            </a:endParaRPr>
          </a:p>
        </p:txBody>
      </p:sp>
      <p:pic>
        <p:nvPicPr>
          <p:cNvPr id="17" name="Imagen 16" descr="Logotipo-Orientación-Ándujar">
            <a:extLst>
              <a:ext uri="{FF2B5EF4-FFF2-40B4-BE49-F238E27FC236}">
                <a16:creationId xmlns:a16="http://schemas.microsoft.com/office/drawing/2014/main" id="{1F908E55-068E-40CF-930A-31D0C0EB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529" y="935502"/>
            <a:ext cx="523270" cy="3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77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 </dc:creator>
  <cp:lastModifiedBy> </cp:lastModifiedBy>
  <cp:revision>6</cp:revision>
  <dcterms:created xsi:type="dcterms:W3CDTF">2020-03-02T11:53:26Z</dcterms:created>
  <dcterms:modified xsi:type="dcterms:W3CDTF">2020-03-24T17:57:53Z</dcterms:modified>
</cp:coreProperties>
</file>