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B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6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6D8F0-5C9D-428F-9F57-94D29B348843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5ACBA-6A5F-444B-A84F-30B7CBC79493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82040" y="922655"/>
            <a:ext cx="9865995" cy="455422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s-ES" altLang="en-US" sz="88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E35BFC"/>
                </a:solidFill>
                <a:effectLst/>
              </a:rPr>
              <a:t>CONCIENCIA</a:t>
            </a:r>
          </a:p>
          <a:p>
            <a:pPr algn="ctr"/>
            <a:r>
              <a:rPr lang="es-ES" altLang="en-US" sz="88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E35BFC"/>
                </a:solidFill>
                <a:effectLst/>
              </a:rPr>
              <a:t>SILÁBICA</a:t>
            </a:r>
          </a:p>
          <a:p>
            <a:pPr algn="ctr"/>
            <a:endParaRPr lang="es-ES" altLang="en-US" sz="3800" b="1">
              <a:ln w="22225">
                <a:solidFill>
                  <a:sysClr val="windowText" lastClr="000000"/>
                </a:solidFill>
                <a:prstDash val="solid"/>
              </a:ln>
              <a:solidFill>
                <a:schemeClr val="tx1"/>
              </a:solidFill>
              <a:effectLst/>
            </a:endParaRPr>
          </a:p>
          <a:p>
            <a:pPr algn="ctr"/>
            <a:r>
              <a:rPr lang="es-ES" altLang="en-US" sz="38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Une las sílabas de la columna de la izquierda con las de la derecha para formar palabras</a:t>
            </a:r>
          </a:p>
        </p:txBody>
      </p:sp>
      <p:sp>
        <p:nvSpPr>
          <p:cNvPr id="5" name="Cuadro de texto 4"/>
          <p:cNvSpPr txBox="1"/>
          <p:nvPr/>
        </p:nvSpPr>
        <p:spPr>
          <a:xfrm>
            <a:off x="7026275" y="6019165"/>
            <a:ext cx="42799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altLang="en-US" dirty="0"/>
              <a:t>María Olivares para Orientación Andújar</a:t>
            </a:r>
          </a:p>
        </p:txBody>
      </p:sp>
      <p:pic>
        <p:nvPicPr>
          <p:cNvPr id="6" name="Imagen 5" descr="write3 girl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365" y="1995805"/>
            <a:ext cx="1230630" cy="2200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1652905" y="793115"/>
            <a:ext cx="1756410" cy="14909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4000" b="1" dirty="0">
              <a:solidFill>
                <a:schemeClr val="tx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1652905" y="2683510"/>
            <a:ext cx="1756410" cy="14909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4000" b="1" dirty="0">
              <a:solidFill>
                <a:schemeClr val="tx1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652905" y="4565650"/>
            <a:ext cx="1756410" cy="14909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4000" b="1" dirty="0">
              <a:solidFill>
                <a:schemeClr val="tx1"/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8569960" y="793115"/>
            <a:ext cx="1756410" cy="14909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8569960" y="2683510"/>
            <a:ext cx="1756410" cy="14909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8569960" y="4565650"/>
            <a:ext cx="1756410" cy="149098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altLang="en-US" sz="4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Office PowerPoint</Application>
  <PresentationFormat>Panorámica</PresentationFormat>
  <Paragraphs>5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Olivares</dc:creator>
  <cp:lastModifiedBy> </cp:lastModifiedBy>
  <cp:revision>5</cp:revision>
  <dcterms:created xsi:type="dcterms:W3CDTF">2018-04-14T14:45:08Z</dcterms:created>
  <dcterms:modified xsi:type="dcterms:W3CDTF">2020-03-24T18:14:29Z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3082-10.2.0.5978</vt:lpwstr>
  </property>
</Properties>
</file>