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72" r:id="rId3"/>
    <p:sldId id="293" r:id="rId4"/>
    <p:sldId id="291" r:id="rId5"/>
  </p:sldIdLst>
  <p:sldSz cx="9906000" cy="6858000" type="A4"/>
  <p:notesSz cx="9906000" cy="6858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2F92"/>
    <a:srgbClr val="73FEFF"/>
    <a:srgbClr val="D5FC79"/>
    <a:srgbClr val="FFFC00"/>
    <a:srgbClr val="D883FF"/>
    <a:srgbClr val="00FDFF"/>
    <a:srgbClr val="FF9300"/>
    <a:srgbClr val="FFFFFF"/>
    <a:srgbClr val="EBEBEB"/>
    <a:srgbClr val="FF7E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06"/>
    <p:restoredTop sz="94699"/>
  </p:normalViewPr>
  <p:slideViewPr>
    <p:cSldViewPr>
      <p:cViewPr>
        <p:scale>
          <a:sx n="140" d="100"/>
          <a:sy n="140" d="100"/>
        </p:scale>
        <p:origin x="504" y="144"/>
      </p:cViewPr>
      <p:guideLst>
        <p:guide orient="horz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5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24" Type="http://schemas.openxmlformats.org/officeDocument/2006/relationships/image" Target="../media/image23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42950" y="2125980"/>
            <a:ext cx="84201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485900" y="3840480"/>
            <a:ext cx="69342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33968" y="317518"/>
            <a:ext cx="9241790" cy="6200140"/>
          </a:xfrm>
          <a:custGeom>
            <a:avLst/>
            <a:gdLst/>
            <a:ahLst/>
            <a:cxnLst/>
            <a:rect l="l" t="t" r="r" b="b"/>
            <a:pathLst>
              <a:path w="9241790" h="6200140">
                <a:moveTo>
                  <a:pt x="0" y="192385"/>
                </a:moveTo>
                <a:lnTo>
                  <a:pt x="5081" y="148272"/>
                </a:lnTo>
                <a:lnTo>
                  <a:pt x="19554" y="107778"/>
                </a:lnTo>
                <a:lnTo>
                  <a:pt x="42264" y="72057"/>
                </a:lnTo>
                <a:lnTo>
                  <a:pt x="72057" y="42264"/>
                </a:lnTo>
                <a:lnTo>
                  <a:pt x="107778" y="19554"/>
                </a:lnTo>
                <a:lnTo>
                  <a:pt x="148272" y="5081"/>
                </a:lnTo>
                <a:lnTo>
                  <a:pt x="192384" y="0"/>
                </a:lnTo>
                <a:lnTo>
                  <a:pt x="9049312" y="0"/>
                </a:lnTo>
                <a:lnTo>
                  <a:pt x="9093424" y="5081"/>
                </a:lnTo>
                <a:lnTo>
                  <a:pt x="9133918" y="19554"/>
                </a:lnTo>
                <a:lnTo>
                  <a:pt x="9169639" y="42264"/>
                </a:lnTo>
                <a:lnTo>
                  <a:pt x="9199432" y="72057"/>
                </a:lnTo>
                <a:lnTo>
                  <a:pt x="9222143" y="107778"/>
                </a:lnTo>
                <a:lnTo>
                  <a:pt x="9236616" y="148272"/>
                </a:lnTo>
                <a:lnTo>
                  <a:pt x="9241697" y="192385"/>
                </a:lnTo>
                <a:lnTo>
                  <a:pt x="9241697" y="6007596"/>
                </a:lnTo>
                <a:lnTo>
                  <a:pt x="9236616" y="6051708"/>
                </a:lnTo>
                <a:lnTo>
                  <a:pt x="9222143" y="6092202"/>
                </a:lnTo>
                <a:lnTo>
                  <a:pt x="9199432" y="6127923"/>
                </a:lnTo>
                <a:lnTo>
                  <a:pt x="9169639" y="6157716"/>
                </a:lnTo>
                <a:lnTo>
                  <a:pt x="9133918" y="6180427"/>
                </a:lnTo>
                <a:lnTo>
                  <a:pt x="9093424" y="6194900"/>
                </a:lnTo>
                <a:lnTo>
                  <a:pt x="9049312" y="6199981"/>
                </a:lnTo>
                <a:lnTo>
                  <a:pt x="192384" y="6199981"/>
                </a:lnTo>
                <a:lnTo>
                  <a:pt x="148272" y="6194900"/>
                </a:lnTo>
                <a:lnTo>
                  <a:pt x="107778" y="6180427"/>
                </a:lnTo>
                <a:lnTo>
                  <a:pt x="72057" y="6157716"/>
                </a:lnTo>
                <a:lnTo>
                  <a:pt x="42264" y="6127923"/>
                </a:lnTo>
                <a:lnTo>
                  <a:pt x="19554" y="6092202"/>
                </a:lnTo>
                <a:lnTo>
                  <a:pt x="5081" y="6051708"/>
                </a:lnTo>
                <a:lnTo>
                  <a:pt x="0" y="6007596"/>
                </a:lnTo>
                <a:lnTo>
                  <a:pt x="0" y="192385"/>
                </a:lnTo>
                <a:close/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568205" y="1370347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5" h="2320290">
                <a:moveTo>
                  <a:pt x="1585762" y="0"/>
                </a:moveTo>
                <a:lnTo>
                  <a:pt x="154270" y="0"/>
                </a:lnTo>
                <a:lnTo>
                  <a:pt x="105509" y="7864"/>
                </a:lnTo>
                <a:lnTo>
                  <a:pt x="63160" y="29765"/>
                </a:lnTo>
                <a:lnTo>
                  <a:pt x="29765" y="63160"/>
                </a:lnTo>
                <a:lnTo>
                  <a:pt x="7864" y="105509"/>
                </a:lnTo>
                <a:lnTo>
                  <a:pt x="0" y="154270"/>
                </a:lnTo>
                <a:lnTo>
                  <a:pt x="0" y="2165638"/>
                </a:lnTo>
                <a:lnTo>
                  <a:pt x="7864" y="2214399"/>
                </a:lnTo>
                <a:lnTo>
                  <a:pt x="29765" y="2256748"/>
                </a:lnTo>
                <a:lnTo>
                  <a:pt x="63160" y="2290143"/>
                </a:lnTo>
                <a:lnTo>
                  <a:pt x="105509" y="2312044"/>
                </a:lnTo>
                <a:lnTo>
                  <a:pt x="154270" y="2319909"/>
                </a:lnTo>
                <a:lnTo>
                  <a:pt x="1585762" y="2319909"/>
                </a:lnTo>
                <a:lnTo>
                  <a:pt x="1634524" y="2312044"/>
                </a:lnTo>
                <a:lnTo>
                  <a:pt x="1676872" y="2290143"/>
                </a:lnTo>
                <a:lnTo>
                  <a:pt x="1710267" y="2256748"/>
                </a:lnTo>
                <a:lnTo>
                  <a:pt x="1732168" y="2214399"/>
                </a:lnTo>
                <a:lnTo>
                  <a:pt x="1740033" y="2165638"/>
                </a:lnTo>
                <a:lnTo>
                  <a:pt x="1740033" y="154270"/>
                </a:lnTo>
                <a:lnTo>
                  <a:pt x="1732168" y="105509"/>
                </a:lnTo>
                <a:lnTo>
                  <a:pt x="1710267" y="63160"/>
                </a:lnTo>
                <a:lnTo>
                  <a:pt x="1676872" y="29765"/>
                </a:lnTo>
                <a:lnTo>
                  <a:pt x="1634524" y="7864"/>
                </a:lnTo>
                <a:lnTo>
                  <a:pt x="1585762" y="0"/>
                </a:lnTo>
                <a:close/>
              </a:path>
            </a:pathLst>
          </a:custGeom>
          <a:solidFill>
            <a:srgbClr val="FF91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568205" y="1370347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5" h="2320290">
                <a:moveTo>
                  <a:pt x="0" y="154270"/>
                </a:moveTo>
                <a:lnTo>
                  <a:pt x="7864" y="105509"/>
                </a:lnTo>
                <a:lnTo>
                  <a:pt x="29765" y="63160"/>
                </a:lnTo>
                <a:lnTo>
                  <a:pt x="63160" y="29765"/>
                </a:lnTo>
                <a:lnTo>
                  <a:pt x="105509" y="7864"/>
                </a:lnTo>
                <a:lnTo>
                  <a:pt x="154270" y="0"/>
                </a:lnTo>
                <a:lnTo>
                  <a:pt x="1585762" y="0"/>
                </a:lnTo>
                <a:lnTo>
                  <a:pt x="1634523" y="7864"/>
                </a:lnTo>
                <a:lnTo>
                  <a:pt x="1676872" y="29765"/>
                </a:lnTo>
                <a:lnTo>
                  <a:pt x="1710268" y="63160"/>
                </a:lnTo>
                <a:lnTo>
                  <a:pt x="1732168" y="105509"/>
                </a:lnTo>
                <a:lnTo>
                  <a:pt x="1740033" y="154270"/>
                </a:lnTo>
                <a:lnTo>
                  <a:pt x="1740033" y="2165638"/>
                </a:lnTo>
                <a:lnTo>
                  <a:pt x="1732168" y="2214399"/>
                </a:lnTo>
                <a:lnTo>
                  <a:pt x="1710268" y="2256748"/>
                </a:lnTo>
                <a:lnTo>
                  <a:pt x="1676872" y="2290143"/>
                </a:lnTo>
                <a:lnTo>
                  <a:pt x="1634523" y="2312044"/>
                </a:lnTo>
                <a:lnTo>
                  <a:pt x="1585762" y="2319909"/>
                </a:lnTo>
                <a:lnTo>
                  <a:pt x="154270" y="2319909"/>
                </a:lnTo>
                <a:lnTo>
                  <a:pt x="105509" y="2312044"/>
                </a:lnTo>
                <a:lnTo>
                  <a:pt x="63160" y="2290143"/>
                </a:lnTo>
                <a:lnTo>
                  <a:pt x="29765" y="2256748"/>
                </a:lnTo>
                <a:lnTo>
                  <a:pt x="7864" y="2214399"/>
                </a:lnTo>
                <a:lnTo>
                  <a:pt x="0" y="2165638"/>
                </a:lnTo>
                <a:lnTo>
                  <a:pt x="0" y="154270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926581" y="1370347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5" h="2320290">
                <a:moveTo>
                  <a:pt x="1535631" y="0"/>
                </a:moveTo>
                <a:lnTo>
                  <a:pt x="204401" y="0"/>
                </a:lnTo>
                <a:lnTo>
                  <a:pt x="157534" y="5398"/>
                </a:lnTo>
                <a:lnTo>
                  <a:pt x="114510" y="20775"/>
                </a:lnTo>
                <a:lnTo>
                  <a:pt x="76558" y="44904"/>
                </a:lnTo>
                <a:lnTo>
                  <a:pt x="44904" y="76558"/>
                </a:lnTo>
                <a:lnTo>
                  <a:pt x="20775" y="114510"/>
                </a:lnTo>
                <a:lnTo>
                  <a:pt x="5398" y="157534"/>
                </a:lnTo>
                <a:lnTo>
                  <a:pt x="0" y="204401"/>
                </a:lnTo>
                <a:lnTo>
                  <a:pt x="0" y="2115507"/>
                </a:lnTo>
                <a:lnTo>
                  <a:pt x="5398" y="2162374"/>
                </a:lnTo>
                <a:lnTo>
                  <a:pt x="20775" y="2205398"/>
                </a:lnTo>
                <a:lnTo>
                  <a:pt x="44904" y="2243350"/>
                </a:lnTo>
                <a:lnTo>
                  <a:pt x="76558" y="2275004"/>
                </a:lnTo>
                <a:lnTo>
                  <a:pt x="114510" y="2299133"/>
                </a:lnTo>
                <a:lnTo>
                  <a:pt x="157534" y="2314510"/>
                </a:lnTo>
                <a:lnTo>
                  <a:pt x="204401" y="2319909"/>
                </a:lnTo>
                <a:lnTo>
                  <a:pt x="1535631" y="2319909"/>
                </a:lnTo>
                <a:lnTo>
                  <a:pt x="1582499" y="2314510"/>
                </a:lnTo>
                <a:lnTo>
                  <a:pt x="1625522" y="2299133"/>
                </a:lnTo>
                <a:lnTo>
                  <a:pt x="1663474" y="2275004"/>
                </a:lnTo>
                <a:lnTo>
                  <a:pt x="1695128" y="2243350"/>
                </a:lnTo>
                <a:lnTo>
                  <a:pt x="1719257" y="2205398"/>
                </a:lnTo>
                <a:lnTo>
                  <a:pt x="1734634" y="2162374"/>
                </a:lnTo>
                <a:lnTo>
                  <a:pt x="1740033" y="2115507"/>
                </a:lnTo>
                <a:lnTo>
                  <a:pt x="1740033" y="204401"/>
                </a:lnTo>
                <a:lnTo>
                  <a:pt x="1734634" y="157534"/>
                </a:lnTo>
                <a:lnTo>
                  <a:pt x="1719257" y="114510"/>
                </a:lnTo>
                <a:lnTo>
                  <a:pt x="1695128" y="76558"/>
                </a:lnTo>
                <a:lnTo>
                  <a:pt x="1663474" y="44904"/>
                </a:lnTo>
                <a:lnTo>
                  <a:pt x="1625522" y="20775"/>
                </a:lnTo>
                <a:lnTo>
                  <a:pt x="1582499" y="5398"/>
                </a:lnTo>
                <a:lnTo>
                  <a:pt x="1535631" y="0"/>
                </a:lnTo>
                <a:close/>
              </a:path>
            </a:pathLst>
          </a:custGeom>
          <a:solidFill>
            <a:srgbClr val="FFB19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2926581" y="1370347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5" h="2320290">
                <a:moveTo>
                  <a:pt x="0" y="204401"/>
                </a:moveTo>
                <a:lnTo>
                  <a:pt x="5398" y="157534"/>
                </a:lnTo>
                <a:lnTo>
                  <a:pt x="20775" y="114511"/>
                </a:lnTo>
                <a:lnTo>
                  <a:pt x="44904" y="76558"/>
                </a:lnTo>
                <a:lnTo>
                  <a:pt x="76558" y="44904"/>
                </a:lnTo>
                <a:lnTo>
                  <a:pt x="114511" y="20775"/>
                </a:lnTo>
                <a:lnTo>
                  <a:pt x="157534" y="5398"/>
                </a:lnTo>
                <a:lnTo>
                  <a:pt x="204402" y="0"/>
                </a:lnTo>
                <a:lnTo>
                  <a:pt x="1535631" y="0"/>
                </a:lnTo>
                <a:lnTo>
                  <a:pt x="1582499" y="5398"/>
                </a:lnTo>
                <a:lnTo>
                  <a:pt x="1625522" y="20775"/>
                </a:lnTo>
                <a:lnTo>
                  <a:pt x="1663474" y="44904"/>
                </a:lnTo>
                <a:lnTo>
                  <a:pt x="1695128" y="76558"/>
                </a:lnTo>
                <a:lnTo>
                  <a:pt x="1719258" y="114511"/>
                </a:lnTo>
                <a:lnTo>
                  <a:pt x="1734635" y="157534"/>
                </a:lnTo>
                <a:lnTo>
                  <a:pt x="1740033" y="204401"/>
                </a:lnTo>
                <a:lnTo>
                  <a:pt x="1740033" y="2115507"/>
                </a:lnTo>
                <a:lnTo>
                  <a:pt x="1734635" y="2162374"/>
                </a:lnTo>
                <a:lnTo>
                  <a:pt x="1719258" y="2205398"/>
                </a:lnTo>
                <a:lnTo>
                  <a:pt x="1695128" y="2243350"/>
                </a:lnTo>
                <a:lnTo>
                  <a:pt x="1663474" y="2275004"/>
                </a:lnTo>
                <a:lnTo>
                  <a:pt x="1625522" y="2299133"/>
                </a:lnTo>
                <a:lnTo>
                  <a:pt x="1582499" y="2314511"/>
                </a:lnTo>
                <a:lnTo>
                  <a:pt x="1535631" y="2319909"/>
                </a:lnTo>
                <a:lnTo>
                  <a:pt x="204402" y="2319909"/>
                </a:lnTo>
                <a:lnTo>
                  <a:pt x="157534" y="2314511"/>
                </a:lnTo>
                <a:lnTo>
                  <a:pt x="114511" y="2299133"/>
                </a:lnTo>
                <a:lnTo>
                  <a:pt x="76558" y="2275004"/>
                </a:lnTo>
                <a:lnTo>
                  <a:pt x="44904" y="2243350"/>
                </a:lnTo>
                <a:lnTo>
                  <a:pt x="20775" y="2205398"/>
                </a:lnTo>
                <a:lnTo>
                  <a:pt x="5398" y="2162374"/>
                </a:lnTo>
                <a:lnTo>
                  <a:pt x="0" y="2115507"/>
                </a:lnTo>
                <a:lnTo>
                  <a:pt x="0" y="204401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5234819" y="1370347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4" h="2320290">
                <a:moveTo>
                  <a:pt x="1569057" y="0"/>
                </a:moveTo>
                <a:lnTo>
                  <a:pt x="170976" y="0"/>
                </a:lnTo>
                <a:lnTo>
                  <a:pt x="125523" y="6107"/>
                </a:lnTo>
                <a:lnTo>
                  <a:pt x="84680" y="23343"/>
                </a:lnTo>
                <a:lnTo>
                  <a:pt x="50077" y="50077"/>
                </a:lnTo>
                <a:lnTo>
                  <a:pt x="23343" y="84680"/>
                </a:lnTo>
                <a:lnTo>
                  <a:pt x="6107" y="125523"/>
                </a:lnTo>
                <a:lnTo>
                  <a:pt x="0" y="170976"/>
                </a:lnTo>
                <a:lnTo>
                  <a:pt x="0" y="2148933"/>
                </a:lnTo>
                <a:lnTo>
                  <a:pt x="6107" y="2194385"/>
                </a:lnTo>
                <a:lnTo>
                  <a:pt x="23343" y="2235228"/>
                </a:lnTo>
                <a:lnTo>
                  <a:pt x="50077" y="2269831"/>
                </a:lnTo>
                <a:lnTo>
                  <a:pt x="84680" y="2296565"/>
                </a:lnTo>
                <a:lnTo>
                  <a:pt x="125523" y="2313801"/>
                </a:lnTo>
                <a:lnTo>
                  <a:pt x="170976" y="2319909"/>
                </a:lnTo>
                <a:lnTo>
                  <a:pt x="1569057" y="2319909"/>
                </a:lnTo>
                <a:lnTo>
                  <a:pt x="1614509" y="2313801"/>
                </a:lnTo>
                <a:lnTo>
                  <a:pt x="1655352" y="2296565"/>
                </a:lnTo>
                <a:lnTo>
                  <a:pt x="1689955" y="2269831"/>
                </a:lnTo>
                <a:lnTo>
                  <a:pt x="1716690" y="2235228"/>
                </a:lnTo>
                <a:lnTo>
                  <a:pt x="1733925" y="2194385"/>
                </a:lnTo>
                <a:lnTo>
                  <a:pt x="1740033" y="2148933"/>
                </a:lnTo>
                <a:lnTo>
                  <a:pt x="1740033" y="170976"/>
                </a:lnTo>
                <a:lnTo>
                  <a:pt x="1733925" y="125523"/>
                </a:lnTo>
                <a:lnTo>
                  <a:pt x="1716690" y="84680"/>
                </a:lnTo>
                <a:lnTo>
                  <a:pt x="1689955" y="50077"/>
                </a:lnTo>
                <a:lnTo>
                  <a:pt x="1655352" y="23343"/>
                </a:lnTo>
                <a:lnTo>
                  <a:pt x="1614509" y="6107"/>
                </a:lnTo>
                <a:lnTo>
                  <a:pt x="1569057" y="0"/>
                </a:lnTo>
                <a:close/>
              </a:path>
            </a:pathLst>
          </a:custGeom>
          <a:solidFill>
            <a:srgbClr val="FFDD8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5234819" y="1370347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4" h="2320290">
                <a:moveTo>
                  <a:pt x="0" y="170975"/>
                </a:moveTo>
                <a:lnTo>
                  <a:pt x="6107" y="125523"/>
                </a:lnTo>
                <a:lnTo>
                  <a:pt x="23343" y="84681"/>
                </a:lnTo>
                <a:lnTo>
                  <a:pt x="50077" y="50077"/>
                </a:lnTo>
                <a:lnTo>
                  <a:pt x="84681" y="23343"/>
                </a:lnTo>
                <a:lnTo>
                  <a:pt x="125523" y="6107"/>
                </a:lnTo>
                <a:lnTo>
                  <a:pt x="170976" y="0"/>
                </a:lnTo>
                <a:lnTo>
                  <a:pt x="1569057" y="0"/>
                </a:lnTo>
                <a:lnTo>
                  <a:pt x="1614509" y="6107"/>
                </a:lnTo>
                <a:lnTo>
                  <a:pt x="1655352" y="23343"/>
                </a:lnTo>
                <a:lnTo>
                  <a:pt x="1689956" y="50077"/>
                </a:lnTo>
                <a:lnTo>
                  <a:pt x="1716690" y="84681"/>
                </a:lnTo>
                <a:lnTo>
                  <a:pt x="1733926" y="125523"/>
                </a:lnTo>
                <a:lnTo>
                  <a:pt x="1740033" y="170975"/>
                </a:lnTo>
                <a:lnTo>
                  <a:pt x="1740033" y="2148933"/>
                </a:lnTo>
                <a:lnTo>
                  <a:pt x="1733926" y="2194385"/>
                </a:lnTo>
                <a:lnTo>
                  <a:pt x="1716690" y="2235228"/>
                </a:lnTo>
                <a:lnTo>
                  <a:pt x="1689956" y="2269831"/>
                </a:lnTo>
                <a:lnTo>
                  <a:pt x="1655352" y="2296566"/>
                </a:lnTo>
                <a:lnTo>
                  <a:pt x="1614509" y="2313802"/>
                </a:lnTo>
                <a:lnTo>
                  <a:pt x="1569057" y="2319909"/>
                </a:lnTo>
                <a:lnTo>
                  <a:pt x="170976" y="2319909"/>
                </a:lnTo>
                <a:lnTo>
                  <a:pt x="125523" y="2313802"/>
                </a:lnTo>
                <a:lnTo>
                  <a:pt x="84681" y="2296566"/>
                </a:lnTo>
                <a:lnTo>
                  <a:pt x="50077" y="2269831"/>
                </a:lnTo>
                <a:lnTo>
                  <a:pt x="23343" y="2235228"/>
                </a:lnTo>
                <a:lnTo>
                  <a:pt x="6107" y="2194385"/>
                </a:lnTo>
                <a:lnTo>
                  <a:pt x="0" y="2148933"/>
                </a:lnTo>
                <a:lnTo>
                  <a:pt x="0" y="17097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509635" y="1370347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4" h="2320290">
                <a:moveTo>
                  <a:pt x="1518927" y="0"/>
                </a:moveTo>
                <a:lnTo>
                  <a:pt x="221105" y="0"/>
                </a:lnTo>
                <a:lnTo>
                  <a:pt x="176545" y="4492"/>
                </a:lnTo>
                <a:lnTo>
                  <a:pt x="135041" y="17375"/>
                </a:lnTo>
                <a:lnTo>
                  <a:pt x="97483" y="37761"/>
                </a:lnTo>
                <a:lnTo>
                  <a:pt x="64760" y="64760"/>
                </a:lnTo>
                <a:lnTo>
                  <a:pt x="37761" y="97483"/>
                </a:lnTo>
                <a:lnTo>
                  <a:pt x="17375" y="135041"/>
                </a:lnTo>
                <a:lnTo>
                  <a:pt x="4492" y="176545"/>
                </a:lnTo>
                <a:lnTo>
                  <a:pt x="0" y="221105"/>
                </a:lnTo>
                <a:lnTo>
                  <a:pt x="0" y="2098803"/>
                </a:lnTo>
                <a:lnTo>
                  <a:pt x="4492" y="2143364"/>
                </a:lnTo>
                <a:lnTo>
                  <a:pt x="17375" y="2184868"/>
                </a:lnTo>
                <a:lnTo>
                  <a:pt x="37761" y="2222426"/>
                </a:lnTo>
                <a:lnTo>
                  <a:pt x="64760" y="2255149"/>
                </a:lnTo>
                <a:lnTo>
                  <a:pt x="97483" y="2282147"/>
                </a:lnTo>
                <a:lnTo>
                  <a:pt x="135041" y="2302533"/>
                </a:lnTo>
                <a:lnTo>
                  <a:pt x="176545" y="2315416"/>
                </a:lnTo>
                <a:lnTo>
                  <a:pt x="221105" y="2319909"/>
                </a:lnTo>
                <a:lnTo>
                  <a:pt x="1518927" y="2319909"/>
                </a:lnTo>
                <a:lnTo>
                  <a:pt x="1563488" y="2315416"/>
                </a:lnTo>
                <a:lnTo>
                  <a:pt x="1604992" y="2302533"/>
                </a:lnTo>
                <a:lnTo>
                  <a:pt x="1642550" y="2282147"/>
                </a:lnTo>
                <a:lnTo>
                  <a:pt x="1675273" y="2255149"/>
                </a:lnTo>
                <a:lnTo>
                  <a:pt x="1702272" y="2222426"/>
                </a:lnTo>
                <a:lnTo>
                  <a:pt x="1722657" y="2184868"/>
                </a:lnTo>
                <a:lnTo>
                  <a:pt x="1735541" y="2143364"/>
                </a:lnTo>
                <a:lnTo>
                  <a:pt x="1740033" y="2098803"/>
                </a:lnTo>
                <a:lnTo>
                  <a:pt x="1740033" y="221105"/>
                </a:lnTo>
                <a:lnTo>
                  <a:pt x="1735541" y="176545"/>
                </a:lnTo>
                <a:lnTo>
                  <a:pt x="1722657" y="135041"/>
                </a:lnTo>
                <a:lnTo>
                  <a:pt x="1702272" y="97483"/>
                </a:lnTo>
                <a:lnTo>
                  <a:pt x="1675273" y="64760"/>
                </a:lnTo>
                <a:lnTo>
                  <a:pt x="1642550" y="37761"/>
                </a:lnTo>
                <a:lnTo>
                  <a:pt x="1604992" y="17375"/>
                </a:lnTo>
                <a:lnTo>
                  <a:pt x="1563488" y="4492"/>
                </a:lnTo>
                <a:lnTo>
                  <a:pt x="1518927" y="0"/>
                </a:lnTo>
                <a:close/>
              </a:path>
            </a:pathLst>
          </a:custGeom>
          <a:solidFill>
            <a:srgbClr val="ADEC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7509635" y="1370347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4" h="2320290">
                <a:moveTo>
                  <a:pt x="0" y="221105"/>
                </a:moveTo>
                <a:lnTo>
                  <a:pt x="4492" y="176545"/>
                </a:lnTo>
                <a:lnTo>
                  <a:pt x="17375" y="135041"/>
                </a:lnTo>
                <a:lnTo>
                  <a:pt x="37761" y="97483"/>
                </a:lnTo>
                <a:lnTo>
                  <a:pt x="64760" y="64760"/>
                </a:lnTo>
                <a:lnTo>
                  <a:pt x="97483" y="37761"/>
                </a:lnTo>
                <a:lnTo>
                  <a:pt x="135041" y="17375"/>
                </a:lnTo>
                <a:lnTo>
                  <a:pt x="176545" y="4492"/>
                </a:lnTo>
                <a:lnTo>
                  <a:pt x="221105" y="0"/>
                </a:lnTo>
                <a:lnTo>
                  <a:pt x="1518927" y="0"/>
                </a:lnTo>
                <a:lnTo>
                  <a:pt x="1563488" y="4492"/>
                </a:lnTo>
                <a:lnTo>
                  <a:pt x="1604991" y="17375"/>
                </a:lnTo>
                <a:lnTo>
                  <a:pt x="1642549" y="37761"/>
                </a:lnTo>
                <a:lnTo>
                  <a:pt x="1675273" y="64760"/>
                </a:lnTo>
                <a:lnTo>
                  <a:pt x="1702272" y="97483"/>
                </a:lnTo>
                <a:lnTo>
                  <a:pt x="1722658" y="135041"/>
                </a:lnTo>
                <a:lnTo>
                  <a:pt x="1735541" y="176545"/>
                </a:lnTo>
                <a:lnTo>
                  <a:pt x="1740033" y="221105"/>
                </a:lnTo>
                <a:lnTo>
                  <a:pt x="1740033" y="2098803"/>
                </a:lnTo>
                <a:lnTo>
                  <a:pt x="1735541" y="2143364"/>
                </a:lnTo>
                <a:lnTo>
                  <a:pt x="1722658" y="2184868"/>
                </a:lnTo>
                <a:lnTo>
                  <a:pt x="1702272" y="2222426"/>
                </a:lnTo>
                <a:lnTo>
                  <a:pt x="1675273" y="2255149"/>
                </a:lnTo>
                <a:lnTo>
                  <a:pt x="1642549" y="2282148"/>
                </a:lnTo>
                <a:lnTo>
                  <a:pt x="1604991" y="2302533"/>
                </a:lnTo>
                <a:lnTo>
                  <a:pt x="1563488" y="2315417"/>
                </a:lnTo>
                <a:lnTo>
                  <a:pt x="1518927" y="2319909"/>
                </a:lnTo>
                <a:lnTo>
                  <a:pt x="221105" y="2319909"/>
                </a:lnTo>
                <a:lnTo>
                  <a:pt x="176545" y="2315417"/>
                </a:lnTo>
                <a:lnTo>
                  <a:pt x="135041" y="2302533"/>
                </a:lnTo>
                <a:lnTo>
                  <a:pt x="97483" y="2282148"/>
                </a:lnTo>
                <a:lnTo>
                  <a:pt x="64760" y="2255149"/>
                </a:lnTo>
                <a:lnTo>
                  <a:pt x="37761" y="2222426"/>
                </a:lnTo>
                <a:lnTo>
                  <a:pt x="17375" y="2184868"/>
                </a:lnTo>
                <a:lnTo>
                  <a:pt x="4492" y="2143364"/>
                </a:lnTo>
                <a:lnTo>
                  <a:pt x="0" y="2098803"/>
                </a:lnTo>
                <a:lnTo>
                  <a:pt x="0" y="22110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568205" y="3980342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5" h="2320290">
                <a:moveTo>
                  <a:pt x="1569058" y="0"/>
                </a:moveTo>
                <a:lnTo>
                  <a:pt x="170976" y="0"/>
                </a:lnTo>
                <a:lnTo>
                  <a:pt x="125523" y="6107"/>
                </a:lnTo>
                <a:lnTo>
                  <a:pt x="84681" y="23343"/>
                </a:lnTo>
                <a:lnTo>
                  <a:pt x="50077" y="50077"/>
                </a:lnTo>
                <a:lnTo>
                  <a:pt x="23343" y="84680"/>
                </a:lnTo>
                <a:lnTo>
                  <a:pt x="6107" y="125523"/>
                </a:lnTo>
                <a:lnTo>
                  <a:pt x="0" y="170976"/>
                </a:lnTo>
                <a:lnTo>
                  <a:pt x="0" y="2148933"/>
                </a:lnTo>
                <a:lnTo>
                  <a:pt x="6107" y="2194385"/>
                </a:lnTo>
                <a:lnTo>
                  <a:pt x="23343" y="2235228"/>
                </a:lnTo>
                <a:lnTo>
                  <a:pt x="50077" y="2269831"/>
                </a:lnTo>
                <a:lnTo>
                  <a:pt x="84681" y="2296566"/>
                </a:lnTo>
                <a:lnTo>
                  <a:pt x="125523" y="2313801"/>
                </a:lnTo>
                <a:lnTo>
                  <a:pt x="170976" y="2319909"/>
                </a:lnTo>
                <a:lnTo>
                  <a:pt x="1569058" y="2319909"/>
                </a:lnTo>
                <a:lnTo>
                  <a:pt x="1614510" y="2313801"/>
                </a:lnTo>
                <a:lnTo>
                  <a:pt x="1655352" y="2296566"/>
                </a:lnTo>
                <a:lnTo>
                  <a:pt x="1689955" y="2269831"/>
                </a:lnTo>
                <a:lnTo>
                  <a:pt x="1716690" y="2235228"/>
                </a:lnTo>
                <a:lnTo>
                  <a:pt x="1733925" y="2194385"/>
                </a:lnTo>
                <a:lnTo>
                  <a:pt x="1740033" y="2148933"/>
                </a:lnTo>
                <a:lnTo>
                  <a:pt x="1740033" y="170976"/>
                </a:lnTo>
                <a:lnTo>
                  <a:pt x="1733925" y="125523"/>
                </a:lnTo>
                <a:lnTo>
                  <a:pt x="1716690" y="84680"/>
                </a:lnTo>
                <a:lnTo>
                  <a:pt x="1689955" y="50077"/>
                </a:lnTo>
                <a:lnTo>
                  <a:pt x="1655352" y="23343"/>
                </a:lnTo>
                <a:lnTo>
                  <a:pt x="1614510" y="6107"/>
                </a:lnTo>
                <a:lnTo>
                  <a:pt x="1569058" y="0"/>
                </a:lnTo>
                <a:close/>
              </a:path>
            </a:pathLst>
          </a:custGeom>
          <a:solidFill>
            <a:srgbClr val="CEA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568205" y="3980342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5" h="2320290">
                <a:moveTo>
                  <a:pt x="0" y="170975"/>
                </a:moveTo>
                <a:lnTo>
                  <a:pt x="6107" y="125523"/>
                </a:lnTo>
                <a:lnTo>
                  <a:pt x="23343" y="84681"/>
                </a:lnTo>
                <a:lnTo>
                  <a:pt x="50077" y="50077"/>
                </a:lnTo>
                <a:lnTo>
                  <a:pt x="84681" y="23343"/>
                </a:lnTo>
                <a:lnTo>
                  <a:pt x="125523" y="6107"/>
                </a:lnTo>
                <a:lnTo>
                  <a:pt x="170975" y="0"/>
                </a:lnTo>
                <a:lnTo>
                  <a:pt x="1569057" y="0"/>
                </a:lnTo>
                <a:lnTo>
                  <a:pt x="1614509" y="6107"/>
                </a:lnTo>
                <a:lnTo>
                  <a:pt x="1655352" y="23343"/>
                </a:lnTo>
                <a:lnTo>
                  <a:pt x="1689956" y="50077"/>
                </a:lnTo>
                <a:lnTo>
                  <a:pt x="1716690" y="84681"/>
                </a:lnTo>
                <a:lnTo>
                  <a:pt x="1733926" y="125523"/>
                </a:lnTo>
                <a:lnTo>
                  <a:pt x="1740033" y="170975"/>
                </a:lnTo>
                <a:lnTo>
                  <a:pt x="1740033" y="2148933"/>
                </a:lnTo>
                <a:lnTo>
                  <a:pt x="1733926" y="2194385"/>
                </a:lnTo>
                <a:lnTo>
                  <a:pt x="1716690" y="2235228"/>
                </a:lnTo>
                <a:lnTo>
                  <a:pt x="1689956" y="2269831"/>
                </a:lnTo>
                <a:lnTo>
                  <a:pt x="1655352" y="2296566"/>
                </a:lnTo>
                <a:lnTo>
                  <a:pt x="1614509" y="2313801"/>
                </a:lnTo>
                <a:lnTo>
                  <a:pt x="1569057" y="2319909"/>
                </a:lnTo>
                <a:lnTo>
                  <a:pt x="170975" y="2319909"/>
                </a:lnTo>
                <a:lnTo>
                  <a:pt x="125523" y="2313801"/>
                </a:lnTo>
                <a:lnTo>
                  <a:pt x="84681" y="2296566"/>
                </a:lnTo>
                <a:lnTo>
                  <a:pt x="50077" y="2269831"/>
                </a:lnTo>
                <a:lnTo>
                  <a:pt x="23343" y="2235228"/>
                </a:lnTo>
                <a:lnTo>
                  <a:pt x="6107" y="2194385"/>
                </a:lnTo>
                <a:lnTo>
                  <a:pt x="0" y="2148933"/>
                </a:lnTo>
                <a:lnTo>
                  <a:pt x="0" y="17097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2926581" y="3980342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5" h="2320290">
                <a:moveTo>
                  <a:pt x="1535631" y="0"/>
                </a:moveTo>
                <a:lnTo>
                  <a:pt x="204401" y="0"/>
                </a:lnTo>
                <a:lnTo>
                  <a:pt x="157534" y="5398"/>
                </a:lnTo>
                <a:lnTo>
                  <a:pt x="114510" y="20775"/>
                </a:lnTo>
                <a:lnTo>
                  <a:pt x="76558" y="44904"/>
                </a:lnTo>
                <a:lnTo>
                  <a:pt x="44904" y="76558"/>
                </a:lnTo>
                <a:lnTo>
                  <a:pt x="20775" y="114510"/>
                </a:lnTo>
                <a:lnTo>
                  <a:pt x="5398" y="157534"/>
                </a:lnTo>
                <a:lnTo>
                  <a:pt x="0" y="204401"/>
                </a:lnTo>
                <a:lnTo>
                  <a:pt x="0" y="2115507"/>
                </a:lnTo>
                <a:lnTo>
                  <a:pt x="5398" y="2162374"/>
                </a:lnTo>
                <a:lnTo>
                  <a:pt x="20775" y="2205398"/>
                </a:lnTo>
                <a:lnTo>
                  <a:pt x="44904" y="2243350"/>
                </a:lnTo>
                <a:lnTo>
                  <a:pt x="76558" y="2275004"/>
                </a:lnTo>
                <a:lnTo>
                  <a:pt x="114510" y="2299133"/>
                </a:lnTo>
                <a:lnTo>
                  <a:pt x="157534" y="2314510"/>
                </a:lnTo>
                <a:lnTo>
                  <a:pt x="204401" y="2319909"/>
                </a:lnTo>
                <a:lnTo>
                  <a:pt x="1535631" y="2319909"/>
                </a:lnTo>
                <a:lnTo>
                  <a:pt x="1582499" y="2314510"/>
                </a:lnTo>
                <a:lnTo>
                  <a:pt x="1625522" y="2299133"/>
                </a:lnTo>
                <a:lnTo>
                  <a:pt x="1663474" y="2275004"/>
                </a:lnTo>
                <a:lnTo>
                  <a:pt x="1695128" y="2243350"/>
                </a:lnTo>
                <a:lnTo>
                  <a:pt x="1719257" y="2205398"/>
                </a:lnTo>
                <a:lnTo>
                  <a:pt x="1734634" y="2162374"/>
                </a:lnTo>
                <a:lnTo>
                  <a:pt x="1740033" y="2115507"/>
                </a:lnTo>
                <a:lnTo>
                  <a:pt x="1740033" y="204401"/>
                </a:lnTo>
                <a:lnTo>
                  <a:pt x="1734634" y="157534"/>
                </a:lnTo>
                <a:lnTo>
                  <a:pt x="1719257" y="114510"/>
                </a:lnTo>
                <a:lnTo>
                  <a:pt x="1695128" y="76558"/>
                </a:lnTo>
                <a:lnTo>
                  <a:pt x="1663474" y="44904"/>
                </a:lnTo>
                <a:lnTo>
                  <a:pt x="1625522" y="20775"/>
                </a:lnTo>
                <a:lnTo>
                  <a:pt x="1582499" y="5398"/>
                </a:lnTo>
                <a:lnTo>
                  <a:pt x="1535631" y="0"/>
                </a:lnTo>
                <a:close/>
              </a:path>
            </a:pathLst>
          </a:custGeom>
          <a:solidFill>
            <a:srgbClr val="B6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926581" y="3980342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5" h="2320290">
                <a:moveTo>
                  <a:pt x="0" y="204402"/>
                </a:moveTo>
                <a:lnTo>
                  <a:pt x="5398" y="157534"/>
                </a:lnTo>
                <a:lnTo>
                  <a:pt x="20775" y="114511"/>
                </a:lnTo>
                <a:lnTo>
                  <a:pt x="44904" y="76558"/>
                </a:lnTo>
                <a:lnTo>
                  <a:pt x="76558" y="44904"/>
                </a:lnTo>
                <a:lnTo>
                  <a:pt x="114511" y="20775"/>
                </a:lnTo>
                <a:lnTo>
                  <a:pt x="157534" y="5398"/>
                </a:lnTo>
                <a:lnTo>
                  <a:pt x="204402" y="0"/>
                </a:lnTo>
                <a:lnTo>
                  <a:pt x="1535631" y="0"/>
                </a:lnTo>
                <a:lnTo>
                  <a:pt x="1582499" y="5398"/>
                </a:lnTo>
                <a:lnTo>
                  <a:pt x="1625522" y="20775"/>
                </a:lnTo>
                <a:lnTo>
                  <a:pt x="1663474" y="44904"/>
                </a:lnTo>
                <a:lnTo>
                  <a:pt x="1695128" y="76558"/>
                </a:lnTo>
                <a:lnTo>
                  <a:pt x="1719258" y="114511"/>
                </a:lnTo>
                <a:lnTo>
                  <a:pt x="1734635" y="157534"/>
                </a:lnTo>
                <a:lnTo>
                  <a:pt x="1740033" y="204402"/>
                </a:lnTo>
                <a:lnTo>
                  <a:pt x="1740033" y="2115507"/>
                </a:lnTo>
                <a:lnTo>
                  <a:pt x="1734635" y="2162374"/>
                </a:lnTo>
                <a:lnTo>
                  <a:pt x="1719258" y="2205398"/>
                </a:lnTo>
                <a:lnTo>
                  <a:pt x="1695128" y="2243350"/>
                </a:lnTo>
                <a:lnTo>
                  <a:pt x="1663474" y="2275004"/>
                </a:lnTo>
                <a:lnTo>
                  <a:pt x="1625522" y="2299133"/>
                </a:lnTo>
                <a:lnTo>
                  <a:pt x="1582499" y="2314510"/>
                </a:lnTo>
                <a:lnTo>
                  <a:pt x="1535631" y="2319909"/>
                </a:lnTo>
                <a:lnTo>
                  <a:pt x="204402" y="2319909"/>
                </a:lnTo>
                <a:lnTo>
                  <a:pt x="157534" y="2314510"/>
                </a:lnTo>
                <a:lnTo>
                  <a:pt x="114511" y="2299133"/>
                </a:lnTo>
                <a:lnTo>
                  <a:pt x="76558" y="2275004"/>
                </a:lnTo>
                <a:lnTo>
                  <a:pt x="44904" y="2243350"/>
                </a:lnTo>
                <a:lnTo>
                  <a:pt x="20775" y="2205398"/>
                </a:lnTo>
                <a:lnTo>
                  <a:pt x="5398" y="2162374"/>
                </a:lnTo>
                <a:lnTo>
                  <a:pt x="0" y="2115507"/>
                </a:lnTo>
                <a:lnTo>
                  <a:pt x="0" y="20440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5234819" y="3980342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4" h="2320290">
                <a:moveTo>
                  <a:pt x="1535631" y="0"/>
                </a:moveTo>
                <a:lnTo>
                  <a:pt x="204401" y="0"/>
                </a:lnTo>
                <a:lnTo>
                  <a:pt x="157534" y="5398"/>
                </a:lnTo>
                <a:lnTo>
                  <a:pt x="114510" y="20775"/>
                </a:lnTo>
                <a:lnTo>
                  <a:pt x="76558" y="44904"/>
                </a:lnTo>
                <a:lnTo>
                  <a:pt x="44904" y="76558"/>
                </a:lnTo>
                <a:lnTo>
                  <a:pt x="20775" y="114510"/>
                </a:lnTo>
                <a:lnTo>
                  <a:pt x="5398" y="157534"/>
                </a:lnTo>
                <a:lnTo>
                  <a:pt x="0" y="204401"/>
                </a:lnTo>
                <a:lnTo>
                  <a:pt x="0" y="2115507"/>
                </a:lnTo>
                <a:lnTo>
                  <a:pt x="5398" y="2162374"/>
                </a:lnTo>
                <a:lnTo>
                  <a:pt x="20775" y="2205398"/>
                </a:lnTo>
                <a:lnTo>
                  <a:pt x="44904" y="2243350"/>
                </a:lnTo>
                <a:lnTo>
                  <a:pt x="76558" y="2275004"/>
                </a:lnTo>
                <a:lnTo>
                  <a:pt x="114510" y="2299133"/>
                </a:lnTo>
                <a:lnTo>
                  <a:pt x="157534" y="2314510"/>
                </a:lnTo>
                <a:lnTo>
                  <a:pt x="204401" y="2319909"/>
                </a:lnTo>
                <a:lnTo>
                  <a:pt x="1535631" y="2319909"/>
                </a:lnTo>
                <a:lnTo>
                  <a:pt x="1582499" y="2314510"/>
                </a:lnTo>
                <a:lnTo>
                  <a:pt x="1625522" y="2299133"/>
                </a:lnTo>
                <a:lnTo>
                  <a:pt x="1663474" y="2275004"/>
                </a:lnTo>
                <a:lnTo>
                  <a:pt x="1695128" y="2243350"/>
                </a:lnTo>
                <a:lnTo>
                  <a:pt x="1719257" y="2205398"/>
                </a:lnTo>
                <a:lnTo>
                  <a:pt x="1734634" y="2162374"/>
                </a:lnTo>
                <a:lnTo>
                  <a:pt x="1740033" y="2115507"/>
                </a:lnTo>
                <a:lnTo>
                  <a:pt x="1740033" y="204401"/>
                </a:lnTo>
                <a:lnTo>
                  <a:pt x="1734634" y="157534"/>
                </a:lnTo>
                <a:lnTo>
                  <a:pt x="1719257" y="114510"/>
                </a:lnTo>
                <a:lnTo>
                  <a:pt x="1695128" y="76558"/>
                </a:lnTo>
                <a:lnTo>
                  <a:pt x="1663474" y="44904"/>
                </a:lnTo>
                <a:lnTo>
                  <a:pt x="1625522" y="20775"/>
                </a:lnTo>
                <a:lnTo>
                  <a:pt x="1582499" y="5398"/>
                </a:lnTo>
                <a:lnTo>
                  <a:pt x="1535631" y="0"/>
                </a:lnTo>
                <a:close/>
              </a:path>
            </a:pathLst>
          </a:custGeom>
          <a:solidFill>
            <a:srgbClr val="91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5234819" y="3980342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4" h="2320290">
                <a:moveTo>
                  <a:pt x="0" y="204402"/>
                </a:moveTo>
                <a:lnTo>
                  <a:pt x="5398" y="157534"/>
                </a:lnTo>
                <a:lnTo>
                  <a:pt x="20775" y="114511"/>
                </a:lnTo>
                <a:lnTo>
                  <a:pt x="44904" y="76558"/>
                </a:lnTo>
                <a:lnTo>
                  <a:pt x="76558" y="44904"/>
                </a:lnTo>
                <a:lnTo>
                  <a:pt x="114511" y="20775"/>
                </a:lnTo>
                <a:lnTo>
                  <a:pt x="157534" y="5398"/>
                </a:lnTo>
                <a:lnTo>
                  <a:pt x="204401" y="0"/>
                </a:lnTo>
                <a:lnTo>
                  <a:pt x="1535631" y="0"/>
                </a:lnTo>
                <a:lnTo>
                  <a:pt x="1582499" y="5398"/>
                </a:lnTo>
                <a:lnTo>
                  <a:pt x="1625522" y="20775"/>
                </a:lnTo>
                <a:lnTo>
                  <a:pt x="1663474" y="44904"/>
                </a:lnTo>
                <a:lnTo>
                  <a:pt x="1695128" y="76558"/>
                </a:lnTo>
                <a:lnTo>
                  <a:pt x="1719257" y="114511"/>
                </a:lnTo>
                <a:lnTo>
                  <a:pt x="1734635" y="157534"/>
                </a:lnTo>
                <a:lnTo>
                  <a:pt x="1740033" y="204402"/>
                </a:lnTo>
                <a:lnTo>
                  <a:pt x="1740033" y="2115507"/>
                </a:lnTo>
                <a:lnTo>
                  <a:pt x="1734635" y="2162374"/>
                </a:lnTo>
                <a:lnTo>
                  <a:pt x="1719257" y="2205398"/>
                </a:lnTo>
                <a:lnTo>
                  <a:pt x="1695128" y="2243350"/>
                </a:lnTo>
                <a:lnTo>
                  <a:pt x="1663474" y="2275004"/>
                </a:lnTo>
                <a:lnTo>
                  <a:pt x="1625522" y="2299133"/>
                </a:lnTo>
                <a:lnTo>
                  <a:pt x="1582499" y="2314510"/>
                </a:lnTo>
                <a:lnTo>
                  <a:pt x="1535631" y="2319909"/>
                </a:lnTo>
                <a:lnTo>
                  <a:pt x="204401" y="2319909"/>
                </a:lnTo>
                <a:lnTo>
                  <a:pt x="157534" y="2314510"/>
                </a:lnTo>
                <a:lnTo>
                  <a:pt x="114511" y="2299133"/>
                </a:lnTo>
                <a:lnTo>
                  <a:pt x="76558" y="2275004"/>
                </a:lnTo>
                <a:lnTo>
                  <a:pt x="44904" y="2243350"/>
                </a:lnTo>
                <a:lnTo>
                  <a:pt x="20775" y="2205398"/>
                </a:lnTo>
                <a:lnTo>
                  <a:pt x="5398" y="2162374"/>
                </a:lnTo>
                <a:lnTo>
                  <a:pt x="0" y="2115507"/>
                </a:lnTo>
                <a:lnTo>
                  <a:pt x="0" y="204402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7509635" y="3980342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4" h="2320290">
                <a:moveTo>
                  <a:pt x="1518927" y="0"/>
                </a:moveTo>
                <a:lnTo>
                  <a:pt x="221105" y="0"/>
                </a:lnTo>
                <a:lnTo>
                  <a:pt x="176545" y="4492"/>
                </a:lnTo>
                <a:lnTo>
                  <a:pt x="135041" y="17375"/>
                </a:lnTo>
                <a:lnTo>
                  <a:pt x="97483" y="37761"/>
                </a:lnTo>
                <a:lnTo>
                  <a:pt x="64760" y="64760"/>
                </a:lnTo>
                <a:lnTo>
                  <a:pt x="37761" y="97483"/>
                </a:lnTo>
                <a:lnTo>
                  <a:pt x="17375" y="135041"/>
                </a:lnTo>
                <a:lnTo>
                  <a:pt x="4492" y="176545"/>
                </a:lnTo>
                <a:lnTo>
                  <a:pt x="0" y="221105"/>
                </a:lnTo>
                <a:lnTo>
                  <a:pt x="0" y="2098803"/>
                </a:lnTo>
                <a:lnTo>
                  <a:pt x="4492" y="2143363"/>
                </a:lnTo>
                <a:lnTo>
                  <a:pt x="17375" y="2184867"/>
                </a:lnTo>
                <a:lnTo>
                  <a:pt x="37761" y="2222425"/>
                </a:lnTo>
                <a:lnTo>
                  <a:pt x="64760" y="2255148"/>
                </a:lnTo>
                <a:lnTo>
                  <a:pt x="97483" y="2282147"/>
                </a:lnTo>
                <a:lnTo>
                  <a:pt x="135041" y="2302533"/>
                </a:lnTo>
                <a:lnTo>
                  <a:pt x="176545" y="2315417"/>
                </a:lnTo>
                <a:lnTo>
                  <a:pt x="221105" y="2319909"/>
                </a:lnTo>
                <a:lnTo>
                  <a:pt x="1518927" y="2319909"/>
                </a:lnTo>
                <a:lnTo>
                  <a:pt x="1563488" y="2315417"/>
                </a:lnTo>
                <a:lnTo>
                  <a:pt x="1604992" y="2302533"/>
                </a:lnTo>
                <a:lnTo>
                  <a:pt x="1642550" y="2282147"/>
                </a:lnTo>
                <a:lnTo>
                  <a:pt x="1675273" y="2255148"/>
                </a:lnTo>
                <a:lnTo>
                  <a:pt x="1702272" y="2222425"/>
                </a:lnTo>
                <a:lnTo>
                  <a:pt x="1722657" y="2184867"/>
                </a:lnTo>
                <a:lnTo>
                  <a:pt x="1735541" y="2143363"/>
                </a:lnTo>
                <a:lnTo>
                  <a:pt x="1740033" y="2098803"/>
                </a:lnTo>
                <a:lnTo>
                  <a:pt x="1740033" y="221105"/>
                </a:lnTo>
                <a:lnTo>
                  <a:pt x="1735541" y="176545"/>
                </a:lnTo>
                <a:lnTo>
                  <a:pt x="1722657" y="135041"/>
                </a:lnTo>
                <a:lnTo>
                  <a:pt x="1702272" y="97483"/>
                </a:lnTo>
                <a:lnTo>
                  <a:pt x="1675273" y="64760"/>
                </a:lnTo>
                <a:lnTo>
                  <a:pt x="1642550" y="37761"/>
                </a:lnTo>
                <a:lnTo>
                  <a:pt x="1604992" y="17375"/>
                </a:lnTo>
                <a:lnTo>
                  <a:pt x="1563488" y="4492"/>
                </a:lnTo>
                <a:lnTo>
                  <a:pt x="1518927" y="0"/>
                </a:lnTo>
                <a:close/>
              </a:path>
            </a:pathLst>
          </a:custGeom>
          <a:solidFill>
            <a:srgbClr val="739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7509635" y="3980342"/>
            <a:ext cx="1740535" cy="2320290"/>
          </a:xfrm>
          <a:custGeom>
            <a:avLst/>
            <a:gdLst/>
            <a:ahLst/>
            <a:cxnLst/>
            <a:rect l="l" t="t" r="r" b="b"/>
            <a:pathLst>
              <a:path w="1740534" h="2320290">
                <a:moveTo>
                  <a:pt x="0" y="221105"/>
                </a:moveTo>
                <a:lnTo>
                  <a:pt x="4492" y="176545"/>
                </a:lnTo>
                <a:lnTo>
                  <a:pt x="17375" y="135041"/>
                </a:lnTo>
                <a:lnTo>
                  <a:pt x="37761" y="97483"/>
                </a:lnTo>
                <a:lnTo>
                  <a:pt x="64760" y="64760"/>
                </a:lnTo>
                <a:lnTo>
                  <a:pt x="97483" y="37761"/>
                </a:lnTo>
                <a:lnTo>
                  <a:pt x="135041" y="17375"/>
                </a:lnTo>
                <a:lnTo>
                  <a:pt x="176545" y="4492"/>
                </a:lnTo>
                <a:lnTo>
                  <a:pt x="221105" y="0"/>
                </a:lnTo>
                <a:lnTo>
                  <a:pt x="1518927" y="0"/>
                </a:lnTo>
                <a:lnTo>
                  <a:pt x="1563488" y="4492"/>
                </a:lnTo>
                <a:lnTo>
                  <a:pt x="1604991" y="17375"/>
                </a:lnTo>
                <a:lnTo>
                  <a:pt x="1642549" y="37761"/>
                </a:lnTo>
                <a:lnTo>
                  <a:pt x="1675273" y="64760"/>
                </a:lnTo>
                <a:lnTo>
                  <a:pt x="1702272" y="97483"/>
                </a:lnTo>
                <a:lnTo>
                  <a:pt x="1722658" y="135041"/>
                </a:lnTo>
                <a:lnTo>
                  <a:pt x="1735541" y="176545"/>
                </a:lnTo>
                <a:lnTo>
                  <a:pt x="1740033" y="221105"/>
                </a:lnTo>
                <a:lnTo>
                  <a:pt x="1740033" y="2098803"/>
                </a:lnTo>
                <a:lnTo>
                  <a:pt x="1735541" y="2143364"/>
                </a:lnTo>
                <a:lnTo>
                  <a:pt x="1722658" y="2184867"/>
                </a:lnTo>
                <a:lnTo>
                  <a:pt x="1702272" y="2222425"/>
                </a:lnTo>
                <a:lnTo>
                  <a:pt x="1675273" y="2255149"/>
                </a:lnTo>
                <a:lnTo>
                  <a:pt x="1642549" y="2282147"/>
                </a:lnTo>
                <a:lnTo>
                  <a:pt x="1604991" y="2302533"/>
                </a:lnTo>
                <a:lnTo>
                  <a:pt x="1563488" y="2315417"/>
                </a:lnTo>
                <a:lnTo>
                  <a:pt x="1518927" y="2319909"/>
                </a:lnTo>
                <a:lnTo>
                  <a:pt x="221105" y="2319909"/>
                </a:lnTo>
                <a:lnTo>
                  <a:pt x="176545" y="2315417"/>
                </a:lnTo>
                <a:lnTo>
                  <a:pt x="135041" y="2302533"/>
                </a:lnTo>
                <a:lnTo>
                  <a:pt x="97483" y="2282147"/>
                </a:lnTo>
                <a:lnTo>
                  <a:pt x="64760" y="2255149"/>
                </a:lnTo>
                <a:lnTo>
                  <a:pt x="37761" y="2222425"/>
                </a:lnTo>
                <a:lnTo>
                  <a:pt x="17375" y="2184867"/>
                </a:lnTo>
                <a:lnTo>
                  <a:pt x="4492" y="2143364"/>
                </a:lnTo>
                <a:lnTo>
                  <a:pt x="0" y="2098803"/>
                </a:lnTo>
                <a:lnTo>
                  <a:pt x="0" y="221105"/>
                </a:lnTo>
                <a:close/>
              </a:path>
            </a:pathLst>
          </a:custGeom>
          <a:ln w="38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568206" y="2456595"/>
            <a:ext cx="8681720" cy="1233805"/>
          </a:xfrm>
          <a:custGeom>
            <a:avLst/>
            <a:gdLst/>
            <a:ahLst/>
            <a:cxnLst/>
            <a:rect l="l" t="t" r="r" b="b"/>
            <a:pathLst>
              <a:path w="8681720" h="1233804">
                <a:moveTo>
                  <a:pt x="8643183" y="0"/>
                </a:moveTo>
                <a:lnTo>
                  <a:pt x="38280" y="0"/>
                </a:lnTo>
                <a:lnTo>
                  <a:pt x="23380" y="3008"/>
                </a:lnTo>
                <a:lnTo>
                  <a:pt x="11212" y="11212"/>
                </a:lnTo>
                <a:lnTo>
                  <a:pt x="3008" y="23380"/>
                </a:lnTo>
                <a:lnTo>
                  <a:pt x="0" y="38281"/>
                </a:lnTo>
                <a:lnTo>
                  <a:pt x="0" y="1195379"/>
                </a:lnTo>
                <a:lnTo>
                  <a:pt x="3008" y="1210281"/>
                </a:lnTo>
                <a:lnTo>
                  <a:pt x="11212" y="1222449"/>
                </a:lnTo>
                <a:lnTo>
                  <a:pt x="23380" y="1230653"/>
                </a:lnTo>
                <a:lnTo>
                  <a:pt x="38280" y="1233661"/>
                </a:lnTo>
                <a:lnTo>
                  <a:pt x="8643183" y="1233661"/>
                </a:lnTo>
                <a:lnTo>
                  <a:pt x="8658084" y="1230653"/>
                </a:lnTo>
                <a:lnTo>
                  <a:pt x="8670252" y="1222449"/>
                </a:lnTo>
                <a:lnTo>
                  <a:pt x="8678456" y="1210281"/>
                </a:lnTo>
                <a:lnTo>
                  <a:pt x="8681465" y="1195379"/>
                </a:lnTo>
                <a:lnTo>
                  <a:pt x="8681465" y="38281"/>
                </a:lnTo>
                <a:lnTo>
                  <a:pt x="8678456" y="23380"/>
                </a:lnTo>
                <a:lnTo>
                  <a:pt x="8670252" y="11212"/>
                </a:lnTo>
                <a:lnTo>
                  <a:pt x="8658084" y="3008"/>
                </a:lnTo>
                <a:lnTo>
                  <a:pt x="8643183" y="0"/>
                </a:lnTo>
                <a:close/>
              </a:path>
            </a:pathLst>
          </a:custGeom>
          <a:solidFill>
            <a:srgbClr val="FFFFFF">
              <a:alpha val="2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568204" y="5066591"/>
            <a:ext cx="8681720" cy="1233805"/>
          </a:xfrm>
          <a:custGeom>
            <a:avLst/>
            <a:gdLst/>
            <a:ahLst/>
            <a:cxnLst/>
            <a:rect l="l" t="t" r="r" b="b"/>
            <a:pathLst>
              <a:path w="8681720" h="1233804">
                <a:moveTo>
                  <a:pt x="8643184" y="0"/>
                </a:moveTo>
                <a:lnTo>
                  <a:pt x="38280" y="0"/>
                </a:lnTo>
                <a:lnTo>
                  <a:pt x="23380" y="3008"/>
                </a:lnTo>
                <a:lnTo>
                  <a:pt x="11212" y="11212"/>
                </a:lnTo>
                <a:lnTo>
                  <a:pt x="3008" y="23379"/>
                </a:lnTo>
                <a:lnTo>
                  <a:pt x="0" y="38280"/>
                </a:lnTo>
                <a:lnTo>
                  <a:pt x="0" y="1195379"/>
                </a:lnTo>
                <a:lnTo>
                  <a:pt x="3008" y="1210279"/>
                </a:lnTo>
                <a:lnTo>
                  <a:pt x="11212" y="1222448"/>
                </a:lnTo>
                <a:lnTo>
                  <a:pt x="23380" y="1230652"/>
                </a:lnTo>
                <a:lnTo>
                  <a:pt x="38280" y="1233660"/>
                </a:lnTo>
                <a:lnTo>
                  <a:pt x="8643184" y="1233660"/>
                </a:lnTo>
                <a:lnTo>
                  <a:pt x="8658084" y="1230652"/>
                </a:lnTo>
                <a:lnTo>
                  <a:pt x="8670252" y="1222448"/>
                </a:lnTo>
                <a:lnTo>
                  <a:pt x="8678456" y="1210279"/>
                </a:lnTo>
                <a:lnTo>
                  <a:pt x="8681464" y="1195379"/>
                </a:lnTo>
                <a:lnTo>
                  <a:pt x="8681464" y="38280"/>
                </a:lnTo>
                <a:lnTo>
                  <a:pt x="8678456" y="23379"/>
                </a:lnTo>
                <a:lnTo>
                  <a:pt x="8670252" y="11212"/>
                </a:lnTo>
                <a:lnTo>
                  <a:pt x="8658084" y="3008"/>
                </a:lnTo>
                <a:lnTo>
                  <a:pt x="8643184" y="0"/>
                </a:lnTo>
                <a:close/>
              </a:path>
            </a:pathLst>
          </a:custGeom>
          <a:solidFill>
            <a:srgbClr val="FFFFFF">
              <a:alpha val="250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9530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101590" y="1577340"/>
            <a:ext cx="430911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250679" y="267384"/>
            <a:ext cx="2223135" cy="6283960"/>
          </a:xfrm>
          <a:custGeom>
            <a:avLst/>
            <a:gdLst/>
            <a:ahLst/>
            <a:cxnLst/>
            <a:rect l="l" t="t" r="r" b="b"/>
            <a:pathLst>
              <a:path w="2223135" h="6283959">
                <a:moveTo>
                  <a:pt x="1852233" y="0"/>
                </a:moveTo>
                <a:lnTo>
                  <a:pt x="370454" y="0"/>
                </a:lnTo>
                <a:lnTo>
                  <a:pt x="323985" y="2886"/>
                </a:lnTo>
                <a:lnTo>
                  <a:pt x="279239" y="11314"/>
                </a:lnTo>
                <a:lnTo>
                  <a:pt x="236562" y="24935"/>
                </a:lnTo>
                <a:lnTo>
                  <a:pt x="196302" y="43404"/>
                </a:lnTo>
                <a:lnTo>
                  <a:pt x="158806" y="66373"/>
                </a:lnTo>
                <a:lnTo>
                  <a:pt x="124421" y="93494"/>
                </a:lnTo>
                <a:lnTo>
                  <a:pt x="93494" y="124421"/>
                </a:lnTo>
                <a:lnTo>
                  <a:pt x="66373" y="158806"/>
                </a:lnTo>
                <a:lnTo>
                  <a:pt x="43404" y="196302"/>
                </a:lnTo>
                <a:lnTo>
                  <a:pt x="24935" y="236562"/>
                </a:lnTo>
                <a:lnTo>
                  <a:pt x="11314" y="279239"/>
                </a:lnTo>
                <a:lnTo>
                  <a:pt x="2886" y="323986"/>
                </a:lnTo>
                <a:lnTo>
                  <a:pt x="0" y="370455"/>
                </a:lnTo>
                <a:lnTo>
                  <a:pt x="0" y="5913084"/>
                </a:lnTo>
                <a:lnTo>
                  <a:pt x="2886" y="5959554"/>
                </a:lnTo>
                <a:lnTo>
                  <a:pt x="11314" y="6004300"/>
                </a:lnTo>
                <a:lnTo>
                  <a:pt x="24935" y="6046977"/>
                </a:lnTo>
                <a:lnTo>
                  <a:pt x="43404" y="6087237"/>
                </a:lnTo>
                <a:lnTo>
                  <a:pt x="66373" y="6124733"/>
                </a:lnTo>
                <a:lnTo>
                  <a:pt x="93494" y="6159118"/>
                </a:lnTo>
                <a:lnTo>
                  <a:pt x="124421" y="6190045"/>
                </a:lnTo>
                <a:lnTo>
                  <a:pt x="158806" y="6217166"/>
                </a:lnTo>
                <a:lnTo>
                  <a:pt x="196302" y="6240135"/>
                </a:lnTo>
                <a:lnTo>
                  <a:pt x="236562" y="6258604"/>
                </a:lnTo>
                <a:lnTo>
                  <a:pt x="279239" y="6272225"/>
                </a:lnTo>
                <a:lnTo>
                  <a:pt x="323985" y="6280653"/>
                </a:lnTo>
                <a:lnTo>
                  <a:pt x="370454" y="6283539"/>
                </a:lnTo>
                <a:lnTo>
                  <a:pt x="1852233" y="6283539"/>
                </a:lnTo>
                <a:lnTo>
                  <a:pt x="1898701" y="6280653"/>
                </a:lnTo>
                <a:lnTo>
                  <a:pt x="1943448" y="6272225"/>
                </a:lnTo>
                <a:lnTo>
                  <a:pt x="1986125" y="6258604"/>
                </a:lnTo>
                <a:lnTo>
                  <a:pt x="2026385" y="6240135"/>
                </a:lnTo>
                <a:lnTo>
                  <a:pt x="2063881" y="6217166"/>
                </a:lnTo>
                <a:lnTo>
                  <a:pt x="2098266" y="6190045"/>
                </a:lnTo>
                <a:lnTo>
                  <a:pt x="2129193" y="6159118"/>
                </a:lnTo>
                <a:lnTo>
                  <a:pt x="2156314" y="6124733"/>
                </a:lnTo>
                <a:lnTo>
                  <a:pt x="2179283" y="6087237"/>
                </a:lnTo>
                <a:lnTo>
                  <a:pt x="2197752" y="6046977"/>
                </a:lnTo>
                <a:lnTo>
                  <a:pt x="2211374" y="6004300"/>
                </a:lnTo>
                <a:lnTo>
                  <a:pt x="2219801" y="5959554"/>
                </a:lnTo>
                <a:lnTo>
                  <a:pt x="2222688" y="5913084"/>
                </a:lnTo>
                <a:lnTo>
                  <a:pt x="2222688" y="370455"/>
                </a:lnTo>
                <a:lnTo>
                  <a:pt x="2219801" y="323986"/>
                </a:lnTo>
                <a:lnTo>
                  <a:pt x="2211374" y="279239"/>
                </a:lnTo>
                <a:lnTo>
                  <a:pt x="2197752" y="236562"/>
                </a:lnTo>
                <a:lnTo>
                  <a:pt x="2179283" y="196302"/>
                </a:lnTo>
                <a:lnTo>
                  <a:pt x="2156314" y="158806"/>
                </a:lnTo>
                <a:lnTo>
                  <a:pt x="2129193" y="124421"/>
                </a:lnTo>
                <a:lnTo>
                  <a:pt x="2098266" y="93494"/>
                </a:lnTo>
                <a:lnTo>
                  <a:pt x="2063881" y="66373"/>
                </a:lnTo>
                <a:lnTo>
                  <a:pt x="2026385" y="43404"/>
                </a:lnTo>
                <a:lnTo>
                  <a:pt x="1986125" y="24935"/>
                </a:lnTo>
                <a:lnTo>
                  <a:pt x="1943448" y="11314"/>
                </a:lnTo>
                <a:lnTo>
                  <a:pt x="1898701" y="2886"/>
                </a:lnTo>
                <a:lnTo>
                  <a:pt x="1852233" y="0"/>
                </a:lnTo>
                <a:close/>
              </a:path>
            </a:pathLst>
          </a:custGeom>
          <a:solidFill>
            <a:srgbClr val="CEAA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250679" y="267384"/>
            <a:ext cx="2223135" cy="6283960"/>
          </a:xfrm>
          <a:custGeom>
            <a:avLst/>
            <a:gdLst/>
            <a:ahLst/>
            <a:cxnLst/>
            <a:rect l="l" t="t" r="r" b="b"/>
            <a:pathLst>
              <a:path w="2223135" h="6283959">
                <a:moveTo>
                  <a:pt x="0" y="370454"/>
                </a:moveTo>
                <a:lnTo>
                  <a:pt x="2886" y="323985"/>
                </a:lnTo>
                <a:lnTo>
                  <a:pt x="11314" y="279239"/>
                </a:lnTo>
                <a:lnTo>
                  <a:pt x="24935" y="236562"/>
                </a:lnTo>
                <a:lnTo>
                  <a:pt x="43404" y="196302"/>
                </a:lnTo>
                <a:lnTo>
                  <a:pt x="66373" y="158806"/>
                </a:lnTo>
                <a:lnTo>
                  <a:pt x="93494" y="124421"/>
                </a:lnTo>
                <a:lnTo>
                  <a:pt x="124421" y="93494"/>
                </a:lnTo>
                <a:lnTo>
                  <a:pt x="158806" y="66373"/>
                </a:lnTo>
                <a:lnTo>
                  <a:pt x="196302" y="43404"/>
                </a:lnTo>
                <a:lnTo>
                  <a:pt x="236562" y="24935"/>
                </a:lnTo>
                <a:lnTo>
                  <a:pt x="279239" y="11314"/>
                </a:lnTo>
                <a:lnTo>
                  <a:pt x="323985" y="2886"/>
                </a:lnTo>
                <a:lnTo>
                  <a:pt x="370454" y="0"/>
                </a:lnTo>
                <a:lnTo>
                  <a:pt x="1852232" y="0"/>
                </a:lnTo>
                <a:lnTo>
                  <a:pt x="1898701" y="2886"/>
                </a:lnTo>
                <a:lnTo>
                  <a:pt x="1943448" y="11314"/>
                </a:lnTo>
                <a:lnTo>
                  <a:pt x="1986125" y="24935"/>
                </a:lnTo>
                <a:lnTo>
                  <a:pt x="2026385" y="43404"/>
                </a:lnTo>
                <a:lnTo>
                  <a:pt x="2063881" y="66373"/>
                </a:lnTo>
                <a:lnTo>
                  <a:pt x="2098266" y="93494"/>
                </a:lnTo>
                <a:lnTo>
                  <a:pt x="2129193" y="124421"/>
                </a:lnTo>
                <a:lnTo>
                  <a:pt x="2156314" y="158806"/>
                </a:lnTo>
                <a:lnTo>
                  <a:pt x="2179282" y="196302"/>
                </a:lnTo>
                <a:lnTo>
                  <a:pt x="2197751" y="236562"/>
                </a:lnTo>
                <a:lnTo>
                  <a:pt x="2211373" y="279239"/>
                </a:lnTo>
                <a:lnTo>
                  <a:pt x="2219801" y="323985"/>
                </a:lnTo>
                <a:lnTo>
                  <a:pt x="2222687" y="370454"/>
                </a:lnTo>
                <a:lnTo>
                  <a:pt x="2222687" y="5913084"/>
                </a:lnTo>
                <a:lnTo>
                  <a:pt x="2219801" y="5959553"/>
                </a:lnTo>
                <a:lnTo>
                  <a:pt x="2211373" y="6004299"/>
                </a:lnTo>
                <a:lnTo>
                  <a:pt x="2197751" y="6046976"/>
                </a:lnTo>
                <a:lnTo>
                  <a:pt x="2179282" y="6087236"/>
                </a:lnTo>
                <a:lnTo>
                  <a:pt x="2156314" y="6124733"/>
                </a:lnTo>
                <a:lnTo>
                  <a:pt x="2129193" y="6159118"/>
                </a:lnTo>
                <a:lnTo>
                  <a:pt x="2098266" y="6190044"/>
                </a:lnTo>
                <a:lnTo>
                  <a:pt x="2063881" y="6217166"/>
                </a:lnTo>
                <a:lnTo>
                  <a:pt x="2026385" y="6240134"/>
                </a:lnTo>
                <a:lnTo>
                  <a:pt x="1986125" y="6258603"/>
                </a:lnTo>
                <a:lnTo>
                  <a:pt x="1943448" y="6272225"/>
                </a:lnTo>
                <a:lnTo>
                  <a:pt x="1898701" y="6280653"/>
                </a:lnTo>
                <a:lnTo>
                  <a:pt x="1852232" y="6283539"/>
                </a:lnTo>
                <a:lnTo>
                  <a:pt x="370454" y="6283539"/>
                </a:lnTo>
                <a:lnTo>
                  <a:pt x="323985" y="6280653"/>
                </a:lnTo>
                <a:lnTo>
                  <a:pt x="279239" y="6272225"/>
                </a:lnTo>
                <a:lnTo>
                  <a:pt x="236562" y="6258603"/>
                </a:lnTo>
                <a:lnTo>
                  <a:pt x="196302" y="6240134"/>
                </a:lnTo>
                <a:lnTo>
                  <a:pt x="158806" y="6217166"/>
                </a:lnTo>
                <a:lnTo>
                  <a:pt x="124421" y="6190044"/>
                </a:lnTo>
                <a:lnTo>
                  <a:pt x="93494" y="6159118"/>
                </a:lnTo>
                <a:lnTo>
                  <a:pt x="66373" y="6124733"/>
                </a:lnTo>
                <a:lnTo>
                  <a:pt x="43404" y="6087236"/>
                </a:lnTo>
                <a:lnTo>
                  <a:pt x="24935" y="6046976"/>
                </a:lnTo>
                <a:lnTo>
                  <a:pt x="11314" y="6004299"/>
                </a:lnTo>
                <a:lnTo>
                  <a:pt x="2886" y="5959553"/>
                </a:lnTo>
                <a:lnTo>
                  <a:pt x="0" y="5913084"/>
                </a:lnTo>
                <a:lnTo>
                  <a:pt x="0" y="370454"/>
                </a:lnTo>
                <a:close/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2625766" y="267384"/>
            <a:ext cx="2223135" cy="6283960"/>
          </a:xfrm>
          <a:custGeom>
            <a:avLst/>
            <a:gdLst/>
            <a:ahLst/>
            <a:cxnLst/>
            <a:rect l="l" t="t" r="r" b="b"/>
            <a:pathLst>
              <a:path w="2223135" h="6283959">
                <a:moveTo>
                  <a:pt x="1852232" y="0"/>
                </a:moveTo>
                <a:lnTo>
                  <a:pt x="370455" y="0"/>
                </a:lnTo>
                <a:lnTo>
                  <a:pt x="323986" y="2886"/>
                </a:lnTo>
                <a:lnTo>
                  <a:pt x="279239" y="11314"/>
                </a:lnTo>
                <a:lnTo>
                  <a:pt x="236562" y="24935"/>
                </a:lnTo>
                <a:lnTo>
                  <a:pt x="196302" y="43404"/>
                </a:lnTo>
                <a:lnTo>
                  <a:pt x="158806" y="66373"/>
                </a:lnTo>
                <a:lnTo>
                  <a:pt x="124421" y="93494"/>
                </a:lnTo>
                <a:lnTo>
                  <a:pt x="93494" y="124421"/>
                </a:lnTo>
                <a:lnTo>
                  <a:pt x="66373" y="158806"/>
                </a:lnTo>
                <a:lnTo>
                  <a:pt x="43404" y="196302"/>
                </a:lnTo>
                <a:lnTo>
                  <a:pt x="24935" y="236562"/>
                </a:lnTo>
                <a:lnTo>
                  <a:pt x="11314" y="279239"/>
                </a:lnTo>
                <a:lnTo>
                  <a:pt x="2886" y="323986"/>
                </a:lnTo>
                <a:lnTo>
                  <a:pt x="0" y="370455"/>
                </a:lnTo>
                <a:lnTo>
                  <a:pt x="0" y="5913084"/>
                </a:lnTo>
                <a:lnTo>
                  <a:pt x="2886" y="5959554"/>
                </a:lnTo>
                <a:lnTo>
                  <a:pt x="11314" y="6004300"/>
                </a:lnTo>
                <a:lnTo>
                  <a:pt x="24935" y="6046977"/>
                </a:lnTo>
                <a:lnTo>
                  <a:pt x="43404" y="6087237"/>
                </a:lnTo>
                <a:lnTo>
                  <a:pt x="66373" y="6124733"/>
                </a:lnTo>
                <a:lnTo>
                  <a:pt x="93494" y="6159118"/>
                </a:lnTo>
                <a:lnTo>
                  <a:pt x="124421" y="6190045"/>
                </a:lnTo>
                <a:lnTo>
                  <a:pt x="158806" y="6217166"/>
                </a:lnTo>
                <a:lnTo>
                  <a:pt x="196302" y="6240135"/>
                </a:lnTo>
                <a:lnTo>
                  <a:pt x="236562" y="6258604"/>
                </a:lnTo>
                <a:lnTo>
                  <a:pt x="279239" y="6272225"/>
                </a:lnTo>
                <a:lnTo>
                  <a:pt x="323986" y="6280653"/>
                </a:lnTo>
                <a:lnTo>
                  <a:pt x="370455" y="6283539"/>
                </a:lnTo>
                <a:lnTo>
                  <a:pt x="1852232" y="6283539"/>
                </a:lnTo>
                <a:lnTo>
                  <a:pt x="1898701" y="6280653"/>
                </a:lnTo>
                <a:lnTo>
                  <a:pt x="1943448" y="6272225"/>
                </a:lnTo>
                <a:lnTo>
                  <a:pt x="1986125" y="6258604"/>
                </a:lnTo>
                <a:lnTo>
                  <a:pt x="2026385" y="6240135"/>
                </a:lnTo>
                <a:lnTo>
                  <a:pt x="2063881" y="6217166"/>
                </a:lnTo>
                <a:lnTo>
                  <a:pt x="2098266" y="6190045"/>
                </a:lnTo>
                <a:lnTo>
                  <a:pt x="2129193" y="6159118"/>
                </a:lnTo>
                <a:lnTo>
                  <a:pt x="2156314" y="6124733"/>
                </a:lnTo>
                <a:lnTo>
                  <a:pt x="2179283" y="6087237"/>
                </a:lnTo>
                <a:lnTo>
                  <a:pt x="2197751" y="6046977"/>
                </a:lnTo>
                <a:lnTo>
                  <a:pt x="2211373" y="6004300"/>
                </a:lnTo>
                <a:lnTo>
                  <a:pt x="2219801" y="5959554"/>
                </a:lnTo>
                <a:lnTo>
                  <a:pt x="2222687" y="5913084"/>
                </a:lnTo>
                <a:lnTo>
                  <a:pt x="2222687" y="370455"/>
                </a:lnTo>
                <a:lnTo>
                  <a:pt x="2219801" y="323986"/>
                </a:lnTo>
                <a:lnTo>
                  <a:pt x="2211373" y="279239"/>
                </a:lnTo>
                <a:lnTo>
                  <a:pt x="2197751" y="236562"/>
                </a:lnTo>
                <a:lnTo>
                  <a:pt x="2179283" y="196302"/>
                </a:lnTo>
                <a:lnTo>
                  <a:pt x="2156314" y="158806"/>
                </a:lnTo>
                <a:lnTo>
                  <a:pt x="2129193" y="124421"/>
                </a:lnTo>
                <a:lnTo>
                  <a:pt x="2098266" y="93494"/>
                </a:lnTo>
                <a:lnTo>
                  <a:pt x="2063881" y="66373"/>
                </a:lnTo>
                <a:lnTo>
                  <a:pt x="2026385" y="43404"/>
                </a:lnTo>
                <a:lnTo>
                  <a:pt x="1986125" y="24935"/>
                </a:lnTo>
                <a:lnTo>
                  <a:pt x="1943448" y="11314"/>
                </a:lnTo>
                <a:lnTo>
                  <a:pt x="1898701" y="2886"/>
                </a:lnTo>
                <a:lnTo>
                  <a:pt x="1852232" y="0"/>
                </a:lnTo>
                <a:close/>
              </a:path>
            </a:pathLst>
          </a:custGeom>
          <a:solidFill>
            <a:srgbClr val="B6C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2625767" y="267384"/>
            <a:ext cx="2223135" cy="6283960"/>
          </a:xfrm>
          <a:custGeom>
            <a:avLst/>
            <a:gdLst/>
            <a:ahLst/>
            <a:cxnLst/>
            <a:rect l="l" t="t" r="r" b="b"/>
            <a:pathLst>
              <a:path w="2223135" h="6283959">
                <a:moveTo>
                  <a:pt x="0" y="370454"/>
                </a:moveTo>
                <a:lnTo>
                  <a:pt x="2886" y="323985"/>
                </a:lnTo>
                <a:lnTo>
                  <a:pt x="11314" y="279239"/>
                </a:lnTo>
                <a:lnTo>
                  <a:pt x="24935" y="236562"/>
                </a:lnTo>
                <a:lnTo>
                  <a:pt x="43404" y="196302"/>
                </a:lnTo>
                <a:lnTo>
                  <a:pt x="66373" y="158806"/>
                </a:lnTo>
                <a:lnTo>
                  <a:pt x="93494" y="124421"/>
                </a:lnTo>
                <a:lnTo>
                  <a:pt x="124421" y="93494"/>
                </a:lnTo>
                <a:lnTo>
                  <a:pt x="158806" y="66373"/>
                </a:lnTo>
                <a:lnTo>
                  <a:pt x="196302" y="43404"/>
                </a:lnTo>
                <a:lnTo>
                  <a:pt x="236562" y="24935"/>
                </a:lnTo>
                <a:lnTo>
                  <a:pt x="279239" y="11314"/>
                </a:lnTo>
                <a:lnTo>
                  <a:pt x="323985" y="2886"/>
                </a:lnTo>
                <a:lnTo>
                  <a:pt x="370454" y="0"/>
                </a:lnTo>
                <a:lnTo>
                  <a:pt x="1852232" y="0"/>
                </a:lnTo>
                <a:lnTo>
                  <a:pt x="1898701" y="2886"/>
                </a:lnTo>
                <a:lnTo>
                  <a:pt x="1943448" y="11314"/>
                </a:lnTo>
                <a:lnTo>
                  <a:pt x="1986125" y="24935"/>
                </a:lnTo>
                <a:lnTo>
                  <a:pt x="2026385" y="43404"/>
                </a:lnTo>
                <a:lnTo>
                  <a:pt x="2063881" y="66373"/>
                </a:lnTo>
                <a:lnTo>
                  <a:pt x="2098266" y="93494"/>
                </a:lnTo>
                <a:lnTo>
                  <a:pt x="2129193" y="124421"/>
                </a:lnTo>
                <a:lnTo>
                  <a:pt x="2156314" y="158806"/>
                </a:lnTo>
                <a:lnTo>
                  <a:pt x="2179282" y="196302"/>
                </a:lnTo>
                <a:lnTo>
                  <a:pt x="2197751" y="236562"/>
                </a:lnTo>
                <a:lnTo>
                  <a:pt x="2211373" y="279239"/>
                </a:lnTo>
                <a:lnTo>
                  <a:pt x="2219800" y="323985"/>
                </a:lnTo>
                <a:lnTo>
                  <a:pt x="2222687" y="370454"/>
                </a:lnTo>
                <a:lnTo>
                  <a:pt x="2222687" y="5913084"/>
                </a:lnTo>
                <a:lnTo>
                  <a:pt x="2219800" y="5959553"/>
                </a:lnTo>
                <a:lnTo>
                  <a:pt x="2211373" y="6004299"/>
                </a:lnTo>
                <a:lnTo>
                  <a:pt x="2197751" y="6046976"/>
                </a:lnTo>
                <a:lnTo>
                  <a:pt x="2179282" y="6087236"/>
                </a:lnTo>
                <a:lnTo>
                  <a:pt x="2156314" y="6124733"/>
                </a:lnTo>
                <a:lnTo>
                  <a:pt x="2129193" y="6159118"/>
                </a:lnTo>
                <a:lnTo>
                  <a:pt x="2098266" y="6190044"/>
                </a:lnTo>
                <a:lnTo>
                  <a:pt x="2063881" y="6217166"/>
                </a:lnTo>
                <a:lnTo>
                  <a:pt x="2026385" y="6240134"/>
                </a:lnTo>
                <a:lnTo>
                  <a:pt x="1986125" y="6258603"/>
                </a:lnTo>
                <a:lnTo>
                  <a:pt x="1943448" y="6272225"/>
                </a:lnTo>
                <a:lnTo>
                  <a:pt x="1898701" y="6280653"/>
                </a:lnTo>
                <a:lnTo>
                  <a:pt x="1852232" y="6283539"/>
                </a:lnTo>
                <a:lnTo>
                  <a:pt x="370454" y="6283539"/>
                </a:lnTo>
                <a:lnTo>
                  <a:pt x="323985" y="6280653"/>
                </a:lnTo>
                <a:lnTo>
                  <a:pt x="279239" y="6272225"/>
                </a:lnTo>
                <a:lnTo>
                  <a:pt x="236562" y="6258603"/>
                </a:lnTo>
                <a:lnTo>
                  <a:pt x="196302" y="6240134"/>
                </a:lnTo>
                <a:lnTo>
                  <a:pt x="158806" y="6217166"/>
                </a:lnTo>
                <a:lnTo>
                  <a:pt x="124421" y="6190044"/>
                </a:lnTo>
                <a:lnTo>
                  <a:pt x="93494" y="6159118"/>
                </a:lnTo>
                <a:lnTo>
                  <a:pt x="66373" y="6124733"/>
                </a:lnTo>
                <a:lnTo>
                  <a:pt x="43404" y="6087236"/>
                </a:lnTo>
                <a:lnTo>
                  <a:pt x="24935" y="6046976"/>
                </a:lnTo>
                <a:lnTo>
                  <a:pt x="11314" y="6004299"/>
                </a:lnTo>
                <a:lnTo>
                  <a:pt x="2886" y="5959553"/>
                </a:lnTo>
                <a:lnTo>
                  <a:pt x="0" y="5913084"/>
                </a:lnTo>
                <a:lnTo>
                  <a:pt x="0" y="370454"/>
                </a:lnTo>
                <a:close/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4967429" y="267384"/>
            <a:ext cx="2223135" cy="6283960"/>
          </a:xfrm>
          <a:custGeom>
            <a:avLst/>
            <a:gdLst/>
            <a:ahLst/>
            <a:cxnLst/>
            <a:rect l="l" t="t" r="r" b="b"/>
            <a:pathLst>
              <a:path w="2223134" h="6283959">
                <a:moveTo>
                  <a:pt x="1852232" y="0"/>
                </a:moveTo>
                <a:lnTo>
                  <a:pt x="370453" y="0"/>
                </a:lnTo>
                <a:lnTo>
                  <a:pt x="323985" y="2886"/>
                </a:lnTo>
                <a:lnTo>
                  <a:pt x="279238" y="11314"/>
                </a:lnTo>
                <a:lnTo>
                  <a:pt x="236561" y="24935"/>
                </a:lnTo>
                <a:lnTo>
                  <a:pt x="196301" y="43404"/>
                </a:lnTo>
                <a:lnTo>
                  <a:pt x="158805" y="66373"/>
                </a:lnTo>
                <a:lnTo>
                  <a:pt x="124420" y="93494"/>
                </a:lnTo>
                <a:lnTo>
                  <a:pt x="93494" y="124421"/>
                </a:lnTo>
                <a:lnTo>
                  <a:pt x="66373" y="158806"/>
                </a:lnTo>
                <a:lnTo>
                  <a:pt x="43404" y="196302"/>
                </a:lnTo>
                <a:lnTo>
                  <a:pt x="24935" y="236562"/>
                </a:lnTo>
                <a:lnTo>
                  <a:pt x="11314" y="279239"/>
                </a:lnTo>
                <a:lnTo>
                  <a:pt x="2886" y="323986"/>
                </a:lnTo>
                <a:lnTo>
                  <a:pt x="0" y="370455"/>
                </a:lnTo>
                <a:lnTo>
                  <a:pt x="0" y="5913084"/>
                </a:lnTo>
                <a:lnTo>
                  <a:pt x="2886" y="5959554"/>
                </a:lnTo>
                <a:lnTo>
                  <a:pt x="11314" y="6004300"/>
                </a:lnTo>
                <a:lnTo>
                  <a:pt x="24935" y="6046977"/>
                </a:lnTo>
                <a:lnTo>
                  <a:pt x="43404" y="6087237"/>
                </a:lnTo>
                <a:lnTo>
                  <a:pt x="66373" y="6124733"/>
                </a:lnTo>
                <a:lnTo>
                  <a:pt x="93494" y="6159118"/>
                </a:lnTo>
                <a:lnTo>
                  <a:pt x="124420" y="6190045"/>
                </a:lnTo>
                <a:lnTo>
                  <a:pt x="158805" y="6217166"/>
                </a:lnTo>
                <a:lnTo>
                  <a:pt x="196301" y="6240135"/>
                </a:lnTo>
                <a:lnTo>
                  <a:pt x="236561" y="6258604"/>
                </a:lnTo>
                <a:lnTo>
                  <a:pt x="279238" y="6272225"/>
                </a:lnTo>
                <a:lnTo>
                  <a:pt x="323985" y="6280653"/>
                </a:lnTo>
                <a:lnTo>
                  <a:pt x="370453" y="6283539"/>
                </a:lnTo>
                <a:lnTo>
                  <a:pt x="1852232" y="6283539"/>
                </a:lnTo>
                <a:lnTo>
                  <a:pt x="1898701" y="6280653"/>
                </a:lnTo>
                <a:lnTo>
                  <a:pt x="1943448" y="6272225"/>
                </a:lnTo>
                <a:lnTo>
                  <a:pt x="1986124" y="6258604"/>
                </a:lnTo>
                <a:lnTo>
                  <a:pt x="2026384" y="6240135"/>
                </a:lnTo>
                <a:lnTo>
                  <a:pt x="2063880" y="6217166"/>
                </a:lnTo>
                <a:lnTo>
                  <a:pt x="2098265" y="6190045"/>
                </a:lnTo>
                <a:lnTo>
                  <a:pt x="2129192" y="6159118"/>
                </a:lnTo>
                <a:lnTo>
                  <a:pt x="2156313" y="6124733"/>
                </a:lnTo>
                <a:lnTo>
                  <a:pt x="2179282" y="6087237"/>
                </a:lnTo>
                <a:lnTo>
                  <a:pt x="2197750" y="6046977"/>
                </a:lnTo>
                <a:lnTo>
                  <a:pt x="2211372" y="6004300"/>
                </a:lnTo>
                <a:lnTo>
                  <a:pt x="2219800" y="5959554"/>
                </a:lnTo>
                <a:lnTo>
                  <a:pt x="2222686" y="5913084"/>
                </a:lnTo>
                <a:lnTo>
                  <a:pt x="2222686" y="370455"/>
                </a:lnTo>
                <a:lnTo>
                  <a:pt x="2219800" y="323986"/>
                </a:lnTo>
                <a:lnTo>
                  <a:pt x="2211372" y="279239"/>
                </a:lnTo>
                <a:lnTo>
                  <a:pt x="2197750" y="236562"/>
                </a:lnTo>
                <a:lnTo>
                  <a:pt x="2179282" y="196302"/>
                </a:lnTo>
                <a:lnTo>
                  <a:pt x="2156313" y="158806"/>
                </a:lnTo>
                <a:lnTo>
                  <a:pt x="2129192" y="124421"/>
                </a:lnTo>
                <a:lnTo>
                  <a:pt x="2098265" y="93494"/>
                </a:lnTo>
                <a:lnTo>
                  <a:pt x="2063880" y="66373"/>
                </a:lnTo>
                <a:lnTo>
                  <a:pt x="2026384" y="43404"/>
                </a:lnTo>
                <a:lnTo>
                  <a:pt x="1986124" y="24935"/>
                </a:lnTo>
                <a:lnTo>
                  <a:pt x="1943448" y="11314"/>
                </a:lnTo>
                <a:lnTo>
                  <a:pt x="1898701" y="2886"/>
                </a:lnTo>
                <a:lnTo>
                  <a:pt x="1852232" y="0"/>
                </a:lnTo>
                <a:close/>
              </a:path>
            </a:pathLst>
          </a:custGeom>
          <a:solidFill>
            <a:srgbClr val="91E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4967429" y="267384"/>
            <a:ext cx="2223135" cy="6283960"/>
          </a:xfrm>
          <a:custGeom>
            <a:avLst/>
            <a:gdLst/>
            <a:ahLst/>
            <a:cxnLst/>
            <a:rect l="l" t="t" r="r" b="b"/>
            <a:pathLst>
              <a:path w="2223134" h="6283959">
                <a:moveTo>
                  <a:pt x="0" y="370454"/>
                </a:moveTo>
                <a:lnTo>
                  <a:pt x="2886" y="323985"/>
                </a:lnTo>
                <a:lnTo>
                  <a:pt x="11314" y="279239"/>
                </a:lnTo>
                <a:lnTo>
                  <a:pt x="24935" y="236562"/>
                </a:lnTo>
                <a:lnTo>
                  <a:pt x="43404" y="196302"/>
                </a:lnTo>
                <a:lnTo>
                  <a:pt x="66373" y="158806"/>
                </a:lnTo>
                <a:lnTo>
                  <a:pt x="93494" y="124421"/>
                </a:lnTo>
                <a:lnTo>
                  <a:pt x="124421" y="93494"/>
                </a:lnTo>
                <a:lnTo>
                  <a:pt x="158806" y="66373"/>
                </a:lnTo>
                <a:lnTo>
                  <a:pt x="196302" y="43404"/>
                </a:lnTo>
                <a:lnTo>
                  <a:pt x="236562" y="24935"/>
                </a:lnTo>
                <a:lnTo>
                  <a:pt x="279239" y="11314"/>
                </a:lnTo>
                <a:lnTo>
                  <a:pt x="323985" y="2886"/>
                </a:lnTo>
                <a:lnTo>
                  <a:pt x="370454" y="0"/>
                </a:lnTo>
                <a:lnTo>
                  <a:pt x="1852232" y="0"/>
                </a:lnTo>
                <a:lnTo>
                  <a:pt x="1898701" y="2886"/>
                </a:lnTo>
                <a:lnTo>
                  <a:pt x="1943448" y="11314"/>
                </a:lnTo>
                <a:lnTo>
                  <a:pt x="1986125" y="24935"/>
                </a:lnTo>
                <a:lnTo>
                  <a:pt x="2026385" y="43404"/>
                </a:lnTo>
                <a:lnTo>
                  <a:pt x="2063881" y="66373"/>
                </a:lnTo>
                <a:lnTo>
                  <a:pt x="2098266" y="93494"/>
                </a:lnTo>
                <a:lnTo>
                  <a:pt x="2129193" y="124421"/>
                </a:lnTo>
                <a:lnTo>
                  <a:pt x="2156314" y="158806"/>
                </a:lnTo>
                <a:lnTo>
                  <a:pt x="2179282" y="196302"/>
                </a:lnTo>
                <a:lnTo>
                  <a:pt x="2197751" y="236562"/>
                </a:lnTo>
                <a:lnTo>
                  <a:pt x="2211373" y="279239"/>
                </a:lnTo>
                <a:lnTo>
                  <a:pt x="2219800" y="323985"/>
                </a:lnTo>
                <a:lnTo>
                  <a:pt x="2222687" y="370454"/>
                </a:lnTo>
                <a:lnTo>
                  <a:pt x="2222687" y="5913084"/>
                </a:lnTo>
                <a:lnTo>
                  <a:pt x="2219800" y="5959553"/>
                </a:lnTo>
                <a:lnTo>
                  <a:pt x="2211373" y="6004299"/>
                </a:lnTo>
                <a:lnTo>
                  <a:pt x="2197751" y="6046976"/>
                </a:lnTo>
                <a:lnTo>
                  <a:pt x="2179282" y="6087236"/>
                </a:lnTo>
                <a:lnTo>
                  <a:pt x="2156314" y="6124733"/>
                </a:lnTo>
                <a:lnTo>
                  <a:pt x="2129193" y="6159118"/>
                </a:lnTo>
                <a:lnTo>
                  <a:pt x="2098266" y="6190044"/>
                </a:lnTo>
                <a:lnTo>
                  <a:pt x="2063881" y="6217166"/>
                </a:lnTo>
                <a:lnTo>
                  <a:pt x="2026385" y="6240134"/>
                </a:lnTo>
                <a:lnTo>
                  <a:pt x="1986125" y="6258603"/>
                </a:lnTo>
                <a:lnTo>
                  <a:pt x="1943448" y="6272225"/>
                </a:lnTo>
                <a:lnTo>
                  <a:pt x="1898701" y="6280653"/>
                </a:lnTo>
                <a:lnTo>
                  <a:pt x="1852232" y="6283539"/>
                </a:lnTo>
                <a:lnTo>
                  <a:pt x="370454" y="6283539"/>
                </a:lnTo>
                <a:lnTo>
                  <a:pt x="323985" y="6280653"/>
                </a:lnTo>
                <a:lnTo>
                  <a:pt x="279239" y="6272225"/>
                </a:lnTo>
                <a:lnTo>
                  <a:pt x="236562" y="6258603"/>
                </a:lnTo>
                <a:lnTo>
                  <a:pt x="196302" y="6240134"/>
                </a:lnTo>
                <a:lnTo>
                  <a:pt x="158806" y="6217166"/>
                </a:lnTo>
                <a:lnTo>
                  <a:pt x="124421" y="6190044"/>
                </a:lnTo>
                <a:lnTo>
                  <a:pt x="93494" y="6159118"/>
                </a:lnTo>
                <a:lnTo>
                  <a:pt x="66373" y="6124733"/>
                </a:lnTo>
                <a:lnTo>
                  <a:pt x="43404" y="6087236"/>
                </a:lnTo>
                <a:lnTo>
                  <a:pt x="24935" y="6046976"/>
                </a:lnTo>
                <a:lnTo>
                  <a:pt x="11314" y="6004299"/>
                </a:lnTo>
                <a:lnTo>
                  <a:pt x="2886" y="5959553"/>
                </a:lnTo>
                <a:lnTo>
                  <a:pt x="0" y="5913084"/>
                </a:lnTo>
                <a:lnTo>
                  <a:pt x="0" y="370454"/>
                </a:lnTo>
                <a:close/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k object 22"/>
          <p:cNvSpPr/>
          <p:nvPr/>
        </p:nvSpPr>
        <p:spPr>
          <a:xfrm>
            <a:off x="7315647" y="267384"/>
            <a:ext cx="2223135" cy="6283960"/>
          </a:xfrm>
          <a:custGeom>
            <a:avLst/>
            <a:gdLst/>
            <a:ahLst/>
            <a:cxnLst/>
            <a:rect l="l" t="t" r="r" b="b"/>
            <a:pathLst>
              <a:path w="2223134" h="6283959">
                <a:moveTo>
                  <a:pt x="1852232" y="0"/>
                </a:moveTo>
                <a:lnTo>
                  <a:pt x="370455" y="0"/>
                </a:lnTo>
                <a:lnTo>
                  <a:pt x="323986" y="2886"/>
                </a:lnTo>
                <a:lnTo>
                  <a:pt x="279239" y="11314"/>
                </a:lnTo>
                <a:lnTo>
                  <a:pt x="236562" y="24935"/>
                </a:lnTo>
                <a:lnTo>
                  <a:pt x="196302" y="43404"/>
                </a:lnTo>
                <a:lnTo>
                  <a:pt x="158806" y="66373"/>
                </a:lnTo>
                <a:lnTo>
                  <a:pt x="124421" y="93494"/>
                </a:lnTo>
                <a:lnTo>
                  <a:pt x="93494" y="124421"/>
                </a:lnTo>
                <a:lnTo>
                  <a:pt x="66373" y="158806"/>
                </a:lnTo>
                <a:lnTo>
                  <a:pt x="43404" y="196302"/>
                </a:lnTo>
                <a:lnTo>
                  <a:pt x="24935" y="236562"/>
                </a:lnTo>
                <a:lnTo>
                  <a:pt x="11314" y="279239"/>
                </a:lnTo>
                <a:lnTo>
                  <a:pt x="2886" y="323986"/>
                </a:lnTo>
                <a:lnTo>
                  <a:pt x="0" y="370455"/>
                </a:lnTo>
                <a:lnTo>
                  <a:pt x="0" y="5913084"/>
                </a:lnTo>
                <a:lnTo>
                  <a:pt x="2886" y="5959554"/>
                </a:lnTo>
                <a:lnTo>
                  <a:pt x="11314" y="6004300"/>
                </a:lnTo>
                <a:lnTo>
                  <a:pt x="24935" y="6046977"/>
                </a:lnTo>
                <a:lnTo>
                  <a:pt x="43404" y="6087237"/>
                </a:lnTo>
                <a:lnTo>
                  <a:pt x="66373" y="6124733"/>
                </a:lnTo>
                <a:lnTo>
                  <a:pt x="93494" y="6159118"/>
                </a:lnTo>
                <a:lnTo>
                  <a:pt x="124421" y="6190045"/>
                </a:lnTo>
                <a:lnTo>
                  <a:pt x="158806" y="6217166"/>
                </a:lnTo>
                <a:lnTo>
                  <a:pt x="196302" y="6240135"/>
                </a:lnTo>
                <a:lnTo>
                  <a:pt x="236562" y="6258604"/>
                </a:lnTo>
                <a:lnTo>
                  <a:pt x="279239" y="6272225"/>
                </a:lnTo>
                <a:lnTo>
                  <a:pt x="323986" y="6280653"/>
                </a:lnTo>
                <a:lnTo>
                  <a:pt x="370455" y="6283539"/>
                </a:lnTo>
                <a:lnTo>
                  <a:pt x="1852232" y="6283539"/>
                </a:lnTo>
                <a:lnTo>
                  <a:pt x="1898701" y="6280653"/>
                </a:lnTo>
                <a:lnTo>
                  <a:pt x="1943448" y="6272225"/>
                </a:lnTo>
                <a:lnTo>
                  <a:pt x="1986125" y="6258604"/>
                </a:lnTo>
                <a:lnTo>
                  <a:pt x="2026385" y="6240135"/>
                </a:lnTo>
                <a:lnTo>
                  <a:pt x="2063881" y="6217166"/>
                </a:lnTo>
                <a:lnTo>
                  <a:pt x="2098266" y="6190045"/>
                </a:lnTo>
                <a:lnTo>
                  <a:pt x="2129193" y="6159118"/>
                </a:lnTo>
                <a:lnTo>
                  <a:pt x="2156314" y="6124733"/>
                </a:lnTo>
                <a:lnTo>
                  <a:pt x="2179283" y="6087237"/>
                </a:lnTo>
                <a:lnTo>
                  <a:pt x="2197752" y="6046977"/>
                </a:lnTo>
                <a:lnTo>
                  <a:pt x="2211373" y="6004300"/>
                </a:lnTo>
                <a:lnTo>
                  <a:pt x="2219801" y="5959554"/>
                </a:lnTo>
                <a:lnTo>
                  <a:pt x="2222687" y="5913084"/>
                </a:lnTo>
                <a:lnTo>
                  <a:pt x="2222687" y="370455"/>
                </a:lnTo>
                <a:lnTo>
                  <a:pt x="2219801" y="323986"/>
                </a:lnTo>
                <a:lnTo>
                  <a:pt x="2211373" y="279239"/>
                </a:lnTo>
                <a:lnTo>
                  <a:pt x="2197752" y="236562"/>
                </a:lnTo>
                <a:lnTo>
                  <a:pt x="2179283" y="196302"/>
                </a:lnTo>
                <a:lnTo>
                  <a:pt x="2156314" y="158806"/>
                </a:lnTo>
                <a:lnTo>
                  <a:pt x="2129193" y="124421"/>
                </a:lnTo>
                <a:lnTo>
                  <a:pt x="2098266" y="93494"/>
                </a:lnTo>
                <a:lnTo>
                  <a:pt x="2063881" y="66373"/>
                </a:lnTo>
                <a:lnTo>
                  <a:pt x="2026385" y="43404"/>
                </a:lnTo>
                <a:lnTo>
                  <a:pt x="1986125" y="24935"/>
                </a:lnTo>
                <a:lnTo>
                  <a:pt x="1943448" y="11314"/>
                </a:lnTo>
                <a:lnTo>
                  <a:pt x="1898701" y="2886"/>
                </a:lnTo>
                <a:lnTo>
                  <a:pt x="1852232" y="0"/>
                </a:lnTo>
                <a:close/>
              </a:path>
            </a:pathLst>
          </a:custGeom>
          <a:solidFill>
            <a:srgbClr val="739EE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k object 23"/>
          <p:cNvSpPr/>
          <p:nvPr/>
        </p:nvSpPr>
        <p:spPr>
          <a:xfrm>
            <a:off x="7315647" y="267384"/>
            <a:ext cx="2223135" cy="6283960"/>
          </a:xfrm>
          <a:custGeom>
            <a:avLst/>
            <a:gdLst/>
            <a:ahLst/>
            <a:cxnLst/>
            <a:rect l="l" t="t" r="r" b="b"/>
            <a:pathLst>
              <a:path w="2223134" h="6283959">
                <a:moveTo>
                  <a:pt x="0" y="370454"/>
                </a:moveTo>
                <a:lnTo>
                  <a:pt x="2886" y="323985"/>
                </a:lnTo>
                <a:lnTo>
                  <a:pt x="11314" y="279239"/>
                </a:lnTo>
                <a:lnTo>
                  <a:pt x="24935" y="236562"/>
                </a:lnTo>
                <a:lnTo>
                  <a:pt x="43404" y="196302"/>
                </a:lnTo>
                <a:lnTo>
                  <a:pt x="66373" y="158806"/>
                </a:lnTo>
                <a:lnTo>
                  <a:pt x="93494" y="124421"/>
                </a:lnTo>
                <a:lnTo>
                  <a:pt x="124420" y="93494"/>
                </a:lnTo>
                <a:lnTo>
                  <a:pt x="158805" y="66373"/>
                </a:lnTo>
                <a:lnTo>
                  <a:pt x="196302" y="43404"/>
                </a:lnTo>
                <a:lnTo>
                  <a:pt x="236562" y="24935"/>
                </a:lnTo>
                <a:lnTo>
                  <a:pt x="279239" y="11314"/>
                </a:lnTo>
                <a:lnTo>
                  <a:pt x="323985" y="2886"/>
                </a:lnTo>
                <a:lnTo>
                  <a:pt x="370454" y="0"/>
                </a:lnTo>
                <a:lnTo>
                  <a:pt x="1852232" y="0"/>
                </a:lnTo>
                <a:lnTo>
                  <a:pt x="1898701" y="2886"/>
                </a:lnTo>
                <a:lnTo>
                  <a:pt x="1943448" y="11314"/>
                </a:lnTo>
                <a:lnTo>
                  <a:pt x="1986125" y="24935"/>
                </a:lnTo>
                <a:lnTo>
                  <a:pt x="2026385" y="43404"/>
                </a:lnTo>
                <a:lnTo>
                  <a:pt x="2063881" y="66373"/>
                </a:lnTo>
                <a:lnTo>
                  <a:pt x="2098266" y="93494"/>
                </a:lnTo>
                <a:lnTo>
                  <a:pt x="2129193" y="124421"/>
                </a:lnTo>
                <a:lnTo>
                  <a:pt x="2156314" y="158806"/>
                </a:lnTo>
                <a:lnTo>
                  <a:pt x="2179283" y="196302"/>
                </a:lnTo>
                <a:lnTo>
                  <a:pt x="2197751" y="236562"/>
                </a:lnTo>
                <a:lnTo>
                  <a:pt x="2211373" y="279239"/>
                </a:lnTo>
                <a:lnTo>
                  <a:pt x="2219801" y="323985"/>
                </a:lnTo>
                <a:lnTo>
                  <a:pt x="2222687" y="370454"/>
                </a:lnTo>
                <a:lnTo>
                  <a:pt x="2222687" y="5913084"/>
                </a:lnTo>
                <a:lnTo>
                  <a:pt x="2219801" y="5959553"/>
                </a:lnTo>
                <a:lnTo>
                  <a:pt x="2211373" y="6004299"/>
                </a:lnTo>
                <a:lnTo>
                  <a:pt x="2197751" y="6046976"/>
                </a:lnTo>
                <a:lnTo>
                  <a:pt x="2179283" y="6087236"/>
                </a:lnTo>
                <a:lnTo>
                  <a:pt x="2156314" y="6124733"/>
                </a:lnTo>
                <a:lnTo>
                  <a:pt x="2129193" y="6159118"/>
                </a:lnTo>
                <a:lnTo>
                  <a:pt x="2098266" y="6190044"/>
                </a:lnTo>
                <a:lnTo>
                  <a:pt x="2063881" y="6217166"/>
                </a:lnTo>
                <a:lnTo>
                  <a:pt x="2026385" y="6240134"/>
                </a:lnTo>
                <a:lnTo>
                  <a:pt x="1986125" y="6258603"/>
                </a:lnTo>
                <a:lnTo>
                  <a:pt x="1943448" y="6272225"/>
                </a:lnTo>
                <a:lnTo>
                  <a:pt x="1898701" y="6280653"/>
                </a:lnTo>
                <a:lnTo>
                  <a:pt x="1852232" y="6283539"/>
                </a:lnTo>
                <a:lnTo>
                  <a:pt x="370454" y="6283539"/>
                </a:lnTo>
                <a:lnTo>
                  <a:pt x="323985" y="6280653"/>
                </a:lnTo>
                <a:lnTo>
                  <a:pt x="279239" y="6272225"/>
                </a:lnTo>
                <a:lnTo>
                  <a:pt x="236562" y="6258603"/>
                </a:lnTo>
                <a:lnTo>
                  <a:pt x="196302" y="6240134"/>
                </a:lnTo>
                <a:lnTo>
                  <a:pt x="158805" y="6217166"/>
                </a:lnTo>
                <a:lnTo>
                  <a:pt x="124420" y="6190044"/>
                </a:lnTo>
                <a:lnTo>
                  <a:pt x="93494" y="6159118"/>
                </a:lnTo>
                <a:lnTo>
                  <a:pt x="66373" y="6124733"/>
                </a:lnTo>
                <a:lnTo>
                  <a:pt x="43404" y="6087236"/>
                </a:lnTo>
                <a:lnTo>
                  <a:pt x="24935" y="6046976"/>
                </a:lnTo>
                <a:lnTo>
                  <a:pt x="11314" y="6004299"/>
                </a:lnTo>
                <a:lnTo>
                  <a:pt x="2886" y="5959553"/>
                </a:lnTo>
                <a:lnTo>
                  <a:pt x="0" y="5913084"/>
                </a:lnTo>
                <a:lnTo>
                  <a:pt x="0" y="370454"/>
                </a:lnTo>
                <a:close/>
              </a:path>
            </a:pathLst>
          </a:custGeom>
          <a:ln w="761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k object 24"/>
          <p:cNvSpPr/>
          <p:nvPr/>
        </p:nvSpPr>
        <p:spPr>
          <a:xfrm>
            <a:off x="313531" y="1582141"/>
            <a:ext cx="684666" cy="6846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k object 25"/>
          <p:cNvSpPr/>
          <p:nvPr/>
        </p:nvSpPr>
        <p:spPr>
          <a:xfrm>
            <a:off x="250679" y="3655638"/>
            <a:ext cx="717405" cy="71740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k object 26"/>
          <p:cNvSpPr/>
          <p:nvPr/>
        </p:nvSpPr>
        <p:spPr>
          <a:xfrm>
            <a:off x="1488826" y="2627295"/>
            <a:ext cx="700005" cy="7000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k object 27"/>
          <p:cNvSpPr/>
          <p:nvPr/>
        </p:nvSpPr>
        <p:spPr>
          <a:xfrm>
            <a:off x="1396297" y="425189"/>
            <a:ext cx="974144" cy="97414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k object 28"/>
          <p:cNvSpPr/>
          <p:nvPr/>
        </p:nvSpPr>
        <p:spPr>
          <a:xfrm>
            <a:off x="227015" y="5467963"/>
            <a:ext cx="814562" cy="81456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k object 29"/>
          <p:cNvSpPr/>
          <p:nvPr/>
        </p:nvSpPr>
        <p:spPr>
          <a:xfrm>
            <a:off x="1484776" y="4590430"/>
            <a:ext cx="780927" cy="78092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k object 30"/>
          <p:cNvSpPr/>
          <p:nvPr/>
        </p:nvSpPr>
        <p:spPr>
          <a:xfrm>
            <a:off x="2522280" y="4424400"/>
            <a:ext cx="1269175" cy="126917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k object 31"/>
          <p:cNvSpPr/>
          <p:nvPr/>
        </p:nvSpPr>
        <p:spPr>
          <a:xfrm>
            <a:off x="3579687" y="3226911"/>
            <a:ext cx="1347856" cy="134785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k object 32"/>
          <p:cNvSpPr/>
          <p:nvPr/>
        </p:nvSpPr>
        <p:spPr>
          <a:xfrm>
            <a:off x="3923794" y="5490411"/>
            <a:ext cx="725960" cy="72596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k object 33"/>
          <p:cNvSpPr/>
          <p:nvPr/>
        </p:nvSpPr>
        <p:spPr>
          <a:xfrm>
            <a:off x="2540595" y="2396655"/>
            <a:ext cx="1101938" cy="110193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k object 34"/>
          <p:cNvSpPr/>
          <p:nvPr/>
        </p:nvSpPr>
        <p:spPr>
          <a:xfrm>
            <a:off x="3859969" y="1485216"/>
            <a:ext cx="781591" cy="78159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k object 35"/>
          <p:cNvSpPr/>
          <p:nvPr/>
        </p:nvSpPr>
        <p:spPr>
          <a:xfrm>
            <a:off x="2601570" y="323345"/>
            <a:ext cx="1075985" cy="10759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k object 36"/>
          <p:cNvSpPr/>
          <p:nvPr/>
        </p:nvSpPr>
        <p:spPr>
          <a:xfrm>
            <a:off x="5152409" y="419766"/>
            <a:ext cx="707535" cy="707535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k object 37"/>
          <p:cNvSpPr/>
          <p:nvPr/>
        </p:nvSpPr>
        <p:spPr>
          <a:xfrm>
            <a:off x="6218956" y="1306664"/>
            <a:ext cx="809945" cy="809946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k object 38"/>
          <p:cNvSpPr/>
          <p:nvPr/>
        </p:nvSpPr>
        <p:spPr>
          <a:xfrm>
            <a:off x="5108651" y="4384091"/>
            <a:ext cx="751293" cy="751293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k object 39"/>
          <p:cNvSpPr/>
          <p:nvPr/>
        </p:nvSpPr>
        <p:spPr>
          <a:xfrm>
            <a:off x="5097746" y="2417622"/>
            <a:ext cx="711461" cy="71146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k object 40"/>
          <p:cNvSpPr/>
          <p:nvPr/>
        </p:nvSpPr>
        <p:spPr>
          <a:xfrm>
            <a:off x="6310659" y="3423629"/>
            <a:ext cx="700272" cy="70027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k object 41"/>
          <p:cNvSpPr/>
          <p:nvPr/>
        </p:nvSpPr>
        <p:spPr>
          <a:xfrm>
            <a:off x="6304655" y="5234558"/>
            <a:ext cx="724247" cy="724247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k object 42"/>
          <p:cNvSpPr/>
          <p:nvPr/>
        </p:nvSpPr>
        <p:spPr>
          <a:xfrm>
            <a:off x="7381180" y="523108"/>
            <a:ext cx="807066" cy="807066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k object 43"/>
          <p:cNvSpPr/>
          <p:nvPr/>
        </p:nvSpPr>
        <p:spPr>
          <a:xfrm>
            <a:off x="8657713" y="1399333"/>
            <a:ext cx="762741" cy="76274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k object 44"/>
          <p:cNvSpPr/>
          <p:nvPr/>
        </p:nvSpPr>
        <p:spPr>
          <a:xfrm>
            <a:off x="8536806" y="3498593"/>
            <a:ext cx="894332" cy="894332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k object 45"/>
          <p:cNvSpPr/>
          <p:nvPr/>
        </p:nvSpPr>
        <p:spPr>
          <a:xfrm>
            <a:off x="7338793" y="4310758"/>
            <a:ext cx="849452" cy="849452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k object 46"/>
          <p:cNvSpPr/>
          <p:nvPr/>
        </p:nvSpPr>
        <p:spPr>
          <a:xfrm>
            <a:off x="7310161" y="2429528"/>
            <a:ext cx="867932" cy="867932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k object 47"/>
          <p:cNvSpPr/>
          <p:nvPr/>
        </p:nvSpPr>
        <p:spPr>
          <a:xfrm>
            <a:off x="8639614" y="5335227"/>
            <a:ext cx="791525" cy="791525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24670" y="400675"/>
            <a:ext cx="561975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chemeClr val="tx1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5300" y="1577340"/>
            <a:ext cx="89154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368040" y="6377940"/>
            <a:ext cx="31699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9530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4/12/20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132320" y="6377940"/>
            <a:ext cx="22783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rientacionandujar.es/2020/04/13/ultimas-plazas-curso-on-line-recursos-y-adaptaciones-para-la-atencion-educativa-en-neae-y-nee/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1.png"/><Relationship Id="rId5" Type="http://schemas.openxmlformats.org/officeDocument/2006/relationships/hyperlink" Target="https://formacionandujar.es/cursos/es/cursos-online/16-curso-online-atencion-a-la-diversidad-recursos-y-adaptaciones-para-alumnado-con-neae-y-nee.html" TargetMode="Externa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7EA2129-14FF-4041-9297-05B1EAD545F4}"/>
              </a:ext>
            </a:extLst>
          </p:cNvPr>
          <p:cNvSpPr/>
          <p:nvPr/>
        </p:nvSpPr>
        <p:spPr>
          <a:xfrm>
            <a:off x="762000" y="5788793"/>
            <a:ext cx="1295400" cy="762000"/>
          </a:xfrm>
          <a:prstGeom prst="roundRect">
            <a:avLst>
              <a:gd name="adj" fmla="val 8772"/>
            </a:avLst>
          </a:prstGeom>
          <a:blipFill>
            <a:blip r:embed="rId2">
              <a:alphaModFix amt="56000"/>
            </a:blip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9DD26A27-D833-944E-AEFA-886A0C82AF87}"/>
              </a:ext>
            </a:extLst>
          </p:cNvPr>
          <p:cNvSpPr/>
          <p:nvPr/>
        </p:nvSpPr>
        <p:spPr>
          <a:xfrm>
            <a:off x="2217019" y="578879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31A42C0-D967-AB4E-8C65-840DA47FB395}"/>
              </a:ext>
            </a:extLst>
          </p:cNvPr>
          <p:cNvSpPr/>
          <p:nvPr/>
        </p:nvSpPr>
        <p:spPr>
          <a:xfrm>
            <a:off x="3131419" y="5788793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01231200-07E5-194E-8FA9-3BDCDF135C1F}"/>
              </a:ext>
            </a:extLst>
          </p:cNvPr>
          <p:cNvSpPr/>
          <p:nvPr/>
        </p:nvSpPr>
        <p:spPr>
          <a:xfrm>
            <a:off x="4045819" y="578879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BAB922C-ACFB-E24F-B974-A4A5391F3AF4}"/>
              </a:ext>
            </a:extLst>
          </p:cNvPr>
          <p:cNvSpPr/>
          <p:nvPr/>
        </p:nvSpPr>
        <p:spPr>
          <a:xfrm>
            <a:off x="4960219" y="5788793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4C82B461-9310-784D-9F6A-5F3BB02E4EA6}"/>
              </a:ext>
            </a:extLst>
          </p:cNvPr>
          <p:cNvSpPr/>
          <p:nvPr/>
        </p:nvSpPr>
        <p:spPr>
          <a:xfrm>
            <a:off x="5874619" y="578879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04CF33F-97B5-2B4A-BD3B-0D8CDAEB05B3}"/>
              </a:ext>
            </a:extLst>
          </p:cNvPr>
          <p:cNvSpPr/>
          <p:nvPr/>
        </p:nvSpPr>
        <p:spPr>
          <a:xfrm>
            <a:off x="6789019" y="5788793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ACE4A031-C2F4-894C-BDDA-05D00E583548}"/>
              </a:ext>
            </a:extLst>
          </p:cNvPr>
          <p:cNvSpPr/>
          <p:nvPr/>
        </p:nvSpPr>
        <p:spPr>
          <a:xfrm>
            <a:off x="7703419" y="578879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4D5CF0F3-BEA1-DC4C-BA33-E7D67CFDD366}"/>
              </a:ext>
            </a:extLst>
          </p:cNvPr>
          <p:cNvSpPr/>
          <p:nvPr/>
        </p:nvSpPr>
        <p:spPr>
          <a:xfrm>
            <a:off x="8610600" y="5788793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DBB92B55-DF00-FF4A-A65A-71F430065171}"/>
              </a:ext>
            </a:extLst>
          </p:cNvPr>
          <p:cNvSpPr/>
          <p:nvPr/>
        </p:nvSpPr>
        <p:spPr>
          <a:xfrm>
            <a:off x="8610600" y="48768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5C606BFB-80B6-D14B-8412-C739A65C4FEF}"/>
              </a:ext>
            </a:extLst>
          </p:cNvPr>
          <p:cNvSpPr/>
          <p:nvPr/>
        </p:nvSpPr>
        <p:spPr>
          <a:xfrm>
            <a:off x="8610600" y="3956786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85AC4FE4-A77B-C945-9D81-DDD431EE4521}"/>
              </a:ext>
            </a:extLst>
          </p:cNvPr>
          <p:cNvSpPr/>
          <p:nvPr/>
        </p:nvSpPr>
        <p:spPr>
          <a:xfrm>
            <a:off x="8610600" y="3042386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8FA19CCE-C222-5044-86F5-B60CBB03758E}"/>
              </a:ext>
            </a:extLst>
          </p:cNvPr>
          <p:cNvSpPr/>
          <p:nvPr/>
        </p:nvSpPr>
        <p:spPr>
          <a:xfrm>
            <a:off x="8610600" y="2133600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6210F38A-FACE-1E43-B819-21BA64425407}"/>
              </a:ext>
            </a:extLst>
          </p:cNvPr>
          <p:cNvSpPr/>
          <p:nvPr/>
        </p:nvSpPr>
        <p:spPr>
          <a:xfrm>
            <a:off x="8610600" y="122241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508FB47-6BC1-2544-9994-E25BFB116C69}"/>
              </a:ext>
            </a:extLst>
          </p:cNvPr>
          <p:cNvSpPr/>
          <p:nvPr/>
        </p:nvSpPr>
        <p:spPr>
          <a:xfrm>
            <a:off x="8610600" y="308813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D224A800-4939-5B41-A142-59FA8B54D864}"/>
              </a:ext>
            </a:extLst>
          </p:cNvPr>
          <p:cNvSpPr/>
          <p:nvPr/>
        </p:nvSpPr>
        <p:spPr>
          <a:xfrm>
            <a:off x="2209800" y="30881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63B63A56-3C40-7941-8332-9CEFBC0365A6}"/>
              </a:ext>
            </a:extLst>
          </p:cNvPr>
          <p:cNvSpPr/>
          <p:nvPr/>
        </p:nvSpPr>
        <p:spPr>
          <a:xfrm>
            <a:off x="3124200" y="308813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DBAA19AD-7ECE-1A43-8DFD-2E7F403F98DB}"/>
              </a:ext>
            </a:extLst>
          </p:cNvPr>
          <p:cNvSpPr/>
          <p:nvPr/>
        </p:nvSpPr>
        <p:spPr>
          <a:xfrm>
            <a:off x="4038600" y="30881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CD441F3A-C9F4-AE44-8DC3-478657FA437E}"/>
              </a:ext>
            </a:extLst>
          </p:cNvPr>
          <p:cNvSpPr/>
          <p:nvPr/>
        </p:nvSpPr>
        <p:spPr>
          <a:xfrm>
            <a:off x="4953000" y="308813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7D3DD191-222B-574C-8A3C-5CEF0FBE9DEB}"/>
              </a:ext>
            </a:extLst>
          </p:cNvPr>
          <p:cNvSpPr/>
          <p:nvPr/>
        </p:nvSpPr>
        <p:spPr>
          <a:xfrm>
            <a:off x="5867400" y="30881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B997488A-1E8A-2C47-B68A-C341E51AD7FC}"/>
              </a:ext>
            </a:extLst>
          </p:cNvPr>
          <p:cNvSpPr/>
          <p:nvPr/>
        </p:nvSpPr>
        <p:spPr>
          <a:xfrm>
            <a:off x="6781800" y="308813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9A18D20C-2F2F-8340-8096-22A3ADA7538F}"/>
              </a:ext>
            </a:extLst>
          </p:cNvPr>
          <p:cNvSpPr/>
          <p:nvPr/>
        </p:nvSpPr>
        <p:spPr>
          <a:xfrm>
            <a:off x="7696200" y="30881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7D38A8A9-5071-394C-926B-27B0E40CBBBC}"/>
              </a:ext>
            </a:extLst>
          </p:cNvPr>
          <p:cNvSpPr/>
          <p:nvPr/>
        </p:nvSpPr>
        <p:spPr>
          <a:xfrm>
            <a:off x="1305025" y="308813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5" name="Rectángulo redondeado 44">
            <a:extLst>
              <a:ext uri="{FF2B5EF4-FFF2-40B4-BE49-F238E27FC236}">
                <a16:creationId xmlns:a16="http://schemas.microsoft.com/office/drawing/2014/main" id="{0A697564-A805-4A4E-B589-994C3C8D5502}"/>
              </a:ext>
            </a:extLst>
          </p:cNvPr>
          <p:cNvSpPr/>
          <p:nvPr/>
        </p:nvSpPr>
        <p:spPr>
          <a:xfrm>
            <a:off x="1295400" y="48768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6" name="Rectángulo redondeado 45">
            <a:extLst>
              <a:ext uri="{FF2B5EF4-FFF2-40B4-BE49-F238E27FC236}">
                <a16:creationId xmlns:a16="http://schemas.microsoft.com/office/drawing/2014/main" id="{57C5185C-4BA3-C24F-A26D-4C0039AA0DEE}"/>
              </a:ext>
            </a:extLst>
          </p:cNvPr>
          <p:cNvSpPr/>
          <p:nvPr/>
        </p:nvSpPr>
        <p:spPr>
          <a:xfrm>
            <a:off x="1295400" y="3956786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A7011F72-31CB-3244-864C-4EACCFAFCAD5}"/>
              </a:ext>
            </a:extLst>
          </p:cNvPr>
          <p:cNvSpPr/>
          <p:nvPr/>
        </p:nvSpPr>
        <p:spPr>
          <a:xfrm>
            <a:off x="1295400" y="3042386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200738F-9BE6-2E4D-B7B6-90CFCFBB33C0}"/>
              </a:ext>
            </a:extLst>
          </p:cNvPr>
          <p:cNvSpPr/>
          <p:nvPr/>
        </p:nvSpPr>
        <p:spPr>
          <a:xfrm>
            <a:off x="1295400" y="2136275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E3C8A623-C51E-024D-B2B3-824031119876}"/>
              </a:ext>
            </a:extLst>
          </p:cNvPr>
          <p:cNvSpPr/>
          <p:nvPr/>
        </p:nvSpPr>
        <p:spPr>
          <a:xfrm>
            <a:off x="1295400" y="1222544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0" name="Rectángulo redondeado 49">
            <a:extLst>
              <a:ext uri="{FF2B5EF4-FFF2-40B4-BE49-F238E27FC236}">
                <a16:creationId xmlns:a16="http://schemas.microsoft.com/office/drawing/2014/main" id="{AC77CA51-8AE4-7F42-A219-242F57CA14D8}"/>
              </a:ext>
            </a:extLst>
          </p:cNvPr>
          <p:cNvSpPr/>
          <p:nvPr/>
        </p:nvSpPr>
        <p:spPr>
          <a:xfrm>
            <a:off x="2209800" y="4876800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51" name="Rectángulo redondeado 50">
            <a:extLst>
              <a:ext uri="{FF2B5EF4-FFF2-40B4-BE49-F238E27FC236}">
                <a16:creationId xmlns:a16="http://schemas.microsoft.com/office/drawing/2014/main" id="{70E5054E-8DF7-C447-BC23-AE72CBCA585C}"/>
              </a:ext>
            </a:extLst>
          </p:cNvPr>
          <p:cNvSpPr/>
          <p:nvPr/>
        </p:nvSpPr>
        <p:spPr>
          <a:xfrm>
            <a:off x="3124200" y="48768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2" name="Rectángulo redondeado 51">
            <a:extLst>
              <a:ext uri="{FF2B5EF4-FFF2-40B4-BE49-F238E27FC236}">
                <a16:creationId xmlns:a16="http://schemas.microsoft.com/office/drawing/2014/main" id="{CFDF916C-0251-2F4D-A3A3-8A4C1C48A53F}"/>
              </a:ext>
            </a:extLst>
          </p:cNvPr>
          <p:cNvSpPr/>
          <p:nvPr/>
        </p:nvSpPr>
        <p:spPr>
          <a:xfrm>
            <a:off x="4038600" y="4876800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53" name="Rectángulo redondeado 52">
            <a:extLst>
              <a:ext uri="{FF2B5EF4-FFF2-40B4-BE49-F238E27FC236}">
                <a16:creationId xmlns:a16="http://schemas.microsoft.com/office/drawing/2014/main" id="{9A1EE42A-1EE4-904D-A5E5-A8E59620BCAC}"/>
              </a:ext>
            </a:extLst>
          </p:cNvPr>
          <p:cNvSpPr/>
          <p:nvPr/>
        </p:nvSpPr>
        <p:spPr>
          <a:xfrm>
            <a:off x="4953000" y="48768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4" name="Rectángulo redondeado 53">
            <a:extLst>
              <a:ext uri="{FF2B5EF4-FFF2-40B4-BE49-F238E27FC236}">
                <a16:creationId xmlns:a16="http://schemas.microsoft.com/office/drawing/2014/main" id="{32F4375A-7056-664C-AAA1-F39456BD6488}"/>
              </a:ext>
            </a:extLst>
          </p:cNvPr>
          <p:cNvSpPr/>
          <p:nvPr/>
        </p:nvSpPr>
        <p:spPr>
          <a:xfrm>
            <a:off x="5867400" y="4876800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55" name="Rectángulo redondeado 54">
            <a:extLst>
              <a:ext uri="{FF2B5EF4-FFF2-40B4-BE49-F238E27FC236}">
                <a16:creationId xmlns:a16="http://schemas.microsoft.com/office/drawing/2014/main" id="{BE4974CA-335B-AC44-8D42-0DCF4F33EFFF}"/>
              </a:ext>
            </a:extLst>
          </p:cNvPr>
          <p:cNvSpPr/>
          <p:nvPr/>
        </p:nvSpPr>
        <p:spPr>
          <a:xfrm>
            <a:off x="6781800" y="48768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56" name="Rectángulo redondeado 55">
            <a:extLst>
              <a:ext uri="{FF2B5EF4-FFF2-40B4-BE49-F238E27FC236}">
                <a16:creationId xmlns:a16="http://schemas.microsoft.com/office/drawing/2014/main" id="{C895E2CB-9C5A-A045-8ED9-7D2A988B5BC1}"/>
              </a:ext>
            </a:extLst>
          </p:cNvPr>
          <p:cNvSpPr/>
          <p:nvPr/>
        </p:nvSpPr>
        <p:spPr>
          <a:xfrm>
            <a:off x="7696200" y="4876800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57" name="Rectángulo redondeado 56">
            <a:extLst>
              <a:ext uri="{FF2B5EF4-FFF2-40B4-BE49-F238E27FC236}">
                <a16:creationId xmlns:a16="http://schemas.microsoft.com/office/drawing/2014/main" id="{89F19F94-4606-F345-8367-C1884DE0E86A}"/>
              </a:ext>
            </a:extLst>
          </p:cNvPr>
          <p:cNvSpPr/>
          <p:nvPr/>
        </p:nvSpPr>
        <p:spPr>
          <a:xfrm>
            <a:off x="7696200" y="3956786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8" name="Rectángulo redondeado 57">
            <a:extLst>
              <a:ext uri="{FF2B5EF4-FFF2-40B4-BE49-F238E27FC236}">
                <a16:creationId xmlns:a16="http://schemas.microsoft.com/office/drawing/2014/main" id="{596C79ED-8C00-A145-9C05-3070A9B0B88C}"/>
              </a:ext>
            </a:extLst>
          </p:cNvPr>
          <p:cNvSpPr/>
          <p:nvPr/>
        </p:nvSpPr>
        <p:spPr>
          <a:xfrm>
            <a:off x="7696200" y="3042386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59" name="Rectángulo redondeado 58">
            <a:extLst>
              <a:ext uri="{FF2B5EF4-FFF2-40B4-BE49-F238E27FC236}">
                <a16:creationId xmlns:a16="http://schemas.microsoft.com/office/drawing/2014/main" id="{B007070D-4EF4-8A48-B861-E59853762CD3}"/>
              </a:ext>
            </a:extLst>
          </p:cNvPr>
          <p:cNvSpPr/>
          <p:nvPr/>
        </p:nvSpPr>
        <p:spPr>
          <a:xfrm>
            <a:off x="7696200" y="21336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60" name="Rectángulo redondeado 59">
            <a:extLst>
              <a:ext uri="{FF2B5EF4-FFF2-40B4-BE49-F238E27FC236}">
                <a16:creationId xmlns:a16="http://schemas.microsoft.com/office/drawing/2014/main" id="{5A53A455-14F7-F344-AEE0-6754ECFC7ADC}"/>
              </a:ext>
            </a:extLst>
          </p:cNvPr>
          <p:cNvSpPr/>
          <p:nvPr/>
        </p:nvSpPr>
        <p:spPr>
          <a:xfrm>
            <a:off x="7696200" y="1222410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67" name="Rectángulo redondeado 66">
            <a:extLst>
              <a:ext uri="{FF2B5EF4-FFF2-40B4-BE49-F238E27FC236}">
                <a16:creationId xmlns:a16="http://schemas.microsoft.com/office/drawing/2014/main" id="{E2C66711-C8BB-6841-AC9E-9B5A0103C487}"/>
              </a:ext>
            </a:extLst>
          </p:cNvPr>
          <p:cNvSpPr/>
          <p:nvPr/>
        </p:nvSpPr>
        <p:spPr>
          <a:xfrm>
            <a:off x="2209800" y="1222410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68" name="Rectángulo redondeado 67">
            <a:extLst>
              <a:ext uri="{FF2B5EF4-FFF2-40B4-BE49-F238E27FC236}">
                <a16:creationId xmlns:a16="http://schemas.microsoft.com/office/drawing/2014/main" id="{15D8BD0E-FA23-2D4C-96D1-9E4DE62B01C1}"/>
              </a:ext>
            </a:extLst>
          </p:cNvPr>
          <p:cNvSpPr/>
          <p:nvPr/>
        </p:nvSpPr>
        <p:spPr>
          <a:xfrm>
            <a:off x="3124200" y="122241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9B080972-0F24-4048-98E5-838690DAE673}"/>
              </a:ext>
            </a:extLst>
          </p:cNvPr>
          <p:cNvSpPr/>
          <p:nvPr/>
        </p:nvSpPr>
        <p:spPr>
          <a:xfrm>
            <a:off x="4038600" y="1222410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70" name="Rectángulo redondeado 69">
            <a:extLst>
              <a:ext uri="{FF2B5EF4-FFF2-40B4-BE49-F238E27FC236}">
                <a16:creationId xmlns:a16="http://schemas.microsoft.com/office/drawing/2014/main" id="{F72CDDAD-1540-674B-B9BC-F566893FA426}"/>
              </a:ext>
            </a:extLst>
          </p:cNvPr>
          <p:cNvSpPr/>
          <p:nvPr/>
        </p:nvSpPr>
        <p:spPr>
          <a:xfrm>
            <a:off x="4953000" y="122241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71" name="Rectángulo redondeado 70">
            <a:extLst>
              <a:ext uri="{FF2B5EF4-FFF2-40B4-BE49-F238E27FC236}">
                <a16:creationId xmlns:a16="http://schemas.microsoft.com/office/drawing/2014/main" id="{0511D206-8F10-8C45-AC6E-3D9844E70D87}"/>
              </a:ext>
            </a:extLst>
          </p:cNvPr>
          <p:cNvSpPr/>
          <p:nvPr/>
        </p:nvSpPr>
        <p:spPr>
          <a:xfrm>
            <a:off x="5867400" y="1222410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72" name="Rectángulo redondeado 71">
            <a:extLst>
              <a:ext uri="{FF2B5EF4-FFF2-40B4-BE49-F238E27FC236}">
                <a16:creationId xmlns:a16="http://schemas.microsoft.com/office/drawing/2014/main" id="{7430FE7E-7DDC-414C-8AE9-6A8B4544BC22}"/>
              </a:ext>
            </a:extLst>
          </p:cNvPr>
          <p:cNvSpPr/>
          <p:nvPr/>
        </p:nvSpPr>
        <p:spPr>
          <a:xfrm>
            <a:off x="6781800" y="122241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3" name="Rectángulo redondeado 72">
            <a:extLst>
              <a:ext uri="{FF2B5EF4-FFF2-40B4-BE49-F238E27FC236}">
                <a16:creationId xmlns:a16="http://schemas.microsoft.com/office/drawing/2014/main" id="{4DEC4431-A6F2-984A-8439-8D8B001DF7B3}"/>
              </a:ext>
            </a:extLst>
          </p:cNvPr>
          <p:cNvSpPr/>
          <p:nvPr/>
        </p:nvSpPr>
        <p:spPr>
          <a:xfrm>
            <a:off x="2209800" y="3042386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74" name="Rectángulo redondeado 73">
            <a:extLst>
              <a:ext uri="{FF2B5EF4-FFF2-40B4-BE49-F238E27FC236}">
                <a16:creationId xmlns:a16="http://schemas.microsoft.com/office/drawing/2014/main" id="{A574C245-E5EF-764C-A5C5-780A3395CD5B}"/>
              </a:ext>
            </a:extLst>
          </p:cNvPr>
          <p:cNvSpPr/>
          <p:nvPr/>
        </p:nvSpPr>
        <p:spPr>
          <a:xfrm>
            <a:off x="2209800" y="21336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75" name="Rectángulo redondeado 74">
            <a:extLst>
              <a:ext uri="{FF2B5EF4-FFF2-40B4-BE49-F238E27FC236}">
                <a16:creationId xmlns:a16="http://schemas.microsoft.com/office/drawing/2014/main" id="{01AA46A4-0CDA-2946-B20A-C0D5D0E30950}"/>
              </a:ext>
            </a:extLst>
          </p:cNvPr>
          <p:cNvSpPr/>
          <p:nvPr/>
        </p:nvSpPr>
        <p:spPr>
          <a:xfrm>
            <a:off x="2210602" y="3956786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76" name="Rectángulo redondeado 75">
            <a:extLst>
              <a:ext uri="{FF2B5EF4-FFF2-40B4-BE49-F238E27FC236}">
                <a16:creationId xmlns:a16="http://schemas.microsoft.com/office/drawing/2014/main" id="{5E0419A1-47ED-7A4C-A458-269171D34E64}"/>
              </a:ext>
            </a:extLst>
          </p:cNvPr>
          <p:cNvSpPr/>
          <p:nvPr/>
        </p:nvSpPr>
        <p:spPr>
          <a:xfrm>
            <a:off x="3125002" y="3956786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77" name="Rectángulo redondeado 76">
            <a:extLst>
              <a:ext uri="{FF2B5EF4-FFF2-40B4-BE49-F238E27FC236}">
                <a16:creationId xmlns:a16="http://schemas.microsoft.com/office/drawing/2014/main" id="{BB161E6A-2616-824C-9BB0-A81AFC739E4A}"/>
              </a:ext>
            </a:extLst>
          </p:cNvPr>
          <p:cNvSpPr/>
          <p:nvPr/>
        </p:nvSpPr>
        <p:spPr>
          <a:xfrm>
            <a:off x="4039402" y="3956786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78" name="Rectángulo redondeado 77">
            <a:extLst>
              <a:ext uri="{FF2B5EF4-FFF2-40B4-BE49-F238E27FC236}">
                <a16:creationId xmlns:a16="http://schemas.microsoft.com/office/drawing/2014/main" id="{9FE83171-748C-9A44-BA75-6D0472622C81}"/>
              </a:ext>
            </a:extLst>
          </p:cNvPr>
          <p:cNvSpPr/>
          <p:nvPr/>
        </p:nvSpPr>
        <p:spPr>
          <a:xfrm>
            <a:off x="4953802" y="3956786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79" name="Rectángulo redondeado 78">
            <a:extLst>
              <a:ext uri="{FF2B5EF4-FFF2-40B4-BE49-F238E27FC236}">
                <a16:creationId xmlns:a16="http://schemas.microsoft.com/office/drawing/2014/main" id="{C3D10A88-29F1-3249-8684-523F03E455B5}"/>
              </a:ext>
            </a:extLst>
          </p:cNvPr>
          <p:cNvSpPr/>
          <p:nvPr/>
        </p:nvSpPr>
        <p:spPr>
          <a:xfrm>
            <a:off x="5868202" y="3956786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80" name="Rectángulo redondeado 79">
            <a:extLst>
              <a:ext uri="{FF2B5EF4-FFF2-40B4-BE49-F238E27FC236}">
                <a16:creationId xmlns:a16="http://schemas.microsoft.com/office/drawing/2014/main" id="{91E5C0BF-129A-5347-BD64-C66C0AF5E5EA}"/>
              </a:ext>
            </a:extLst>
          </p:cNvPr>
          <p:cNvSpPr/>
          <p:nvPr/>
        </p:nvSpPr>
        <p:spPr>
          <a:xfrm>
            <a:off x="6782602" y="3956786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82" name="Rectángulo redondeado 81">
            <a:extLst>
              <a:ext uri="{FF2B5EF4-FFF2-40B4-BE49-F238E27FC236}">
                <a16:creationId xmlns:a16="http://schemas.microsoft.com/office/drawing/2014/main" id="{2D289063-ED21-3D4F-9AE0-6FE3E568C20B}"/>
              </a:ext>
            </a:extLst>
          </p:cNvPr>
          <p:cNvSpPr/>
          <p:nvPr/>
        </p:nvSpPr>
        <p:spPr>
          <a:xfrm>
            <a:off x="6781800" y="30480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83" name="Rectángulo redondeado 82">
            <a:extLst>
              <a:ext uri="{FF2B5EF4-FFF2-40B4-BE49-F238E27FC236}">
                <a16:creationId xmlns:a16="http://schemas.microsoft.com/office/drawing/2014/main" id="{FBEA5921-0957-FB43-A8B7-921EE3F3F133}"/>
              </a:ext>
            </a:extLst>
          </p:cNvPr>
          <p:cNvSpPr/>
          <p:nvPr/>
        </p:nvSpPr>
        <p:spPr>
          <a:xfrm>
            <a:off x="6781800" y="2139214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84" name="Rectángulo redondeado 83">
            <a:extLst>
              <a:ext uri="{FF2B5EF4-FFF2-40B4-BE49-F238E27FC236}">
                <a16:creationId xmlns:a16="http://schemas.microsoft.com/office/drawing/2014/main" id="{A11CF2AC-98F1-274B-B8AA-6F435F76D10F}"/>
              </a:ext>
            </a:extLst>
          </p:cNvPr>
          <p:cNvSpPr/>
          <p:nvPr/>
        </p:nvSpPr>
        <p:spPr>
          <a:xfrm>
            <a:off x="3124200" y="2133600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85" name="Rectángulo redondeado 84">
            <a:extLst>
              <a:ext uri="{FF2B5EF4-FFF2-40B4-BE49-F238E27FC236}">
                <a16:creationId xmlns:a16="http://schemas.microsoft.com/office/drawing/2014/main" id="{A19A8A29-0483-584F-8217-E1417ADF7727}"/>
              </a:ext>
            </a:extLst>
          </p:cNvPr>
          <p:cNvSpPr/>
          <p:nvPr/>
        </p:nvSpPr>
        <p:spPr>
          <a:xfrm>
            <a:off x="4038600" y="21336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86" name="Rectángulo redondeado 85">
            <a:extLst>
              <a:ext uri="{FF2B5EF4-FFF2-40B4-BE49-F238E27FC236}">
                <a16:creationId xmlns:a16="http://schemas.microsoft.com/office/drawing/2014/main" id="{1E9CC097-C9CA-9B43-9F49-2E7B9F43F5AD}"/>
              </a:ext>
            </a:extLst>
          </p:cNvPr>
          <p:cNvSpPr/>
          <p:nvPr/>
        </p:nvSpPr>
        <p:spPr>
          <a:xfrm>
            <a:off x="4953000" y="2133600"/>
            <a:ext cx="762000" cy="762000"/>
          </a:xfrm>
          <a:prstGeom prst="roundRect">
            <a:avLst>
              <a:gd name="adj" fmla="val 8772"/>
            </a:avLst>
          </a:prstGeom>
          <a:solidFill>
            <a:srgbClr val="D5FC79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87" name="Rectángulo redondeado 86">
            <a:extLst>
              <a:ext uri="{FF2B5EF4-FFF2-40B4-BE49-F238E27FC236}">
                <a16:creationId xmlns:a16="http://schemas.microsoft.com/office/drawing/2014/main" id="{34DB4928-6971-D341-A3E1-298D5C64C327}"/>
              </a:ext>
            </a:extLst>
          </p:cNvPr>
          <p:cNvSpPr/>
          <p:nvPr/>
        </p:nvSpPr>
        <p:spPr>
          <a:xfrm>
            <a:off x="5867400" y="21336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88" name="Rectángulo redondeado 87">
            <a:extLst>
              <a:ext uri="{FF2B5EF4-FFF2-40B4-BE49-F238E27FC236}">
                <a16:creationId xmlns:a16="http://schemas.microsoft.com/office/drawing/2014/main" id="{912655C4-A3C7-5847-9521-1F410B452E78}"/>
              </a:ext>
            </a:extLst>
          </p:cNvPr>
          <p:cNvSpPr/>
          <p:nvPr/>
        </p:nvSpPr>
        <p:spPr>
          <a:xfrm>
            <a:off x="3124200" y="3048000"/>
            <a:ext cx="3505200" cy="762000"/>
          </a:xfrm>
          <a:prstGeom prst="roundRect">
            <a:avLst>
              <a:gd name="adj" fmla="val 8772"/>
            </a:avLst>
          </a:prstGeom>
          <a:blipFill>
            <a:blip r:embed="rId3">
              <a:alphaModFix amt="56000"/>
            </a:blip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9FD8AF31-3983-0B4A-8660-4B0A172877F2}"/>
              </a:ext>
            </a:extLst>
          </p:cNvPr>
          <p:cNvSpPr txBox="1"/>
          <p:nvPr/>
        </p:nvSpPr>
        <p:spPr>
          <a:xfrm>
            <a:off x="1219200" y="6172200"/>
            <a:ext cx="8496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SALIDA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:a16="http://schemas.microsoft.com/office/drawing/2014/main" id="{A66B4A61-49B8-0B40-828D-F414019E656C}"/>
              </a:ext>
            </a:extLst>
          </p:cNvPr>
          <p:cNvSpPr txBox="1"/>
          <p:nvPr/>
        </p:nvSpPr>
        <p:spPr>
          <a:xfrm>
            <a:off x="5562600" y="3048000"/>
            <a:ext cx="1040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/>
              <a:t>LLEGADA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CACD753-5D6F-DC47-B1B3-E443DCE3F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381000"/>
            <a:ext cx="456759" cy="73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438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7EA2129-14FF-4041-9297-05B1EAD545F4}"/>
              </a:ext>
            </a:extLst>
          </p:cNvPr>
          <p:cNvSpPr/>
          <p:nvPr/>
        </p:nvSpPr>
        <p:spPr>
          <a:xfrm>
            <a:off x="762000" y="5788793"/>
            <a:ext cx="12954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D5FC79">
                  <a:tint val="66000"/>
                  <a:satMod val="160000"/>
                </a:srgbClr>
              </a:gs>
              <a:gs pos="50000">
                <a:srgbClr val="D5FC79">
                  <a:tint val="44500"/>
                  <a:satMod val="160000"/>
                </a:srgbClr>
              </a:gs>
              <a:gs pos="100000">
                <a:srgbClr val="D5FC79">
                  <a:tint val="23500"/>
                  <a:satMod val="160000"/>
                </a:srgbClr>
              </a:gs>
            </a:gsLst>
            <a:lin ang="135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9DD26A27-D833-944E-AEFA-886A0C82AF87}"/>
              </a:ext>
            </a:extLst>
          </p:cNvPr>
          <p:cNvSpPr/>
          <p:nvPr/>
        </p:nvSpPr>
        <p:spPr>
          <a:xfrm>
            <a:off x="2217019" y="5788793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31A42C0-D967-AB4E-8C65-840DA47FB395}"/>
              </a:ext>
            </a:extLst>
          </p:cNvPr>
          <p:cNvSpPr/>
          <p:nvPr/>
        </p:nvSpPr>
        <p:spPr>
          <a:xfrm>
            <a:off x="3131419" y="578879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01231200-07E5-194E-8FA9-3BDCDF135C1F}"/>
              </a:ext>
            </a:extLst>
          </p:cNvPr>
          <p:cNvSpPr/>
          <p:nvPr/>
        </p:nvSpPr>
        <p:spPr>
          <a:xfrm>
            <a:off x="4045819" y="5788793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BAB922C-ACFB-E24F-B974-A4A5391F3AF4}"/>
              </a:ext>
            </a:extLst>
          </p:cNvPr>
          <p:cNvSpPr/>
          <p:nvPr/>
        </p:nvSpPr>
        <p:spPr>
          <a:xfrm>
            <a:off x="4960219" y="578879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4C82B461-9310-784D-9F6A-5F3BB02E4EA6}"/>
              </a:ext>
            </a:extLst>
          </p:cNvPr>
          <p:cNvSpPr/>
          <p:nvPr/>
        </p:nvSpPr>
        <p:spPr>
          <a:xfrm>
            <a:off x="5874619" y="5788793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04CF33F-97B5-2B4A-BD3B-0D8CDAEB05B3}"/>
              </a:ext>
            </a:extLst>
          </p:cNvPr>
          <p:cNvSpPr/>
          <p:nvPr/>
        </p:nvSpPr>
        <p:spPr>
          <a:xfrm>
            <a:off x="6789019" y="578879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ACE4A031-C2F4-894C-BDDA-05D00E583548}"/>
              </a:ext>
            </a:extLst>
          </p:cNvPr>
          <p:cNvSpPr/>
          <p:nvPr/>
        </p:nvSpPr>
        <p:spPr>
          <a:xfrm>
            <a:off x="7703419" y="5788793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4D5CF0F3-BEA1-DC4C-BA33-E7D67CFDD366}"/>
              </a:ext>
            </a:extLst>
          </p:cNvPr>
          <p:cNvSpPr/>
          <p:nvPr/>
        </p:nvSpPr>
        <p:spPr>
          <a:xfrm>
            <a:off x="8610600" y="578879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DBB92B55-DF00-FF4A-A65A-71F430065171}"/>
              </a:ext>
            </a:extLst>
          </p:cNvPr>
          <p:cNvSpPr/>
          <p:nvPr/>
        </p:nvSpPr>
        <p:spPr>
          <a:xfrm>
            <a:off x="8610600" y="487680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5C606BFB-80B6-D14B-8412-C739A65C4FEF}"/>
              </a:ext>
            </a:extLst>
          </p:cNvPr>
          <p:cNvSpPr/>
          <p:nvPr/>
        </p:nvSpPr>
        <p:spPr>
          <a:xfrm>
            <a:off x="8610600" y="3956786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85AC4FE4-A77B-C945-9D81-DDD431EE4521}"/>
              </a:ext>
            </a:extLst>
          </p:cNvPr>
          <p:cNvSpPr/>
          <p:nvPr/>
        </p:nvSpPr>
        <p:spPr>
          <a:xfrm>
            <a:off x="8610600" y="3042386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8FA19CCE-C222-5044-86F5-B60CBB03758E}"/>
              </a:ext>
            </a:extLst>
          </p:cNvPr>
          <p:cNvSpPr/>
          <p:nvPr/>
        </p:nvSpPr>
        <p:spPr>
          <a:xfrm>
            <a:off x="8610600" y="2133600"/>
            <a:ext cx="762000" cy="762000"/>
          </a:xfrm>
          <a:prstGeom prst="roundRect">
            <a:avLst>
              <a:gd name="adj" fmla="val 8772"/>
            </a:avLst>
          </a:prstGeom>
          <a:solidFill>
            <a:srgbClr val="73FE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6210F38A-FACE-1E43-B819-21BA64425407}"/>
              </a:ext>
            </a:extLst>
          </p:cNvPr>
          <p:cNvSpPr/>
          <p:nvPr/>
        </p:nvSpPr>
        <p:spPr>
          <a:xfrm>
            <a:off x="8610600" y="122241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508FB47-6BC1-2544-9994-E25BFB116C69}"/>
              </a:ext>
            </a:extLst>
          </p:cNvPr>
          <p:cNvSpPr/>
          <p:nvPr/>
        </p:nvSpPr>
        <p:spPr>
          <a:xfrm>
            <a:off x="8610600" y="308813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D224A800-4939-5B41-A142-59FA8B54D864}"/>
              </a:ext>
            </a:extLst>
          </p:cNvPr>
          <p:cNvSpPr/>
          <p:nvPr/>
        </p:nvSpPr>
        <p:spPr>
          <a:xfrm>
            <a:off x="2209800" y="308813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63B63A56-3C40-7941-8332-9CEFBC0365A6}"/>
              </a:ext>
            </a:extLst>
          </p:cNvPr>
          <p:cNvSpPr/>
          <p:nvPr/>
        </p:nvSpPr>
        <p:spPr>
          <a:xfrm>
            <a:off x="3124200" y="30881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DBAA19AD-7ECE-1A43-8DFD-2E7F403F98DB}"/>
              </a:ext>
            </a:extLst>
          </p:cNvPr>
          <p:cNvSpPr/>
          <p:nvPr/>
        </p:nvSpPr>
        <p:spPr>
          <a:xfrm>
            <a:off x="4038600" y="308813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CD441F3A-C9F4-AE44-8DC3-478657FA437E}"/>
              </a:ext>
            </a:extLst>
          </p:cNvPr>
          <p:cNvSpPr/>
          <p:nvPr/>
        </p:nvSpPr>
        <p:spPr>
          <a:xfrm>
            <a:off x="4953000" y="30881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7D3DD191-222B-574C-8A3C-5CEF0FBE9DEB}"/>
              </a:ext>
            </a:extLst>
          </p:cNvPr>
          <p:cNvSpPr/>
          <p:nvPr/>
        </p:nvSpPr>
        <p:spPr>
          <a:xfrm>
            <a:off x="5867400" y="308813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B997488A-1E8A-2C47-B68A-C341E51AD7FC}"/>
              </a:ext>
            </a:extLst>
          </p:cNvPr>
          <p:cNvSpPr/>
          <p:nvPr/>
        </p:nvSpPr>
        <p:spPr>
          <a:xfrm>
            <a:off x="6781800" y="308813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9A18D20C-2F2F-8340-8096-22A3ADA7538F}"/>
              </a:ext>
            </a:extLst>
          </p:cNvPr>
          <p:cNvSpPr/>
          <p:nvPr/>
        </p:nvSpPr>
        <p:spPr>
          <a:xfrm>
            <a:off x="7696200" y="308813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7D38A8A9-5071-394C-926B-27B0E40CBBBC}"/>
              </a:ext>
            </a:extLst>
          </p:cNvPr>
          <p:cNvSpPr/>
          <p:nvPr/>
        </p:nvSpPr>
        <p:spPr>
          <a:xfrm>
            <a:off x="1305025" y="308813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5" name="Rectángulo redondeado 44">
            <a:extLst>
              <a:ext uri="{FF2B5EF4-FFF2-40B4-BE49-F238E27FC236}">
                <a16:creationId xmlns:a16="http://schemas.microsoft.com/office/drawing/2014/main" id="{0A697564-A805-4A4E-B589-994C3C8D5502}"/>
              </a:ext>
            </a:extLst>
          </p:cNvPr>
          <p:cNvSpPr/>
          <p:nvPr/>
        </p:nvSpPr>
        <p:spPr>
          <a:xfrm>
            <a:off x="1295400" y="487680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6" name="Rectángulo redondeado 45">
            <a:extLst>
              <a:ext uri="{FF2B5EF4-FFF2-40B4-BE49-F238E27FC236}">
                <a16:creationId xmlns:a16="http://schemas.microsoft.com/office/drawing/2014/main" id="{57C5185C-4BA3-C24F-A26D-4C0039AA0DEE}"/>
              </a:ext>
            </a:extLst>
          </p:cNvPr>
          <p:cNvSpPr/>
          <p:nvPr/>
        </p:nvSpPr>
        <p:spPr>
          <a:xfrm>
            <a:off x="1295400" y="3956786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A7011F72-31CB-3244-864C-4EACCFAFCAD5}"/>
              </a:ext>
            </a:extLst>
          </p:cNvPr>
          <p:cNvSpPr/>
          <p:nvPr/>
        </p:nvSpPr>
        <p:spPr>
          <a:xfrm>
            <a:off x="1295400" y="3042386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200738F-9BE6-2E4D-B7B6-90CFCFBB33C0}"/>
              </a:ext>
            </a:extLst>
          </p:cNvPr>
          <p:cNvSpPr/>
          <p:nvPr/>
        </p:nvSpPr>
        <p:spPr>
          <a:xfrm>
            <a:off x="1295400" y="2136275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E3C8A623-C51E-024D-B2B3-824031119876}"/>
              </a:ext>
            </a:extLst>
          </p:cNvPr>
          <p:cNvSpPr/>
          <p:nvPr/>
        </p:nvSpPr>
        <p:spPr>
          <a:xfrm>
            <a:off x="1295400" y="1222544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0" name="Rectángulo redondeado 49">
            <a:extLst>
              <a:ext uri="{FF2B5EF4-FFF2-40B4-BE49-F238E27FC236}">
                <a16:creationId xmlns:a16="http://schemas.microsoft.com/office/drawing/2014/main" id="{AC77CA51-8AE4-7F42-A219-242F57CA14D8}"/>
              </a:ext>
            </a:extLst>
          </p:cNvPr>
          <p:cNvSpPr/>
          <p:nvPr/>
        </p:nvSpPr>
        <p:spPr>
          <a:xfrm>
            <a:off x="2209800" y="487680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51" name="Rectángulo redondeado 50">
            <a:extLst>
              <a:ext uri="{FF2B5EF4-FFF2-40B4-BE49-F238E27FC236}">
                <a16:creationId xmlns:a16="http://schemas.microsoft.com/office/drawing/2014/main" id="{70E5054E-8DF7-C447-BC23-AE72CBCA585C}"/>
              </a:ext>
            </a:extLst>
          </p:cNvPr>
          <p:cNvSpPr/>
          <p:nvPr/>
        </p:nvSpPr>
        <p:spPr>
          <a:xfrm>
            <a:off x="3124200" y="48768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2" name="Rectángulo redondeado 51">
            <a:extLst>
              <a:ext uri="{FF2B5EF4-FFF2-40B4-BE49-F238E27FC236}">
                <a16:creationId xmlns:a16="http://schemas.microsoft.com/office/drawing/2014/main" id="{CFDF916C-0251-2F4D-A3A3-8A4C1C48A53F}"/>
              </a:ext>
            </a:extLst>
          </p:cNvPr>
          <p:cNvSpPr/>
          <p:nvPr/>
        </p:nvSpPr>
        <p:spPr>
          <a:xfrm>
            <a:off x="4038600" y="487680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53" name="Rectángulo redondeado 52">
            <a:extLst>
              <a:ext uri="{FF2B5EF4-FFF2-40B4-BE49-F238E27FC236}">
                <a16:creationId xmlns:a16="http://schemas.microsoft.com/office/drawing/2014/main" id="{9A1EE42A-1EE4-904D-A5E5-A8E59620BCAC}"/>
              </a:ext>
            </a:extLst>
          </p:cNvPr>
          <p:cNvSpPr/>
          <p:nvPr/>
        </p:nvSpPr>
        <p:spPr>
          <a:xfrm>
            <a:off x="4953000" y="48768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4" name="Rectángulo redondeado 53">
            <a:extLst>
              <a:ext uri="{FF2B5EF4-FFF2-40B4-BE49-F238E27FC236}">
                <a16:creationId xmlns:a16="http://schemas.microsoft.com/office/drawing/2014/main" id="{32F4375A-7056-664C-AAA1-F39456BD6488}"/>
              </a:ext>
            </a:extLst>
          </p:cNvPr>
          <p:cNvSpPr/>
          <p:nvPr/>
        </p:nvSpPr>
        <p:spPr>
          <a:xfrm>
            <a:off x="5867400" y="487680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55" name="Rectángulo redondeado 54">
            <a:extLst>
              <a:ext uri="{FF2B5EF4-FFF2-40B4-BE49-F238E27FC236}">
                <a16:creationId xmlns:a16="http://schemas.microsoft.com/office/drawing/2014/main" id="{BE4974CA-335B-AC44-8D42-0DCF4F33EFFF}"/>
              </a:ext>
            </a:extLst>
          </p:cNvPr>
          <p:cNvSpPr/>
          <p:nvPr/>
        </p:nvSpPr>
        <p:spPr>
          <a:xfrm>
            <a:off x="6781800" y="48768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56" name="Rectángulo redondeado 55">
            <a:extLst>
              <a:ext uri="{FF2B5EF4-FFF2-40B4-BE49-F238E27FC236}">
                <a16:creationId xmlns:a16="http://schemas.microsoft.com/office/drawing/2014/main" id="{C895E2CB-9C5A-A045-8ED9-7D2A988B5BC1}"/>
              </a:ext>
            </a:extLst>
          </p:cNvPr>
          <p:cNvSpPr/>
          <p:nvPr/>
        </p:nvSpPr>
        <p:spPr>
          <a:xfrm>
            <a:off x="7696200" y="487680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57" name="Rectángulo redondeado 56">
            <a:extLst>
              <a:ext uri="{FF2B5EF4-FFF2-40B4-BE49-F238E27FC236}">
                <a16:creationId xmlns:a16="http://schemas.microsoft.com/office/drawing/2014/main" id="{89F19F94-4606-F345-8367-C1884DE0E86A}"/>
              </a:ext>
            </a:extLst>
          </p:cNvPr>
          <p:cNvSpPr/>
          <p:nvPr/>
        </p:nvSpPr>
        <p:spPr>
          <a:xfrm>
            <a:off x="7696200" y="3956786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8" name="Rectángulo redondeado 57">
            <a:extLst>
              <a:ext uri="{FF2B5EF4-FFF2-40B4-BE49-F238E27FC236}">
                <a16:creationId xmlns:a16="http://schemas.microsoft.com/office/drawing/2014/main" id="{596C79ED-8C00-A145-9C05-3070A9B0B88C}"/>
              </a:ext>
            </a:extLst>
          </p:cNvPr>
          <p:cNvSpPr/>
          <p:nvPr/>
        </p:nvSpPr>
        <p:spPr>
          <a:xfrm>
            <a:off x="7696200" y="3042386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59" name="Rectángulo redondeado 58">
            <a:extLst>
              <a:ext uri="{FF2B5EF4-FFF2-40B4-BE49-F238E27FC236}">
                <a16:creationId xmlns:a16="http://schemas.microsoft.com/office/drawing/2014/main" id="{B007070D-4EF4-8A48-B861-E59853762CD3}"/>
              </a:ext>
            </a:extLst>
          </p:cNvPr>
          <p:cNvSpPr/>
          <p:nvPr/>
        </p:nvSpPr>
        <p:spPr>
          <a:xfrm>
            <a:off x="7696200" y="21336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60" name="Rectángulo redondeado 59">
            <a:extLst>
              <a:ext uri="{FF2B5EF4-FFF2-40B4-BE49-F238E27FC236}">
                <a16:creationId xmlns:a16="http://schemas.microsoft.com/office/drawing/2014/main" id="{5A53A455-14F7-F344-AEE0-6754ECFC7ADC}"/>
              </a:ext>
            </a:extLst>
          </p:cNvPr>
          <p:cNvSpPr/>
          <p:nvPr/>
        </p:nvSpPr>
        <p:spPr>
          <a:xfrm>
            <a:off x="7696200" y="122241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67" name="Rectángulo redondeado 66">
            <a:extLst>
              <a:ext uri="{FF2B5EF4-FFF2-40B4-BE49-F238E27FC236}">
                <a16:creationId xmlns:a16="http://schemas.microsoft.com/office/drawing/2014/main" id="{E2C66711-C8BB-6841-AC9E-9B5A0103C487}"/>
              </a:ext>
            </a:extLst>
          </p:cNvPr>
          <p:cNvSpPr/>
          <p:nvPr/>
        </p:nvSpPr>
        <p:spPr>
          <a:xfrm>
            <a:off x="2209800" y="122241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68" name="Rectángulo redondeado 67">
            <a:extLst>
              <a:ext uri="{FF2B5EF4-FFF2-40B4-BE49-F238E27FC236}">
                <a16:creationId xmlns:a16="http://schemas.microsoft.com/office/drawing/2014/main" id="{15D8BD0E-FA23-2D4C-96D1-9E4DE62B01C1}"/>
              </a:ext>
            </a:extLst>
          </p:cNvPr>
          <p:cNvSpPr/>
          <p:nvPr/>
        </p:nvSpPr>
        <p:spPr>
          <a:xfrm>
            <a:off x="3124200" y="122241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9B080972-0F24-4048-98E5-838690DAE673}"/>
              </a:ext>
            </a:extLst>
          </p:cNvPr>
          <p:cNvSpPr/>
          <p:nvPr/>
        </p:nvSpPr>
        <p:spPr>
          <a:xfrm>
            <a:off x="4038600" y="122241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70" name="Rectángulo redondeado 69">
            <a:extLst>
              <a:ext uri="{FF2B5EF4-FFF2-40B4-BE49-F238E27FC236}">
                <a16:creationId xmlns:a16="http://schemas.microsoft.com/office/drawing/2014/main" id="{F72CDDAD-1540-674B-B9BC-F566893FA426}"/>
              </a:ext>
            </a:extLst>
          </p:cNvPr>
          <p:cNvSpPr/>
          <p:nvPr/>
        </p:nvSpPr>
        <p:spPr>
          <a:xfrm>
            <a:off x="4953000" y="122241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71" name="Rectángulo redondeado 70">
            <a:extLst>
              <a:ext uri="{FF2B5EF4-FFF2-40B4-BE49-F238E27FC236}">
                <a16:creationId xmlns:a16="http://schemas.microsoft.com/office/drawing/2014/main" id="{0511D206-8F10-8C45-AC6E-3D9844E70D87}"/>
              </a:ext>
            </a:extLst>
          </p:cNvPr>
          <p:cNvSpPr/>
          <p:nvPr/>
        </p:nvSpPr>
        <p:spPr>
          <a:xfrm>
            <a:off x="5867400" y="122241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72" name="Rectángulo redondeado 71">
            <a:extLst>
              <a:ext uri="{FF2B5EF4-FFF2-40B4-BE49-F238E27FC236}">
                <a16:creationId xmlns:a16="http://schemas.microsoft.com/office/drawing/2014/main" id="{7430FE7E-7DDC-414C-8AE9-6A8B4544BC22}"/>
              </a:ext>
            </a:extLst>
          </p:cNvPr>
          <p:cNvSpPr/>
          <p:nvPr/>
        </p:nvSpPr>
        <p:spPr>
          <a:xfrm>
            <a:off x="6781800" y="122241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3" name="Rectángulo redondeado 72">
            <a:extLst>
              <a:ext uri="{FF2B5EF4-FFF2-40B4-BE49-F238E27FC236}">
                <a16:creationId xmlns:a16="http://schemas.microsoft.com/office/drawing/2014/main" id="{4DEC4431-A6F2-984A-8439-8D8B001DF7B3}"/>
              </a:ext>
            </a:extLst>
          </p:cNvPr>
          <p:cNvSpPr/>
          <p:nvPr/>
        </p:nvSpPr>
        <p:spPr>
          <a:xfrm>
            <a:off x="2209800" y="3042386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74" name="Rectángulo redondeado 73">
            <a:extLst>
              <a:ext uri="{FF2B5EF4-FFF2-40B4-BE49-F238E27FC236}">
                <a16:creationId xmlns:a16="http://schemas.microsoft.com/office/drawing/2014/main" id="{A574C245-E5EF-764C-A5C5-780A3395CD5B}"/>
              </a:ext>
            </a:extLst>
          </p:cNvPr>
          <p:cNvSpPr/>
          <p:nvPr/>
        </p:nvSpPr>
        <p:spPr>
          <a:xfrm>
            <a:off x="2209800" y="21336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75" name="Rectángulo redondeado 74">
            <a:extLst>
              <a:ext uri="{FF2B5EF4-FFF2-40B4-BE49-F238E27FC236}">
                <a16:creationId xmlns:a16="http://schemas.microsoft.com/office/drawing/2014/main" id="{01AA46A4-0CDA-2946-B20A-C0D5D0E30950}"/>
              </a:ext>
            </a:extLst>
          </p:cNvPr>
          <p:cNvSpPr/>
          <p:nvPr/>
        </p:nvSpPr>
        <p:spPr>
          <a:xfrm>
            <a:off x="2210602" y="3956786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76" name="Rectángulo redondeado 75">
            <a:extLst>
              <a:ext uri="{FF2B5EF4-FFF2-40B4-BE49-F238E27FC236}">
                <a16:creationId xmlns:a16="http://schemas.microsoft.com/office/drawing/2014/main" id="{5E0419A1-47ED-7A4C-A458-269171D34E64}"/>
              </a:ext>
            </a:extLst>
          </p:cNvPr>
          <p:cNvSpPr/>
          <p:nvPr/>
        </p:nvSpPr>
        <p:spPr>
          <a:xfrm>
            <a:off x="3125002" y="3956786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77" name="Rectángulo redondeado 76">
            <a:extLst>
              <a:ext uri="{FF2B5EF4-FFF2-40B4-BE49-F238E27FC236}">
                <a16:creationId xmlns:a16="http://schemas.microsoft.com/office/drawing/2014/main" id="{BB161E6A-2616-824C-9BB0-A81AFC739E4A}"/>
              </a:ext>
            </a:extLst>
          </p:cNvPr>
          <p:cNvSpPr/>
          <p:nvPr/>
        </p:nvSpPr>
        <p:spPr>
          <a:xfrm>
            <a:off x="4039402" y="3956786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78" name="Rectángulo redondeado 77">
            <a:extLst>
              <a:ext uri="{FF2B5EF4-FFF2-40B4-BE49-F238E27FC236}">
                <a16:creationId xmlns:a16="http://schemas.microsoft.com/office/drawing/2014/main" id="{9FE83171-748C-9A44-BA75-6D0472622C81}"/>
              </a:ext>
            </a:extLst>
          </p:cNvPr>
          <p:cNvSpPr/>
          <p:nvPr/>
        </p:nvSpPr>
        <p:spPr>
          <a:xfrm>
            <a:off x="4953802" y="3956786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79" name="Rectángulo redondeado 78">
            <a:extLst>
              <a:ext uri="{FF2B5EF4-FFF2-40B4-BE49-F238E27FC236}">
                <a16:creationId xmlns:a16="http://schemas.microsoft.com/office/drawing/2014/main" id="{C3D10A88-29F1-3249-8684-523F03E455B5}"/>
              </a:ext>
            </a:extLst>
          </p:cNvPr>
          <p:cNvSpPr/>
          <p:nvPr/>
        </p:nvSpPr>
        <p:spPr>
          <a:xfrm>
            <a:off x="5868202" y="3956786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80" name="Rectángulo redondeado 79">
            <a:extLst>
              <a:ext uri="{FF2B5EF4-FFF2-40B4-BE49-F238E27FC236}">
                <a16:creationId xmlns:a16="http://schemas.microsoft.com/office/drawing/2014/main" id="{91E5C0BF-129A-5347-BD64-C66C0AF5E5EA}"/>
              </a:ext>
            </a:extLst>
          </p:cNvPr>
          <p:cNvSpPr/>
          <p:nvPr/>
        </p:nvSpPr>
        <p:spPr>
          <a:xfrm>
            <a:off x="6782602" y="3956786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82" name="Rectángulo redondeado 81">
            <a:extLst>
              <a:ext uri="{FF2B5EF4-FFF2-40B4-BE49-F238E27FC236}">
                <a16:creationId xmlns:a16="http://schemas.microsoft.com/office/drawing/2014/main" id="{2D289063-ED21-3D4F-9AE0-6FE3E568C20B}"/>
              </a:ext>
            </a:extLst>
          </p:cNvPr>
          <p:cNvSpPr/>
          <p:nvPr/>
        </p:nvSpPr>
        <p:spPr>
          <a:xfrm>
            <a:off x="6781800" y="304800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83" name="Rectángulo redondeado 82">
            <a:extLst>
              <a:ext uri="{FF2B5EF4-FFF2-40B4-BE49-F238E27FC236}">
                <a16:creationId xmlns:a16="http://schemas.microsoft.com/office/drawing/2014/main" id="{FBEA5921-0957-FB43-A8B7-921EE3F3F133}"/>
              </a:ext>
            </a:extLst>
          </p:cNvPr>
          <p:cNvSpPr/>
          <p:nvPr/>
        </p:nvSpPr>
        <p:spPr>
          <a:xfrm>
            <a:off x="6781800" y="2139214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84" name="Rectángulo redondeado 83">
            <a:extLst>
              <a:ext uri="{FF2B5EF4-FFF2-40B4-BE49-F238E27FC236}">
                <a16:creationId xmlns:a16="http://schemas.microsoft.com/office/drawing/2014/main" id="{A11CF2AC-98F1-274B-B8AA-6F435F76D10F}"/>
              </a:ext>
            </a:extLst>
          </p:cNvPr>
          <p:cNvSpPr/>
          <p:nvPr/>
        </p:nvSpPr>
        <p:spPr>
          <a:xfrm>
            <a:off x="3124200" y="21336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85" name="Rectángulo redondeado 84">
            <a:extLst>
              <a:ext uri="{FF2B5EF4-FFF2-40B4-BE49-F238E27FC236}">
                <a16:creationId xmlns:a16="http://schemas.microsoft.com/office/drawing/2014/main" id="{A19A8A29-0483-584F-8217-E1417ADF7727}"/>
              </a:ext>
            </a:extLst>
          </p:cNvPr>
          <p:cNvSpPr/>
          <p:nvPr/>
        </p:nvSpPr>
        <p:spPr>
          <a:xfrm>
            <a:off x="4038600" y="213360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86" name="Rectángulo redondeado 85">
            <a:extLst>
              <a:ext uri="{FF2B5EF4-FFF2-40B4-BE49-F238E27FC236}">
                <a16:creationId xmlns:a16="http://schemas.microsoft.com/office/drawing/2014/main" id="{1E9CC097-C9CA-9B43-9F49-2E7B9F43F5AD}"/>
              </a:ext>
            </a:extLst>
          </p:cNvPr>
          <p:cNvSpPr/>
          <p:nvPr/>
        </p:nvSpPr>
        <p:spPr>
          <a:xfrm>
            <a:off x="4953000" y="2133600"/>
            <a:ext cx="7620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87" name="Rectángulo redondeado 86">
            <a:extLst>
              <a:ext uri="{FF2B5EF4-FFF2-40B4-BE49-F238E27FC236}">
                <a16:creationId xmlns:a16="http://schemas.microsoft.com/office/drawing/2014/main" id="{34DB4928-6971-D341-A3E1-298D5C64C327}"/>
              </a:ext>
            </a:extLst>
          </p:cNvPr>
          <p:cNvSpPr/>
          <p:nvPr/>
        </p:nvSpPr>
        <p:spPr>
          <a:xfrm>
            <a:off x="5867400" y="2133600"/>
            <a:ext cx="762000" cy="762000"/>
          </a:xfrm>
          <a:prstGeom prst="roundRect">
            <a:avLst>
              <a:gd name="adj" fmla="val 8772"/>
            </a:avLst>
          </a:prstGeom>
          <a:blipFill dpi="0" rotWithShape="1">
            <a:blip r:embed="rId2">
              <a:alphaModFix amt="56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88" name="Rectángulo redondeado 87">
            <a:extLst>
              <a:ext uri="{FF2B5EF4-FFF2-40B4-BE49-F238E27FC236}">
                <a16:creationId xmlns:a16="http://schemas.microsoft.com/office/drawing/2014/main" id="{912655C4-A3C7-5847-9521-1F410B452E78}"/>
              </a:ext>
            </a:extLst>
          </p:cNvPr>
          <p:cNvSpPr/>
          <p:nvPr/>
        </p:nvSpPr>
        <p:spPr>
          <a:xfrm>
            <a:off x="3124200" y="3048000"/>
            <a:ext cx="3505200" cy="762000"/>
          </a:xfrm>
          <a:prstGeom prst="roundRect">
            <a:avLst>
              <a:gd name="adj" fmla="val 8772"/>
            </a:avLst>
          </a:prstGeom>
          <a:gradFill flip="none" rotWithShape="1">
            <a:gsLst>
              <a:gs pos="0">
                <a:srgbClr val="73FEFF">
                  <a:tint val="66000"/>
                  <a:satMod val="160000"/>
                </a:srgbClr>
              </a:gs>
              <a:gs pos="50000">
                <a:srgbClr val="73FEFF">
                  <a:tint val="44500"/>
                  <a:satMod val="160000"/>
                </a:srgbClr>
              </a:gs>
              <a:gs pos="100000">
                <a:srgbClr val="73FEFF">
                  <a:tint val="23500"/>
                  <a:satMod val="160000"/>
                </a:srgbClr>
              </a:gs>
            </a:gsLst>
            <a:lin ang="2700000" scaled="1"/>
            <a:tileRect/>
          </a:gra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417095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redondeado 2">
            <a:extLst>
              <a:ext uri="{FF2B5EF4-FFF2-40B4-BE49-F238E27FC236}">
                <a16:creationId xmlns:a16="http://schemas.microsoft.com/office/drawing/2014/main" id="{D7EA2129-14FF-4041-9297-05B1EAD545F4}"/>
              </a:ext>
            </a:extLst>
          </p:cNvPr>
          <p:cNvSpPr/>
          <p:nvPr/>
        </p:nvSpPr>
        <p:spPr>
          <a:xfrm>
            <a:off x="762000" y="5788793"/>
            <a:ext cx="12954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7" name="Rectángulo redondeado 6">
            <a:extLst>
              <a:ext uri="{FF2B5EF4-FFF2-40B4-BE49-F238E27FC236}">
                <a16:creationId xmlns:a16="http://schemas.microsoft.com/office/drawing/2014/main" id="{9DD26A27-D833-944E-AEFA-886A0C82AF87}"/>
              </a:ext>
            </a:extLst>
          </p:cNvPr>
          <p:cNvSpPr/>
          <p:nvPr/>
        </p:nvSpPr>
        <p:spPr>
          <a:xfrm>
            <a:off x="2217019" y="578879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2" name="Rectángulo redondeado 11">
            <a:extLst>
              <a:ext uri="{FF2B5EF4-FFF2-40B4-BE49-F238E27FC236}">
                <a16:creationId xmlns:a16="http://schemas.microsoft.com/office/drawing/2014/main" id="{331A42C0-D967-AB4E-8C65-840DA47FB395}"/>
              </a:ext>
            </a:extLst>
          </p:cNvPr>
          <p:cNvSpPr/>
          <p:nvPr/>
        </p:nvSpPr>
        <p:spPr>
          <a:xfrm>
            <a:off x="3131419" y="578879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3" name="Rectángulo redondeado 12">
            <a:extLst>
              <a:ext uri="{FF2B5EF4-FFF2-40B4-BE49-F238E27FC236}">
                <a16:creationId xmlns:a16="http://schemas.microsoft.com/office/drawing/2014/main" id="{01231200-07E5-194E-8FA9-3BDCDF135C1F}"/>
              </a:ext>
            </a:extLst>
          </p:cNvPr>
          <p:cNvSpPr/>
          <p:nvPr/>
        </p:nvSpPr>
        <p:spPr>
          <a:xfrm>
            <a:off x="4045819" y="578879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4" name="Rectángulo redondeado 13">
            <a:extLst>
              <a:ext uri="{FF2B5EF4-FFF2-40B4-BE49-F238E27FC236}">
                <a16:creationId xmlns:a16="http://schemas.microsoft.com/office/drawing/2014/main" id="{5BAB922C-ACFB-E24F-B974-A4A5391F3AF4}"/>
              </a:ext>
            </a:extLst>
          </p:cNvPr>
          <p:cNvSpPr/>
          <p:nvPr/>
        </p:nvSpPr>
        <p:spPr>
          <a:xfrm>
            <a:off x="4960219" y="578879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15" name="Rectángulo redondeado 14">
            <a:extLst>
              <a:ext uri="{FF2B5EF4-FFF2-40B4-BE49-F238E27FC236}">
                <a16:creationId xmlns:a16="http://schemas.microsoft.com/office/drawing/2014/main" id="{4C82B461-9310-784D-9F6A-5F3BB02E4EA6}"/>
              </a:ext>
            </a:extLst>
          </p:cNvPr>
          <p:cNvSpPr/>
          <p:nvPr/>
        </p:nvSpPr>
        <p:spPr>
          <a:xfrm>
            <a:off x="5874619" y="578879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6" name="Rectángulo redondeado 15">
            <a:extLst>
              <a:ext uri="{FF2B5EF4-FFF2-40B4-BE49-F238E27FC236}">
                <a16:creationId xmlns:a16="http://schemas.microsoft.com/office/drawing/2014/main" id="{004CF33F-97B5-2B4A-BD3B-0D8CDAEB05B3}"/>
              </a:ext>
            </a:extLst>
          </p:cNvPr>
          <p:cNvSpPr/>
          <p:nvPr/>
        </p:nvSpPr>
        <p:spPr>
          <a:xfrm>
            <a:off x="6789019" y="578879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17" name="Rectángulo redondeado 16">
            <a:extLst>
              <a:ext uri="{FF2B5EF4-FFF2-40B4-BE49-F238E27FC236}">
                <a16:creationId xmlns:a16="http://schemas.microsoft.com/office/drawing/2014/main" id="{ACE4A031-C2F4-894C-BDDA-05D00E583548}"/>
              </a:ext>
            </a:extLst>
          </p:cNvPr>
          <p:cNvSpPr/>
          <p:nvPr/>
        </p:nvSpPr>
        <p:spPr>
          <a:xfrm>
            <a:off x="7703419" y="578879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8" name="Rectángulo redondeado 17">
            <a:extLst>
              <a:ext uri="{FF2B5EF4-FFF2-40B4-BE49-F238E27FC236}">
                <a16:creationId xmlns:a16="http://schemas.microsoft.com/office/drawing/2014/main" id="{4D5CF0F3-BEA1-DC4C-BA33-E7D67CFDD366}"/>
              </a:ext>
            </a:extLst>
          </p:cNvPr>
          <p:cNvSpPr/>
          <p:nvPr/>
        </p:nvSpPr>
        <p:spPr>
          <a:xfrm>
            <a:off x="8610600" y="578879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19" name="Rectángulo redondeado 18">
            <a:extLst>
              <a:ext uri="{FF2B5EF4-FFF2-40B4-BE49-F238E27FC236}">
                <a16:creationId xmlns:a16="http://schemas.microsoft.com/office/drawing/2014/main" id="{DBB92B55-DF00-FF4A-A65A-71F430065171}"/>
              </a:ext>
            </a:extLst>
          </p:cNvPr>
          <p:cNvSpPr/>
          <p:nvPr/>
        </p:nvSpPr>
        <p:spPr>
          <a:xfrm>
            <a:off x="8610600" y="48768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20" name="Rectángulo redondeado 19">
            <a:extLst>
              <a:ext uri="{FF2B5EF4-FFF2-40B4-BE49-F238E27FC236}">
                <a16:creationId xmlns:a16="http://schemas.microsoft.com/office/drawing/2014/main" id="{5C606BFB-80B6-D14B-8412-C739A65C4FEF}"/>
              </a:ext>
            </a:extLst>
          </p:cNvPr>
          <p:cNvSpPr/>
          <p:nvPr/>
        </p:nvSpPr>
        <p:spPr>
          <a:xfrm>
            <a:off x="8610600" y="3956786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</p:txBody>
      </p:sp>
      <p:sp>
        <p:nvSpPr>
          <p:cNvPr id="21" name="Rectángulo redondeado 20">
            <a:extLst>
              <a:ext uri="{FF2B5EF4-FFF2-40B4-BE49-F238E27FC236}">
                <a16:creationId xmlns:a16="http://schemas.microsoft.com/office/drawing/2014/main" id="{85AC4FE4-A77B-C945-9D81-DDD431EE4521}"/>
              </a:ext>
            </a:extLst>
          </p:cNvPr>
          <p:cNvSpPr/>
          <p:nvPr/>
        </p:nvSpPr>
        <p:spPr>
          <a:xfrm>
            <a:off x="8610600" y="3042386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</a:p>
        </p:txBody>
      </p:sp>
      <p:sp>
        <p:nvSpPr>
          <p:cNvPr id="22" name="Rectángulo redondeado 21">
            <a:extLst>
              <a:ext uri="{FF2B5EF4-FFF2-40B4-BE49-F238E27FC236}">
                <a16:creationId xmlns:a16="http://schemas.microsoft.com/office/drawing/2014/main" id="{8FA19CCE-C222-5044-86F5-B60CBB03758E}"/>
              </a:ext>
            </a:extLst>
          </p:cNvPr>
          <p:cNvSpPr/>
          <p:nvPr/>
        </p:nvSpPr>
        <p:spPr>
          <a:xfrm>
            <a:off x="8610600" y="21336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23" name="Rectángulo redondeado 22">
            <a:extLst>
              <a:ext uri="{FF2B5EF4-FFF2-40B4-BE49-F238E27FC236}">
                <a16:creationId xmlns:a16="http://schemas.microsoft.com/office/drawing/2014/main" id="{6210F38A-FACE-1E43-B819-21BA64425407}"/>
              </a:ext>
            </a:extLst>
          </p:cNvPr>
          <p:cNvSpPr/>
          <p:nvPr/>
        </p:nvSpPr>
        <p:spPr>
          <a:xfrm>
            <a:off x="8610600" y="122241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r>
          </a:p>
        </p:txBody>
      </p:sp>
      <p:sp>
        <p:nvSpPr>
          <p:cNvPr id="24" name="Rectángulo redondeado 23">
            <a:extLst>
              <a:ext uri="{FF2B5EF4-FFF2-40B4-BE49-F238E27FC236}">
                <a16:creationId xmlns:a16="http://schemas.microsoft.com/office/drawing/2014/main" id="{A508FB47-6BC1-2544-9994-E25BFB116C69}"/>
              </a:ext>
            </a:extLst>
          </p:cNvPr>
          <p:cNvSpPr/>
          <p:nvPr/>
        </p:nvSpPr>
        <p:spPr>
          <a:xfrm>
            <a:off x="8610600" y="30881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r>
          </a:p>
        </p:txBody>
      </p:sp>
      <p:sp>
        <p:nvSpPr>
          <p:cNvPr id="25" name="Rectángulo redondeado 24">
            <a:extLst>
              <a:ext uri="{FF2B5EF4-FFF2-40B4-BE49-F238E27FC236}">
                <a16:creationId xmlns:a16="http://schemas.microsoft.com/office/drawing/2014/main" id="{D224A800-4939-5B41-A142-59FA8B54D864}"/>
              </a:ext>
            </a:extLst>
          </p:cNvPr>
          <p:cNvSpPr/>
          <p:nvPr/>
        </p:nvSpPr>
        <p:spPr>
          <a:xfrm>
            <a:off x="2209800" y="30881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22</a:t>
            </a:r>
          </a:p>
        </p:txBody>
      </p:sp>
      <p:sp>
        <p:nvSpPr>
          <p:cNvPr id="26" name="Rectángulo redondeado 25">
            <a:extLst>
              <a:ext uri="{FF2B5EF4-FFF2-40B4-BE49-F238E27FC236}">
                <a16:creationId xmlns:a16="http://schemas.microsoft.com/office/drawing/2014/main" id="{63B63A56-3C40-7941-8332-9CEFBC0365A6}"/>
              </a:ext>
            </a:extLst>
          </p:cNvPr>
          <p:cNvSpPr/>
          <p:nvPr/>
        </p:nvSpPr>
        <p:spPr>
          <a:xfrm>
            <a:off x="3124200" y="30881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</a:t>
            </a:r>
          </a:p>
        </p:txBody>
      </p:sp>
      <p:sp>
        <p:nvSpPr>
          <p:cNvPr id="27" name="Rectángulo redondeado 26">
            <a:extLst>
              <a:ext uri="{FF2B5EF4-FFF2-40B4-BE49-F238E27FC236}">
                <a16:creationId xmlns:a16="http://schemas.microsoft.com/office/drawing/2014/main" id="{DBAA19AD-7ECE-1A43-8DFD-2E7F403F98DB}"/>
              </a:ext>
            </a:extLst>
          </p:cNvPr>
          <p:cNvSpPr/>
          <p:nvPr/>
        </p:nvSpPr>
        <p:spPr>
          <a:xfrm>
            <a:off x="4038600" y="30881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</a:p>
        </p:txBody>
      </p:sp>
      <p:sp>
        <p:nvSpPr>
          <p:cNvPr id="28" name="Rectángulo redondeado 27">
            <a:extLst>
              <a:ext uri="{FF2B5EF4-FFF2-40B4-BE49-F238E27FC236}">
                <a16:creationId xmlns:a16="http://schemas.microsoft.com/office/drawing/2014/main" id="{CD441F3A-C9F4-AE44-8DC3-478657FA437E}"/>
              </a:ext>
            </a:extLst>
          </p:cNvPr>
          <p:cNvSpPr/>
          <p:nvPr/>
        </p:nvSpPr>
        <p:spPr>
          <a:xfrm>
            <a:off x="4953000" y="30881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</p:txBody>
      </p:sp>
      <p:sp>
        <p:nvSpPr>
          <p:cNvPr id="29" name="Rectángulo redondeado 28">
            <a:extLst>
              <a:ext uri="{FF2B5EF4-FFF2-40B4-BE49-F238E27FC236}">
                <a16:creationId xmlns:a16="http://schemas.microsoft.com/office/drawing/2014/main" id="{7D3DD191-222B-574C-8A3C-5CEF0FBE9DEB}"/>
              </a:ext>
            </a:extLst>
          </p:cNvPr>
          <p:cNvSpPr/>
          <p:nvPr/>
        </p:nvSpPr>
        <p:spPr>
          <a:xfrm>
            <a:off x="5867400" y="30881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</a:p>
        </p:txBody>
      </p:sp>
      <p:sp>
        <p:nvSpPr>
          <p:cNvPr id="30" name="Rectángulo redondeado 29">
            <a:extLst>
              <a:ext uri="{FF2B5EF4-FFF2-40B4-BE49-F238E27FC236}">
                <a16:creationId xmlns:a16="http://schemas.microsoft.com/office/drawing/2014/main" id="{B997488A-1E8A-2C47-B68A-C341E51AD7FC}"/>
              </a:ext>
            </a:extLst>
          </p:cNvPr>
          <p:cNvSpPr/>
          <p:nvPr/>
        </p:nvSpPr>
        <p:spPr>
          <a:xfrm>
            <a:off x="6781800" y="30881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31" name="Rectángulo redondeado 30">
            <a:extLst>
              <a:ext uri="{FF2B5EF4-FFF2-40B4-BE49-F238E27FC236}">
                <a16:creationId xmlns:a16="http://schemas.microsoft.com/office/drawing/2014/main" id="{9A18D20C-2F2F-8340-8096-22A3ADA7538F}"/>
              </a:ext>
            </a:extLst>
          </p:cNvPr>
          <p:cNvSpPr/>
          <p:nvPr/>
        </p:nvSpPr>
        <p:spPr>
          <a:xfrm>
            <a:off x="7696200" y="30881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</p:txBody>
      </p:sp>
      <p:sp>
        <p:nvSpPr>
          <p:cNvPr id="32" name="Rectángulo redondeado 31">
            <a:extLst>
              <a:ext uri="{FF2B5EF4-FFF2-40B4-BE49-F238E27FC236}">
                <a16:creationId xmlns:a16="http://schemas.microsoft.com/office/drawing/2014/main" id="{7D38A8A9-5071-394C-926B-27B0E40CBBBC}"/>
              </a:ext>
            </a:extLst>
          </p:cNvPr>
          <p:cNvSpPr/>
          <p:nvPr/>
        </p:nvSpPr>
        <p:spPr>
          <a:xfrm>
            <a:off x="1305025" y="308813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</a:p>
        </p:txBody>
      </p:sp>
      <p:sp>
        <p:nvSpPr>
          <p:cNvPr id="45" name="Rectángulo redondeado 44">
            <a:extLst>
              <a:ext uri="{FF2B5EF4-FFF2-40B4-BE49-F238E27FC236}">
                <a16:creationId xmlns:a16="http://schemas.microsoft.com/office/drawing/2014/main" id="{0A697564-A805-4A4E-B589-994C3C8D5502}"/>
              </a:ext>
            </a:extLst>
          </p:cNvPr>
          <p:cNvSpPr/>
          <p:nvPr/>
        </p:nvSpPr>
        <p:spPr>
          <a:xfrm>
            <a:off x="1295400" y="48768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</a:p>
        </p:txBody>
      </p:sp>
      <p:sp>
        <p:nvSpPr>
          <p:cNvPr id="46" name="Rectángulo redondeado 45">
            <a:extLst>
              <a:ext uri="{FF2B5EF4-FFF2-40B4-BE49-F238E27FC236}">
                <a16:creationId xmlns:a16="http://schemas.microsoft.com/office/drawing/2014/main" id="{57C5185C-4BA3-C24F-A26D-4C0039AA0DEE}"/>
              </a:ext>
            </a:extLst>
          </p:cNvPr>
          <p:cNvSpPr/>
          <p:nvPr/>
        </p:nvSpPr>
        <p:spPr>
          <a:xfrm>
            <a:off x="1295400" y="3956786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</a:t>
            </a:r>
          </a:p>
        </p:txBody>
      </p:sp>
      <p:sp>
        <p:nvSpPr>
          <p:cNvPr id="47" name="Rectángulo redondeado 46">
            <a:extLst>
              <a:ext uri="{FF2B5EF4-FFF2-40B4-BE49-F238E27FC236}">
                <a16:creationId xmlns:a16="http://schemas.microsoft.com/office/drawing/2014/main" id="{A7011F72-31CB-3244-864C-4EACCFAFCAD5}"/>
              </a:ext>
            </a:extLst>
          </p:cNvPr>
          <p:cNvSpPr/>
          <p:nvPr/>
        </p:nvSpPr>
        <p:spPr>
          <a:xfrm>
            <a:off x="1295400" y="3042386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</a:t>
            </a:r>
          </a:p>
        </p:txBody>
      </p:sp>
      <p:sp>
        <p:nvSpPr>
          <p:cNvPr id="48" name="Rectángulo redondeado 47">
            <a:extLst>
              <a:ext uri="{FF2B5EF4-FFF2-40B4-BE49-F238E27FC236}">
                <a16:creationId xmlns:a16="http://schemas.microsoft.com/office/drawing/2014/main" id="{7200738F-9BE6-2E4D-B7B6-90CFCFBB33C0}"/>
              </a:ext>
            </a:extLst>
          </p:cNvPr>
          <p:cNvSpPr/>
          <p:nvPr/>
        </p:nvSpPr>
        <p:spPr>
          <a:xfrm>
            <a:off x="1295400" y="2136275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</a:t>
            </a:r>
          </a:p>
        </p:txBody>
      </p:sp>
      <p:sp>
        <p:nvSpPr>
          <p:cNvPr id="49" name="Rectángulo redondeado 48">
            <a:extLst>
              <a:ext uri="{FF2B5EF4-FFF2-40B4-BE49-F238E27FC236}">
                <a16:creationId xmlns:a16="http://schemas.microsoft.com/office/drawing/2014/main" id="{E3C8A623-C51E-024D-B2B3-824031119876}"/>
              </a:ext>
            </a:extLst>
          </p:cNvPr>
          <p:cNvSpPr/>
          <p:nvPr/>
        </p:nvSpPr>
        <p:spPr>
          <a:xfrm>
            <a:off x="1295400" y="1222544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</a:p>
        </p:txBody>
      </p:sp>
      <p:sp>
        <p:nvSpPr>
          <p:cNvPr id="50" name="Rectángulo redondeado 49">
            <a:extLst>
              <a:ext uri="{FF2B5EF4-FFF2-40B4-BE49-F238E27FC236}">
                <a16:creationId xmlns:a16="http://schemas.microsoft.com/office/drawing/2014/main" id="{AC77CA51-8AE4-7F42-A219-242F57CA14D8}"/>
              </a:ext>
            </a:extLst>
          </p:cNvPr>
          <p:cNvSpPr/>
          <p:nvPr/>
        </p:nvSpPr>
        <p:spPr>
          <a:xfrm>
            <a:off x="2209800" y="48768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</a:p>
        </p:txBody>
      </p:sp>
      <p:sp>
        <p:nvSpPr>
          <p:cNvPr id="51" name="Rectángulo redondeado 50">
            <a:extLst>
              <a:ext uri="{FF2B5EF4-FFF2-40B4-BE49-F238E27FC236}">
                <a16:creationId xmlns:a16="http://schemas.microsoft.com/office/drawing/2014/main" id="{70E5054E-8DF7-C447-BC23-AE72CBCA585C}"/>
              </a:ext>
            </a:extLst>
          </p:cNvPr>
          <p:cNvSpPr/>
          <p:nvPr/>
        </p:nvSpPr>
        <p:spPr>
          <a:xfrm>
            <a:off x="3124200" y="48768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</a:p>
        </p:txBody>
      </p:sp>
      <p:sp>
        <p:nvSpPr>
          <p:cNvPr id="52" name="Rectángulo redondeado 51">
            <a:extLst>
              <a:ext uri="{FF2B5EF4-FFF2-40B4-BE49-F238E27FC236}">
                <a16:creationId xmlns:a16="http://schemas.microsoft.com/office/drawing/2014/main" id="{CFDF916C-0251-2F4D-A3A3-8A4C1C48A53F}"/>
              </a:ext>
            </a:extLst>
          </p:cNvPr>
          <p:cNvSpPr/>
          <p:nvPr/>
        </p:nvSpPr>
        <p:spPr>
          <a:xfrm>
            <a:off x="4038600" y="48768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</a:t>
            </a:r>
          </a:p>
        </p:txBody>
      </p:sp>
      <p:sp>
        <p:nvSpPr>
          <p:cNvPr id="53" name="Rectángulo redondeado 52">
            <a:extLst>
              <a:ext uri="{FF2B5EF4-FFF2-40B4-BE49-F238E27FC236}">
                <a16:creationId xmlns:a16="http://schemas.microsoft.com/office/drawing/2014/main" id="{9A1EE42A-1EE4-904D-A5E5-A8E59620BCAC}"/>
              </a:ext>
            </a:extLst>
          </p:cNvPr>
          <p:cNvSpPr/>
          <p:nvPr/>
        </p:nvSpPr>
        <p:spPr>
          <a:xfrm>
            <a:off x="4953000" y="48768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32</a:t>
            </a:r>
          </a:p>
        </p:txBody>
      </p:sp>
      <p:sp>
        <p:nvSpPr>
          <p:cNvPr id="54" name="Rectángulo redondeado 53">
            <a:extLst>
              <a:ext uri="{FF2B5EF4-FFF2-40B4-BE49-F238E27FC236}">
                <a16:creationId xmlns:a16="http://schemas.microsoft.com/office/drawing/2014/main" id="{32F4375A-7056-664C-AAA1-F39456BD6488}"/>
              </a:ext>
            </a:extLst>
          </p:cNvPr>
          <p:cNvSpPr/>
          <p:nvPr/>
        </p:nvSpPr>
        <p:spPr>
          <a:xfrm>
            <a:off x="5867400" y="48768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33</a:t>
            </a:r>
          </a:p>
        </p:txBody>
      </p:sp>
      <p:sp>
        <p:nvSpPr>
          <p:cNvPr id="55" name="Rectángulo redondeado 54">
            <a:extLst>
              <a:ext uri="{FF2B5EF4-FFF2-40B4-BE49-F238E27FC236}">
                <a16:creationId xmlns:a16="http://schemas.microsoft.com/office/drawing/2014/main" id="{BE4974CA-335B-AC44-8D42-0DCF4F33EFFF}"/>
              </a:ext>
            </a:extLst>
          </p:cNvPr>
          <p:cNvSpPr/>
          <p:nvPr/>
        </p:nvSpPr>
        <p:spPr>
          <a:xfrm>
            <a:off x="6781800" y="48768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34</a:t>
            </a:r>
          </a:p>
        </p:txBody>
      </p:sp>
      <p:sp>
        <p:nvSpPr>
          <p:cNvPr id="56" name="Rectángulo redondeado 55">
            <a:extLst>
              <a:ext uri="{FF2B5EF4-FFF2-40B4-BE49-F238E27FC236}">
                <a16:creationId xmlns:a16="http://schemas.microsoft.com/office/drawing/2014/main" id="{C895E2CB-9C5A-A045-8ED9-7D2A988B5BC1}"/>
              </a:ext>
            </a:extLst>
          </p:cNvPr>
          <p:cNvSpPr/>
          <p:nvPr/>
        </p:nvSpPr>
        <p:spPr>
          <a:xfrm>
            <a:off x="7696200" y="48768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</a:t>
            </a:r>
          </a:p>
        </p:txBody>
      </p:sp>
      <p:sp>
        <p:nvSpPr>
          <p:cNvPr id="57" name="Rectángulo redondeado 56">
            <a:extLst>
              <a:ext uri="{FF2B5EF4-FFF2-40B4-BE49-F238E27FC236}">
                <a16:creationId xmlns:a16="http://schemas.microsoft.com/office/drawing/2014/main" id="{89F19F94-4606-F345-8367-C1884DE0E86A}"/>
              </a:ext>
            </a:extLst>
          </p:cNvPr>
          <p:cNvSpPr/>
          <p:nvPr/>
        </p:nvSpPr>
        <p:spPr>
          <a:xfrm>
            <a:off x="7696200" y="3956786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36</a:t>
            </a:r>
          </a:p>
        </p:txBody>
      </p:sp>
      <p:sp>
        <p:nvSpPr>
          <p:cNvPr id="58" name="Rectángulo redondeado 57">
            <a:extLst>
              <a:ext uri="{FF2B5EF4-FFF2-40B4-BE49-F238E27FC236}">
                <a16:creationId xmlns:a16="http://schemas.microsoft.com/office/drawing/2014/main" id="{596C79ED-8C00-A145-9C05-3070A9B0B88C}"/>
              </a:ext>
            </a:extLst>
          </p:cNvPr>
          <p:cNvSpPr/>
          <p:nvPr/>
        </p:nvSpPr>
        <p:spPr>
          <a:xfrm>
            <a:off x="7696200" y="3042386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</a:t>
            </a:r>
          </a:p>
        </p:txBody>
      </p:sp>
      <p:sp>
        <p:nvSpPr>
          <p:cNvPr id="59" name="Rectángulo redondeado 58">
            <a:extLst>
              <a:ext uri="{FF2B5EF4-FFF2-40B4-BE49-F238E27FC236}">
                <a16:creationId xmlns:a16="http://schemas.microsoft.com/office/drawing/2014/main" id="{B007070D-4EF4-8A48-B861-E59853762CD3}"/>
              </a:ext>
            </a:extLst>
          </p:cNvPr>
          <p:cNvSpPr/>
          <p:nvPr/>
        </p:nvSpPr>
        <p:spPr>
          <a:xfrm>
            <a:off x="7696200" y="21336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38</a:t>
            </a:r>
          </a:p>
        </p:txBody>
      </p:sp>
      <p:sp>
        <p:nvSpPr>
          <p:cNvPr id="60" name="Rectángulo redondeado 59">
            <a:extLst>
              <a:ext uri="{FF2B5EF4-FFF2-40B4-BE49-F238E27FC236}">
                <a16:creationId xmlns:a16="http://schemas.microsoft.com/office/drawing/2014/main" id="{5A53A455-14F7-F344-AEE0-6754ECFC7ADC}"/>
              </a:ext>
            </a:extLst>
          </p:cNvPr>
          <p:cNvSpPr/>
          <p:nvPr/>
        </p:nvSpPr>
        <p:spPr>
          <a:xfrm>
            <a:off x="7696200" y="122241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39</a:t>
            </a:r>
          </a:p>
        </p:txBody>
      </p:sp>
      <p:sp>
        <p:nvSpPr>
          <p:cNvPr id="67" name="Rectángulo redondeado 66">
            <a:extLst>
              <a:ext uri="{FF2B5EF4-FFF2-40B4-BE49-F238E27FC236}">
                <a16:creationId xmlns:a16="http://schemas.microsoft.com/office/drawing/2014/main" id="{E2C66711-C8BB-6841-AC9E-9B5A0103C487}"/>
              </a:ext>
            </a:extLst>
          </p:cNvPr>
          <p:cNvSpPr/>
          <p:nvPr/>
        </p:nvSpPr>
        <p:spPr>
          <a:xfrm>
            <a:off x="2209800" y="122241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45</a:t>
            </a:r>
          </a:p>
        </p:txBody>
      </p:sp>
      <p:sp>
        <p:nvSpPr>
          <p:cNvPr id="68" name="Rectángulo redondeado 67">
            <a:extLst>
              <a:ext uri="{FF2B5EF4-FFF2-40B4-BE49-F238E27FC236}">
                <a16:creationId xmlns:a16="http://schemas.microsoft.com/office/drawing/2014/main" id="{15D8BD0E-FA23-2D4C-96D1-9E4DE62B01C1}"/>
              </a:ext>
            </a:extLst>
          </p:cNvPr>
          <p:cNvSpPr/>
          <p:nvPr/>
        </p:nvSpPr>
        <p:spPr>
          <a:xfrm>
            <a:off x="3124200" y="122241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</a:t>
            </a:r>
          </a:p>
        </p:txBody>
      </p:sp>
      <p:sp>
        <p:nvSpPr>
          <p:cNvPr id="69" name="Rectángulo redondeado 68">
            <a:extLst>
              <a:ext uri="{FF2B5EF4-FFF2-40B4-BE49-F238E27FC236}">
                <a16:creationId xmlns:a16="http://schemas.microsoft.com/office/drawing/2014/main" id="{9B080972-0F24-4048-98E5-838690DAE673}"/>
              </a:ext>
            </a:extLst>
          </p:cNvPr>
          <p:cNvSpPr/>
          <p:nvPr/>
        </p:nvSpPr>
        <p:spPr>
          <a:xfrm>
            <a:off x="4038600" y="122241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43</a:t>
            </a:r>
          </a:p>
        </p:txBody>
      </p:sp>
      <p:sp>
        <p:nvSpPr>
          <p:cNvPr id="70" name="Rectángulo redondeado 69">
            <a:extLst>
              <a:ext uri="{FF2B5EF4-FFF2-40B4-BE49-F238E27FC236}">
                <a16:creationId xmlns:a16="http://schemas.microsoft.com/office/drawing/2014/main" id="{F72CDDAD-1540-674B-B9BC-F566893FA426}"/>
              </a:ext>
            </a:extLst>
          </p:cNvPr>
          <p:cNvSpPr/>
          <p:nvPr/>
        </p:nvSpPr>
        <p:spPr>
          <a:xfrm>
            <a:off x="4953000" y="122241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42</a:t>
            </a:r>
          </a:p>
        </p:txBody>
      </p:sp>
      <p:sp>
        <p:nvSpPr>
          <p:cNvPr id="71" name="Rectángulo redondeado 70">
            <a:extLst>
              <a:ext uri="{FF2B5EF4-FFF2-40B4-BE49-F238E27FC236}">
                <a16:creationId xmlns:a16="http://schemas.microsoft.com/office/drawing/2014/main" id="{0511D206-8F10-8C45-AC6E-3D9844E70D87}"/>
              </a:ext>
            </a:extLst>
          </p:cNvPr>
          <p:cNvSpPr/>
          <p:nvPr/>
        </p:nvSpPr>
        <p:spPr>
          <a:xfrm>
            <a:off x="5867400" y="122241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</a:t>
            </a:r>
          </a:p>
        </p:txBody>
      </p:sp>
      <p:sp>
        <p:nvSpPr>
          <p:cNvPr id="72" name="Rectángulo redondeado 71">
            <a:extLst>
              <a:ext uri="{FF2B5EF4-FFF2-40B4-BE49-F238E27FC236}">
                <a16:creationId xmlns:a16="http://schemas.microsoft.com/office/drawing/2014/main" id="{7430FE7E-7DDC-414C-8AE9-6A8B4544BC22}"/>
              </a:ext>
            </a:extLst>
          </p:cNvPr>
          <p:cNvSpPr/>
          <p:nvPr/>
        </p:nvSpPr>
        <p:spPr>
          <a:xfrm>
            <a:off x="6781800" y="122241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40</a:t>
            </a:r>
          </a:p>
        </p:txBody>
      </p:sp>
      <p:sp>
        <p:nvSpPr>
          <p:cNvPr id="73" name="Rectángulo redondeado 72">
            <a:extLst>
              <a:ext uri="{FF2B5EF4-FFF2-40B4-BE49-F238E27FC236}">
                <a16:creationId xmlns:a16="http://schemas.microsoft.com/office/drawing/2014/main" id="{4DEC4431-A6F2-984A-8439-8D8B001DF7B3}"/>
              </a:ext>
            </a:extLst>
          </p:cNvPr>
          <p:cNvSpPr/>
          <p:nvPr/>
        </p:nvSpPr>
        <p:spPr>
          <a:xfrm>
            <a:off x="2209800" y="3042386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47</a:t>
            </a:r>
          </a:p>
        </p:txBody>
      </p:sp>
      <p:sp>
        <p:nvSpPr>
          <p:cNvPr id="74" name="Rectángulo redondeado 73">
            <a:extLst>
              <a:ext uri="{FF2B5EF4-FFF2-40B4-BE49-F238E27FC236}">
                <a16:creationId xmlns:a16="http://schemas.microsoft.com/office/drawing/2014/main" id="{A574C245-E5EF-764C-A5C5-780A3395CD5B}"/>
              </a:ext>
            </a:extLst>
          </p:cNvPr>
          <p:cNvSpPr/>
          <p:nvPr/>
        </p:nvSpPr>
        <p:spPr>
          <a:xfrm>
            <a:off x="2209800" y="21336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75" name="Rectángulo redondeado 74">
            <a:extLst>
              <a:ext uri="{FF2B5EF4-FFF2-40B4-BE49-F238E27FC236}">
                <a16:creationId xmlns:a16="http://schemas.microsoft.com/office/drawing/2014/main" id="{01AA46A4-0CDA-2946-B20A-C0D5D0E30950}"/>
              </a:ext>
            </a:extLst>
          </p:cNvPr>
          <p:cNvSpPr/>
          <p:nvPr/>
        </p:nvSpPr>
        <p:spPr>
          <a:xfrm>
            <a:off x="2210602" y="3956786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</a:t>
            </a:r>
          </a:p>
        </p:txBody>
      </p:sp>
      <p:sp>
        <p:nvSpPr>
          <p:cNvPr id="76" name="Rectángulo redondeado 75">
            <a:extLst>
              <a:ext uri="{FF2B5EF4-FFF2-40B4-BE49-F238E27FC236}">
                <a16:creationId xmlns:a16="http://schemas.microsoft.com/office/drawing/2014/main" id="{5E0419A1-47ED-7A4C-A458-269171D34E64}"/>
              </a:ext>
            </a:extLst>
          </p:cNvPr>
          <p:cNvSpPr/>
          <p:nvPr/>
        </p:nvSpPr>
        <p:spPr>
          <a:xfrm>
            <a:off x="3125002" y="3956786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49</a:t>
            </a:r>
          </a:p>
        </p:txBody>
      </p:sp>
      <p:sp>
        <p:nvSpPr>
          <p:cNvPr id="77" name="Rectángulo redondeado 76">
            <a:extLst>
              <a:ext uri="{FF2B5EF4-FFF2-40B4-BE49-F238E27FC236}">
                <a16:creationId xmlns:a16="http://schemas.microsoft.com/office/drawing/2014/main" id="{BB161E6A-2616-824C-9BB0-A81AFC739E4A}"/>
              </a:ext>
            </a:extLst>
          </p:cNvPr>
          <p:cNvSpPr/>
          <p:nvPr/>
        </p:nvSpPr>
        <p:spPr>
          <a:xfrm>
            <a:off x="4039402" y="3956786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50</a:t>
            </a:r>
          </a:p>
        </p:txBody>
      </p:sp>
      <p:sp>
        <p:nvSpPr>
          <p:cNvPr id="78" name="Rectángulo redondeado 77">
            <a:extLst>
              <a:ext uri="{FF2B5EF4-FFF2-40B4-BE49-F238E27FC236}">
                <a16:creationId xmlns:a16="http://schemas.microsoft.com/office/drawing/2014/main" id="{9FE83171-748C-9A44-BA75-6D0472622C81}"/>
              </a:ext>
            </a:extLst>
          </p:cNvPr>
          <p:cNvSpPr/>
          <p:nvPr/>
        </p:nvSpPr>
        <p:spPr>
          <a:xfrm>
            <a:off x="4953802" y="3956786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79" name="Rectángulo redondeado 78">
            <a:extLst>
              <a:ext uri="{FF2B5EF4-FFF2-40B4-BE49-F238E27FC236}">
                <a16:creationId xmlns:a16="http://schemas.microsoft.com/office/drawing/2014/main" id="{C3D10A88-29F1-3249-8684-523F03E455B5}"/>
              </a:ext>
            </a:extLst>
          </p:cNvPr>
          <p:cNvSpPr/>
          <p:nvPr/>
        </p:nvSpPr>
        <p:spPr>
          <a:xfrm>
            <a:off x="5868202" y="3956786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</a:t>
            </a:r>
          </a:p>
        </p:txBody>
      </p:sp>
      <p:sp>
        <p:nvSpPr>
          <p:cNvPr id="80" name="Rectángulo redondeado 79">
            <a:extLst>
              <a:ext uri="{FF2B5EF4-FFF2-40B4-BE49-F238E27FC236}">
                <a16:creationId xmlns:a16="http://schemas.microsoft.com/office/drawing/2014/main" id="{91E5C0BF-129A-5347-BD64-C66C0AF5E5EA}"/>
              </a:ext>
            </a:extLst>
          </p:cNvPr>
          <p:cNvSpPr/>
          <p:nvPr/>
        </p:nvSpPr>
        <p:spPr>
          <a:xfrm>
            <a:off x="6782602" y="3956786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53</a:t>
            </a:r>
          </a:p>
        </p:txBody>
      </p:sp>
      <p:sp>
        <p:nvSpPr>
          <p:cNvPr id="82" name="Rectángulo redondeado 81">
            <a:extLst>
              <a:ext uri="{FF2B5EF4-FFF2-40B4-BE49-F238E27FC236}">
                <a16:creationId xmlns:a16="http://schemas.microsoft.com/office/drawing/2014/main" id="{2D289063-ED21-3D4F-9AE0-6FE3E568C20B}"/>
              </a:ext>
            </a:extLst>
          </p:cNvPr>
          <p:cNvSpPr/>
          <p:nvPr/>
        </p:nvSpPr>
        <p:spPr>
          <a:xfrm>
            <a:off x="6781800" y="30480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</a:t>
            </a:r>
          </a:p>
        </p:txBody>
      </p:sp>
      <p:sp>
        <p:nvSpPr>
          <p:cNvPr id="83" name="Rectángulo redondeado 82">
            <a:extLst>
              <a:ext uri="{FF2B5EF4-FFF2-40B4-BE49-F238E27FC236}">
                <a16:creationId xmlns:a16="http://schemas.microsoft.com/office/drawing/2014/main" id="{FBEA5921-0957-FB43-A8B7-921EE3F3F133}"/>
              </a:ext>
            </a:extLst>
          </p:cNvPr>
          <p:cNvSpPr/>
          <p:nvPr/>
        </p:nvSpPr>
        <p:spPr>
          <a:xfrm>
            <a:off x="6781800" y="2139214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</a:t>
            </a:r>
          </a:p>
        </p:txBody>
      </p:sp>
      <p:sp>
        <p:nvSpPr>
          <p:cNvPr id="84" name="Rectángulo redondeado 83">
            <a:extLst>
              <a:ext uri="{FF2B5EF4-FFF2-40B4-BE49-F238E27FC236}">
                <a16:creationId xmlns:a16="http://schemas.microsoft.com/office/drawing/2014/main" id="{A11CF2AC-98F1-274B-B8AA-6F435F76D10F}"/>
              </a:ext>
            </a:extLst>
          </p:cNvPr>
          <p:cNvSpPr/>
          <p:nvPr/>
        </p:nvSpPr>
        <p:spPr>
          <a:xfrm>
            <a:off x="3124200" y="21336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59</a:t>
            </a:r>
          </a:p>
        </p:txBody>
      </p:sp>
      <p:sp>
        <p:nvSpPr>
          <p:cNvPr id="85" name="Rectángulo redondeado 84">
            <a:extLst>
              <a:ext uri="{FF2B5EF4-FFF2-40B4-BE49-F238E27FC236}">
                <a16:creationId xmlns:a16="http://schemas.microsoft.com/office/drawing/2014/main" id="{A19A8A29-0483-584F-8217-E1417ADF7727}"/>
              </a:ext>
            </a:extLst>
          </p:cNvPr>
          <p:cNvSpPr/>
          <p:nvPr/>
        </p:nvSpPr>
        <p:spPr>
          <a:xfrm>
            <a:off x="4038600" y="21336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58</a:t>
            </a:r>
          </a:p>
        </p:txBody>
      </p:sp>
      <p:sp>
        <p:nvSpPr>
          <p:cNvPr id="86" name="Rectángulo redondeado 85">
            <a:extLst>
              <a:ext uri="{FF2B5EF4-FFF2-40B4-BE49-F238E27FC236}">
                <a16:creationId xmlns:a16="http://schemas.microsoft.com/office/drawing/2014/main" id="{1E9CC097-C9CA-9B43-9F49-2E7B9F43F5AD}"/>
              </a:ext>
            </a:extLst>
          </p:cNvPr>
          <p:cNvSpPr/>
          <p:nvPr/>
        </p:nvSpPr>
        <p:spPr>
          <a:xfrm>
            <a:off x="4953000" y="21336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sp>
        <p:nvSpPr>
          <p:cNvPr id="87" name="Rectángulo redondeado 86">
            <a:extLst>
              <a:ext uri="{FF2B5EF4-FFF2-40B4-BE49-F238E27FC236}">
                <a16:creationId xmlns:a16="http://schemas.microsoft.com/office/drawing/2014/main" id="{34DB4928-6971-D341-A3E1-298D5C64C327}"/>
              </a:ext>
            </a:extLst>
          </p:cNvPr>
          <p:cNvSpPr/>
          <p:nvPr/>
        </p:nvSpPr>
        <p:spPr>
          <a:xfrm>
            <a:off x="5867400" y="2133600"/>
            <a:ext cx="7620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56</a:t>
            </a:r>
          </a:p>
        </p:txBody>
      </p:sp>
      <p:sp>
        <p:nvSpPr>
          <p:cNvPr id="88" name="Rectángulo redondeado 87">
            <a:extLst>
              <a:ext uri="{FF2B5EF4-FFF2-40B4-BE49-F238E27FC236}">
                <a16:creationId xmlns:a16="http://schemas.microsoft.com/office/drawing/2014/main" id="{912655C4-A3C7-5847-9521-1F410B452E78}"/>
              </a:ext>
            </a:extLst>
          </p:cNvPr>
          <p:cNvSpPr/>
          <p:nvPr/>
        </p:nvSpPr>
        <p:spPr>
          <a:xfrm>
            <a:off x="3124200" y="3048000"/>
            <a:ext cx="3505200" cy="762000"/>
          </a:xfrm>
          <a:prstGeom prst="roundRect">
            <a:avLst>
              <a:gd name="adj" fmla="val 8772"/>
            </a:avLst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s-ES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</a:p>
        </p:txBody>
      </p:sp>
    </p:spTree>
    <p:extLst>
      <p:ext uri="{BB962C8B-B14F-4D97-AF65-F5344CB8AC3E}">
        <p14:creationId xmlns:p14="http://schemas.microsoft.com/office/powerpoint/2010/main" val="3489117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BE3D64A-6FC3-5C4F-8D2B-3002DCCD2B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630" y="2590800"/>
            <a:ext cx="7543800" cy="3723168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3323F6D-9488-0E40-8C07-9A8F2C8FD75C}"/>
              </a:ext>
            </a:extLst>
          </p:cNvPr>
          <p:cNvSpPr/>
          <p:nvPr/>
        </p:nvSpPr>
        <p:spPr>
          <a:xfrm>
            <a:off x="1524000" y="1696134"/>
            <a:ext cx="4953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es-ES" b="1" dirty="0">
                <a:solidFill>
                  <a:srgbClr val="86C140"/>
                </a:solidFill>
                <a:latin typeface="Helvetica Neue" panose="02000503000000020004" pitchFamily="2" charset="0"/>
                <a:hlinkClick r:id="rId3"/>
              </a:rPr>
              <a:t>«RECURSOS Y ADAPTACIONES PARA LA ATENCIÓN EDUCATIVA EN NEAE Y NEE»</a:t>
            </a:r>
            <a:endParaRPr lang="es-ES" b="1" i="0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B2DC2931-5626-674D-A533-E3D373437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28600"/>
            <a:ext cx="7542030" cy="1219200"/>
          </a:xfrm>
          <a:prstGeom prst="rect">
            <a:avLst/>
          </a:prstGeom>
        </p:spPr>
      </p:pic>
      <p:pic>
        <p:nvPicPr>
          <p:cNvPr id="1026" name="Picture 2" descr="https://i1.wp.com/www.orientacionandujar.es/wp-content/uploads/2020/03/Captura-de-pantalla-2020-03-19-a-las-18.37.06.png?resize=277%2C154&amp;ssl=1">
            <a:hlinkClick r:id="rId5"/>
            <a:extLst>
              <a:ext uri="{FF2B5EF4-FFF2-40B4-BE49-F238E27FC236}">
                <a16:creationId xmlns:a16="http://schemas.microsoft.com/office/drawing/2014/main" id="{E015FEE7-FDA5-D147-BC95-C6706AF85D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4430" y="1594126"/>
            <a:ext cx="1524000" cy="850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9934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2857</TotalTime>
  <Words>195</Words>
  <Application>Microsoft Macintosh PowerPoint</Application>
  <PresentationFormat>A4 (210 x 297 mm)</PresentationFormat>
  <Paragraphs>183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9" baseType="lpstr">
      <vt:lpstr>Arial</vt:lpstr>
      <vt:lpstr>Calibri</vt:lpstr>
      <vt:lpstr>Helvetica Neue</vt:lpstr>
      <vt:lpstr>Lucida Sans Unicode</vt:lpstr>
      <vt:lpstr>Office Theme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Usuario de Microsoft Office</cp:lastModifiedBy>
  <cp:revision>13</cp:revision>
  <cp:lastPrinted>2020-04-14T15:52:58Z</cp:lastPrinted>
  <dcterms:created xsi:type="dcterms:W3CDTF">2020-04-12T15:12:45Z</dcterms:created>
  <dcterms:modified xsi:type="dcterms:W3CDTF">2020-04-14T16:17:51Z</dcterms:modified>
</cp:coreProperties>
</file>