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veat" pitchFamily="2" charset="77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5"/>
    <p:restoredTop sz="94699"/>
  </p:normalViewPr>
  <p:slideViewPr>
    <p:cSldViewPr snapToGrid="0">
      <p:cViewPr>
        <p:scale>
          <a:sx n="95" d="100"/>
          <a:sy n="95" d="100"/>
        </p:scale>
        <p:origin x="2440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28596" y="285728"/>
            <a:ext cx="8286808" cy="1928826"/>
          </a:xfrm>
          <a:prstGeom prst="rect">
            <a:avLst/>
          </a:prstGeom>
          <a:gradFill flip="none" rotWithShape="1">
            <a:gsLst>
              <a:gs pos="0">
                <a:srgbClr val="FF85FF">
                  <a:tint val="66000"/>
                  <a:satMod val="160000"/>
                </a:srgbClr>
              </a:gs>
              <a:gs pos="50000">
                <a:srgbClr val="FF85FF">
                  <a:tint val="44500"/>
                  <a:satMod val="160000"/>
                </a:srgbClr>
              </a:gs>
              <a:gs pos="100000">
                <a:srgbClr val="FF85FF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>
                <a:solidFill>
                  <a:schemeClr val="dk1"/>
                </a:solidFill>
                <a:latin typeface="KG Primary Penmanship" panose="02000506000000020003" pitchFamily="2" charset="77"/>
                <a:ea typeface="Calibri"/>
                <a:cs typeface="Calibri"/>
                <a:sym typeface="Calibri"/>
              </a:rPr>
              <a:t>AQUÍ PODEIS PONER UNA IMAGEN</a:t>
            </a:r>
            <a:endParaRPr sz="4000" b="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6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428596" y="285728"/>
            <a:ext cx="8286704" cy="19288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28596" y="428604"/>
            <a:ext cx="8286704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1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28596" y="2214554"/>
            <a:ext cx="8286704" cy="500066"/>
          </a:xfrm>
          <a:prstGeom prst="rect">
            <a:avLst/>
          </a:prstGeom>
          <a:blipFill dpi="0" rotWithShape="1">
            <a:blip r:embed="rId3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28596" y="2183380"/>
            <a:ext cx="8286703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dirty="0"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1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28596" y="285728"/>
            <a:ext cx="8286704" cy="292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28596" y="285728"/>
            <a:ext cx="8286704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2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28596" y="3214686"/>
            <a:ext cx="8286704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28596" y="3214686"/>
            <a:ext cx="8286704" cy="500066"/>
          </a:xfrm>
          <a:prstGeom prst="rect">
            <a:avLst/>
          </a:prstGeom>
          <a:blipFill dpi="0" rotWithShape="1">
            <a:blip r:embed="rId3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TEXTO-2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428596" y="285728"/>
            <a:ext cx="8286808" cy="3429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28595" y="428604"/>
            <a:ext cx="828680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3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428595" y="3714752"/>
            <a:ext cx="8286807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428594" y="3714740"/>
            <a:ext cx="8286810" cy="500078"/>
          </a:xfrm>
          <a:prstGeom prst="rect">
            <a:avLst/>
          </a:prstGeom>
          <a:blipFill dpi="0" rotWithShape="1">
            <a:blip r:embed="rId3">
              <a:alphaModFix amt="67000"/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dirty="0"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3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428596" y="285728"/>
            <a:ext cx="8286808" cy="3929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28595" y="285728"/>
            <a:ext cx="828680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4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28596" y="4214818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28596" y="4214818"/>
            <a:ext cx="8286807" cy="500066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4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428596" y="285728"/>
            <a:ext cx="8286808" cy="44291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428596" y="285728"/>
            <a:ext cx="8286808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5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28596" y="4714884"/>
            <a:ext cx="8286808" cy="500066"/>
          </a:xfrm>
          <a:prstGeom prst="rect">
            <a:avLst/>
          </a:prstGeom>
          <a:blipFill>
            <a:blip r:embed="rId3">
              <a:alphaModFix amt="60000"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428596" y="4714872"/>
            <a:ext cx="8286808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5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428596" y="285728"/>
            <a:ext cx="8286808" cy="492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428596" y="285728"/>
            <a:ext cx="8286808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6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428596" y="5214950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28596" y="5214950"/>
            <a:ext cx="8286808" cy="500066"/>
          </a:xfrm>
          <a:prstGeom prst="rect">
            <a:avLst/>
          </a:prstGeom>
          <a:blipFill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dirty="0"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6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428596" y="285728"/>
            <a:ext cx="8286808" cy="5429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438221" y="5715016"/>
            <a:ext cx="8277182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3;p19">
            <a:extLst>
              <a:ext uri="{FF2B5EF4-FFF2-40B4-BE49-F238E27FC236}">
                <a16:creationId xmlns:a16="http://schemas.microsoft.com/office/drawing/2014/main" id="{BAC6A10E-F27F-D341-A4AF-18AFAC038854}"/>
              </a:ext>
            </a:extLst>
          </p:cNvPr>
          <p:cNvSpPr txBox="1"/>
          <p:nvPr/>
        </p:nvSpPr>
        <p:spPr>
          <a:xfrm>
            <a:off x="438219" y="5715016"/>
            <a:ext cx="8277183" cy="500066"/>
          </a:xfrm>
          <a:prstGeom prst="rect">
            <a:avLst/>
          </a:prstGeom>
          <a:blipFill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000" dirty="0"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FINAL</a:t>
            </a:r>
            <a:endParaRPr sz="30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  <p:sp>
        <p:nvSpPr>
          <p:cNvPr id="15" name="Google Shape;159;p19">
            <a:extLst>
              <a:ext uri="{FF2B5EF4-FFF2-40B4-BE49-F238E27FC236}">
                <a16:creationId xmlns:a16="http://schemas.microsoft.com/office/drawing/2014/main" id="{8C561FD4-BD4A-E14B-9D4E-BBA8D8906176}"/>
              </a:ext>
            </a:extLst>
          </p:cNvPr>
          <p:cNvSpPr txBox="1"/>
          <p:nvPr/>
        </p:nvSpPr>
        <p:spPr>
          <a:xfrm>
            <a:off x="428596" y="285728"/>
            <a:ext cx="8286808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KG Primary Penmanship" panose="02000506000000020003" pitchFamily="2" charset="77"/>
                <a:ea typeface="Caveat"/>
                <a:cs typeface="Caveat"/>
                <a:sym typeface="Caveat"/>
              </a:rPr>
              <a:t>TEXTO 7</a:t>
            </a:r>
            <a:endParaRPr sz="1800" i="0" u="none" strike="noStrike" cap="none" dirty="0">
              <a:solidFill>
                <a:schemeClr val="dk1"/>
              </a:solidFill>
              <a:latin typeface="KG Primary Penmanship" panose="02000506000000020003" pitchFamily="2" charset="77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</Words>
  <Application>Microsoft Macintosh PowerPoint</Application>
  <PresentationFormat>Presentación en pantalla (4:3)</PresentationFormat>
  <Paragraphs>15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Arial</vt:lpstr>
      <vt:lpstr>KG Primary Penmanship</vt:lpstr>
      <vt:lpstr>Caveat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3</cp:revision>
  <dcterms:modified xsi:type="dcterms:W3CDTF">2020-04-12T16:05:29Z</dcterms:modified>
</cp:coreProperties>
</file>