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7374" y="9150"/>
            <a:ext cx="12077251" cy="68396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842003" y="309372"/>
            <a:ext cx="4303776" cy="6888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6.jpg"/><Relationship Id="rId4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8.jpg"/><Relationship Id="rId4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9.jpg"/><Relationship Id="rId4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10.jpg"/><Relationship Id="rId4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11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1246" y="474345"/>
            <a:ext cx="16871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latin typeface="Tahoma"/>
                <a:cs typeface="Tahoma"/>
              </a:rPr>
              <a:t>PRO</a:t>
            </a:r>
            <a:r>
              <a:rPr dirty="0" sz="1800" spc="-5" b="1">
                <a:latin typeface="Tahoma"/>
                <a:cs typeface="Tahoma"/>
              </a:rPr>
              <a:t>F</a:t>
            </a:r>
            <a:r>
              <a:rPr dirty="0" sz="1800" spc="-70" b="1">
                <a:latin typeface="Tahoma"/>
                <a:cs typeface="Tahoma"/>
              </a:rPr>
              <a:t>ES</a:t>
            </a:r>
            <a:r>
              <a:rPr dirty="0" sz="1800" spc="-65" b="1">
                <a:latin typeface="Tahoma"/>
                <a:cs typeface="Tahoma"/>
              </a:rPr>
              <a:t>I</a:t>
            </a:r>
            <a:r>
              <a:rPr dirty="0" sz="1800" spc="80" b="1">
                <a:latin typeface="Tahoma"/>
                <a:cs typeface="Tahoma"/>
              </a:rPr>
              <a:t>ON</a:t>
            </a:r>
            <a:r>
              <a:rPr dirty="0" sz="1800" spc="55" b="1">
                <a:latin typeface="Tahoma"/>
                <a:cs typeface="Tahoma"/>
              </a:rPr>
              <a:t>E</a:t>
            </a:r>
            <a:r>
              <a:rPr dirty="0" sz="1800" spc="-35" b="1">
                <a:latin typeface="Tahoma"/>
                <a:cs typeface="Tahoma"/>
              </a:rPr>
              <a:t>S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268730" y="2227325"/>
            <a:ext cx="8966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</a:t>
            </a:r>
            <a:r>
              <a:rPr dirty="0" sz="1600" spc="-10">
                <a:latin typeface="Comic Sans MS"/>
                <a:cs typeface="Comic Sans MS"/>
              </a:rPr>
              <a:t>O</a:t>
            </a:r>
            <a:r>
              <a:rPr dirty="0" sz="1600" spc="-5">
                <a:latin typeface="Comic Sans MS"/>
                <a:cs typeface="Comic Sans MS"/>
              </a:rPr>
              <a:t>LICÍA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280922" y="3286125"/>
            <a:ext cx="8718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M</a:t>
            </a:r>
            <a:r>
              <a:rPr dirty="0" sz="1600" spc="-5">
                <a:latin typeface="Comic Sans MS"/>
                <a:cs typeface="Comic Sans MS"/>
              </a:rPr>
              <a:t>ÉDICO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197051" y="4344365"/>
            <a:ext cx="10375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BOMBERO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085799" y="5403596"/>
            <a:ext cx="12617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-5">
                <a:latin typeface="Comic Sans MS"/>
                <a:cs typeface="Comic Sans MS"/>
              </a:rPr>
              <a:t>LUQUE</a:t>
            </a:r>
            <a:r>
              <a:rPr dirty="0" sz="1600">
                <a:latin typeface="Comic Sans MS"/>
                <a:cs typeface="Comic Sans MS"/>
              </a:rPr>
              <a:t>R</a:t>
            </a:r>
            <a:r>
              <a:rPr dirty="0" sz="1600" spc="-5">
                <a:latin typeface="Comic Sans MS"/>
                <a:cs typeface="Comic Sans MS"/>
              </a:rPr>
              <a:t>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9764014" y="2227325"/>
            <a:ext cx="1424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AR</a:t>
            </a:r>
            <a:r>
              <a:rPr dirty="0" sz="1600">
                <a:latin typeface="Comic Sans MS"/>
                <a:cs typeface="Comic Sans MS"/>
              </a:rPr>
              <a:t>Q</a:t>
            </a:r>
            <a:r>
              <a:rPr dirty="0" sz="1600" spc="-5">
                <a:latin typeface="Comic Sans MS"/>
                <a:cs typeface="Comic Sans MS"/>
              </a:rPr>
              <a:t>UITE</a:t>
            </a:r>
            <a:r>
              <a:rPr dirty="0" sz="1600" spc="-10">
                <a:latin typeface="Comic Sans MS"/>
                <a:cs typeface="Comic Sans MS"/>
              </a:rPr>
              <a:t>CT</a:t>
            </a:r>
            <a:r>
              <a:rPr dirty="0" sz="1600" spc="-5">
                <a:latin typeface="Comic Sans MS"/>
                <a:cs typeface="Comic Sans MS"/>
              </a:rPr>
              <a:t>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9948418" y="3286125"/>
            <a:ext cx="10560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ABO</a:t>
            </a:r>
            <a:r>
              <a:rPr dirty="0" sz="1600" spc="-15">
                <a:latin typeface="Comic Sans MS"/>
                <a:cs typeface="Comic Sans MS"/>
              </a:rPr>
              <a:t>G</a:t>
            </a:r>
            <a:r>
              <a:rPr dirty="0" sz="1600" spc="-10">
                <a:latin typeface="Comic Sans MS"/>
                <a:cs typeface="Comic Sans MS"/>
              </a:rPr>
              <a:t>ADO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9814306" y="4344365"/>
            <a:ext cx="13239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CAMIONERO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9927081" y="5403596"/>
            <a:ext cx="1100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PROFESOR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03804" y="1104900"/>
            <a:ext cx="6184392" cy="5490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82439" y="474345"/>
            <a:ext cx="24231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Tahoma"/>
                <a:cs typeface="Tahoma"/>
              </a:rPr>
              <a:t>MATERIAL</a:t>
            </a:r>
            <a:r>
              <a:rPr dirty="0" sz="1800" spc="30" b="1">
                <a:latin typeface="Tahoma"/>
                <a:cs typeface="Tahoma"/>
              </a:rPr>
              <a:t> ESCOLAR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395222" y="2227325"/>
            <a:ext cx="6419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L</a:t>
            </a:r>
            <a:r>
              <a:rPr dirty="0" sz="1600" spc="-15">
                <a:latin typeface="Comic Sans MS"/>
                <a:cs typeface="Comic Sans MS"/>
              </a:rPr>
              <a:t>Á</a:t>
            </a:r>
            <a:r>
              <a:rPr dirty="0" sz="1600" spc="-5">
                <a:latin typeface="Comic Sans MS"/>
                <a:cs typeface="Comic Sans MS"/>
              </a:rPr>
              <a:t>PIZ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241247" y="3286125"/>
            <a:ext cx="95059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TIJERAS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209243" y="4344365"/>
            <a:ext cx="10134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MOCHILA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248867" y="5403596"/>
            <a:ext cx="9353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PIZAR</a:t>
            </a:r>
            <a:r>
              <a:rPr dirty="0" sz="1600">
                <a:latin typeface="Comic Sans MS"/>
                <a:cs typeface="Comic Sans MS"/>
              </a:rPr>
              <a:t>R</a:t>
            </a:r>
            <a:r>
              <a:rPr dirty="0" sz="1600" spc="-5">
                <a:latin typeface="Comic Sans MS"/>
                <a:cs typeface="Comic Sans MS"/>
              </a:rPr>
              <a:t>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9764014" y="2227325"/>
            <a:ext cx="1426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SACAPUNTAS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9823450" y="3286125"/>
            <a:ext cx="13081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PEGAMENTO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0143490" y="4344365"/>
            <a:ext cx="6661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LIBRO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9892030" y="5403596"/>
            <a:ext cx="11690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CU</a:t>
            </a:r>
            <a:r>
              <a:rPr dirty="0" sz="1600" spc="-10">
                <a:latin typeface="Comic Sans MS"/>
                <a:cs typeface="Comic Sans MS"/>
              </a:rPr>
              <a:t>A</a:t>
            </a:r>
            <a:r>
              <a:rPr dirty="0" sz="1600" spc="-5">
                <a:latin typeface="Comic Sans MS"/>
                <a:cs typeface="Comic Sans MS"/>
              </a:rPr>
              <a:t>DERNO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4951" y="1147572"/>
            <a:ext cx="6102096" cy="544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3103" y="474345"/>
            <a:ext cx="9423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Tahoma"/>
                <a:cs typeface="Tahoma"/>
              </a:rPr>
              <a:t>F</a:t>
            </a:r>
            <a:r>
              <a:rPr dirty="0" sz="1800" spc="-15" b="1">
                <a:latin typeface="Tahoma"/>
                <a:cs typeface="Tahoma"/>
              </a:rPr>
              <a:t>R</a:t>
            </a:r>
            <a:r>
              <a:rPr dirty="0" sz="1800" spc="15" b="1">
                <a:latin typeface="Tahoma"/>
                <a:cs typeface="Tahoma"/>
              </a:rPr>
              <a:t>UTAS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160475" y="2227325"/>
            <a:ext cx="1111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MANZ</a:t>
            </a:r>
            <a:r>
              <a:rPr dirty="0" sz="1600" spc="-15">
                <a:latin typeface="Comic Sans MS"/>
                <a:cs typeface="Comic Sans MS"/>
              </a:rPr>
              <a:t>A</a:t>
            </a:r>
            <a:r>
              <a:rPr dirty="0" sz="1600" spc="-5">
                <a:latin typeface="Comic Sans MS"/>
                <a:cs typeface="Comic Sans MS"/>
              </a:rPr>
              <a:t>NA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043127" y="3286125"/>
            <a:ext cx="13468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MELOCOTÓN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216863" y="4344365"/>
            <a:ext cx="9982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</a:t>
            </a:r>
            <a:r>
              <a:rPr dirty="0" sz="1600" spc="-15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Á</a:t>
            </a:r>
            <a:r>
              <a:rPr dirty="0" sz="1600" spc="-20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A</a:t>
            </a:r>
            <a:r>
              <a:rPr dirty="0" sz="1600" spc="-15">
                <a:latin typeface="Comic Sans MS"/>
                <a:cs typeface="Comic Sans MS"/>
              </a:rPr>
              <a:t>N</a:t>
            </a:r>
            <a:r>
              <a:rPr dirty="0" sz="1600" spc="-5">
                <a:latin typeface="Comic Sans MS"/>
                <a:cs typeface="Comic Sans MS"/>
              </a:rPr>
              <a:t>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189431" y="5403596"/>
            <a:ext cx="1055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NARAN</a:t>
            </a:r>
            <a:r>
              <a:rPr dirty="0" sz="1600" spc="-10">
                <a:latin typeface="Comic Sans MS"/>
                <a:cs typeface="Comic Sans MS"/>
              </a:rPr>
              <a:t>J</a:t>
            </a:r>
            <a:r>
              <a:rPr dirty="0" sz="1600" spc="-5">
                <a:latin typeface="Comic Sans MS"/>
                <a:cs typeface="Comic Sans MS"/>
              </a:rPr>
              <a:t>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10036809" y="2227325"/>
            <a:ext cx="8801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SAN</a:t>
            </a:r>
            <a:r>
              <a:rPr dirty="0" sz="1600" spc="-15">
                <a:latin typeface="Comic Sans MS"/>
                <a:cs typeface="Comic Sans MS"/>
              </a:rPr>
              <a:t>D</a:t>
            </a:r>
            <a:r>
              <a:rPr dirty="0" sz="1600" spc="-10">
                <a:latin typeface="Comic Sans MS"/>
                <a:cs typeface="Comic Sans MS"/>
              </a:rPr>
              <a:t>ÍA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10210545" y="3286125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-5">
                <a:latin typeface="Comic Sans MS"/>
                <a:cs typeface="Comic Sans MS"/>
              </a:rPr>
              <a:t>RA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0068814" y="4344365"/>
            <a:ext cx="81724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CEREZA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10131297" y="5403596"/>
            <a:ext cx="6927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F</a:t>
            </a:r>
            <a:r>
              <a:rPr dirty="0" sz="1600">
                <a:latin typeface="Comic Sans MS"/>
                <a:cs typeface="Comic Sans MS"/>
              </a:rPr>
              <a:t>R</a:t>
            </a:r>
            <a:r>
              <a:rPr dirty="0" sz="1600" spc="-5">
                <a:latin typeface="Comic Sans MS"/>
                <a:cs typeface="Comic Sans MS"/>
              </a:rPr>
              <a:t>ESA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87039" y="1147572"/>
            <a:ext cx="6217920" cy="5524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4042" y="474345"/>
            <a:ext cx="11398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40" b="1">
                <a:latin typeface="Tahoma"/>
                <a:cs typeface="Tahoma"/>
              </a:rPr>
              <a:t>COLOR</a:t>
            </a:r>
            <a:r>
              <a:rPr dirty="0" sz="1800" spc="25" b="1">
                <a:latin typeface="Tahoma"/>
                <a:cs typeface="Tahoma"/>
              </a:rPr>
              <a:t>E</a:t>
            </a:r>
            <a:r>
              <a:rPr dirty="0" sz="1800" spc="-35" b="1">
                <a:latin typeface="Tahoma"/>
                <a:cs typeface="Tahoma"/>
              </a:rPr>
              <a:t>S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428750" y="2227325"/>
            <a:ext cx="5746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AZ</a:t>
            </a:r>
            <a:r>
              <a:rPr dirty="0" sz="1600" spc="-15">
                <a:latin typeface="Comic Sans MS"/>
                <a:cs typeface="Comic Sans MS"/>
              </a:rPr>
              <a:t>U</a:t>
            </a:r>
            <a:r>
              <a:rPr dirty="0" sz="1600" spc="-5">
                <a:latin typeface="Comic Sans MS"/>
                <a:cs typeface="Comic Sans MS"/>
              </a:rPr>
              <a:t>L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445513" y="3286125"/>
            <a:ext cx="5416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G</a:t>
            </a:r>
            <a:r>
              <a:rPr dirty="0" sz="1600" spc="-5">
                <a:latin typeface="Comic Sans MS"/>
                <a:cs typeface="Comic Sans MS"/>
              </a:rPr>
              <a:t>R</a:t>
            </a:r>
            <a:r>
              <a:rPr dirty="0" sz="1600" spc="-10">
                <a:latin typeface="Comic Sans MS"/>
                <a:cs typeface="Comic Sans MS"/>
              </a:rPr>
              <a:t>IS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373886" y="4344365"/>
            <a:ext cx="685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Comic Sans MS"/>
                <a:cs typeface="Comic Sans MS"/>
              </a:rPr>
              <a:t>V</a:t>
            </a:r>
            <a:r>
              <a:rPr dirty="0" sz="1600" spc="-5">
                <a:latin typeface="Comic Sans MS"/>
                <a:cs typeface="Comic Sans MS"/>
              </a:rPr>
              <a:t>ERDE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154379" y="5403596"/>
            <a:ext cx="11233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AMARILLO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10010902" y="2227325"/>
            <a:ext cx="9309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MARRÓN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10170921" y="3286125"/>
            <a:ext cx="610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R</a:t>
            </a:r>
            <a:r>
              <a:rPr dirty="0" sz="1600" spc="-10">
                <a:latin typeface="Comic Sans MS"/>
                <a:cs typeface="Comic Sans MS"/>
              </a:rPr>
              <a:t>O</a:t>
            </a:r>
            <a:r>
              <a:rPr dirty="0" sz="1600" spc="-15">
                <a:latin typeface="Comic Sans MS"/>
                <a:cs typeface="Comic Sans MS"/>
              </a:rPr>
              <a:t>J</a:t>
            </a:r>
            <a:r>
              <a:rPr dirty="0" sz="1600" spc="-5">
                <a:latin typeface="Comic Sans MS"/>
                <a:cs typeface="Comic Sans MS"/>
              </a:rPr>
              <a:t>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0047478" y="4344365"/>
            <a:ext cx="857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BLANCO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10175493" y="5403596"/>
            <a:ext cx="603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R</a:t>
            </a:r>
            <a:r>
              <a:rPr dirty="0" sz="1600" spc="-10">
                <a:latin typeface="Comic Sans MS"/>
                <a:cs typeface="Comic Sans MS"/>
              </a:rPr>
              <a:t>OSA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4951" y="1121663"/>
            <a:ext cx="6102096" cy="5521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5610" y="474345"/>
            <a:ext cx="19570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5" b="1">
                <a:latin typeface="Tahoma"/>
                <a:cs typeface="Tahoma"/>
              </a:rPr>
              <a:t>INSTRUMENTOS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360169" y="2227325"/>
            <a:ext cx="7137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PIANO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262633" y="3286125"/>
            <a:ext cx="9055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TA</a:t>
            </a:r>
            <a:r>
              <a:rPr dirty="0" sz="1600" spc="-15">
                <a:latin typeface="Comic Sans MS"/>
                <a:cs typeface="Comic Sans MS"/>
              </a:rPr>
              <a:t>M</a:t>
            </a:r>
            <a:r>
              <a:rPr dirty="0" sz="1600" spc="-10">
                <a:latin typeface="Comic Sans MS"/>
                <a:cs typeface="Comic Sans MS"/>
              </a:rPr>
              <a:t>BOR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309877" y="4344365"/>
            <a:ext cx="8134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VIOLÍN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142187" y="5403596"/>
            <a:ext cx="1148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TROMPETA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10055097" y="2227325"/>
            <a:ext cx="8432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FLAU</a:t>
            </a:r>
            <a:r>
              <a:rPr dirty="0" sz="1600" spc="-15">
                <a:latin typeface="Comic Sans MS"/>
                <a:cs typeface="Comic Sans MS"/>
              </a:rPr>
              <a:t>T</a:t>
            </a:r>
            <a:r>
              <a:rPr dirty="0" sz="1600" spc="-5">
                <a:latin typeface="Comic Sans MS"/>
                <a:cs typeface="Comic Sans MS"/>
              </a:rPr>
              <a:t>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10199878" y="3286125"/>
            <a:ext cx="5556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AR</a:t>
            </a:r>
            <a:r>
              <a:rPr dirty="0" sz="1600" spc="-5">
                <a:latin typeface="Comic Sans MS"/>
                <a:cs typeface="Comic Sans MS"/>
              </a:rPr>
              <a:t>PA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9942321" y="4344365"/>
            <a:ext cx="10687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SAXOFÓN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9850881" y="5403596"/>
            <a:ext cx="12534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P</a:t>
            </a:r>
            <a:r>
              <a:rPr dirty="0" sz="1600" spc="-15">
                <a:latin typeface="Comic Sans MS"/>
                <a:cs typeface="Comic Sans MS"/>
              </a:rPr>
              <a:t>A</a:t>
            </a:r>
            <a:r>
              <a:rPr dirty="0" sz="1600" spc="-5">
                <a:latin typeface="Comic Sans MS"/>
                <a:cs typeface="Comic Sans MS"/>
              </a:rPr>
              <a:t>NDERETA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0379" y="1147572"/>
            <a:ext cx="6111240" cy="5515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8510" y="474345"/>
            <a:ext cx="12712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latin typeface="Tahoma"/>
                <a:cs typeface="Tahoma"/>
              </a:rPr>
              <a:t>DEPO</a:t>
            </a:r>
            <a:r>
              <a:rPr dirty="0" sz="1800" spc="5" b="1">
                <a:latin typeface="Tahoma"/>
                <a:cs typeface="Tahoma"/>
              </a:rPr>
              <a:t>R</a:t>
            </a:r>
            <a:r>
              <a:rPr dirty="0" sz="1800" spc="5" b="1">
                <a:latin typeface="Tahoma"/>
                <a:cs typeface="Tahoma"/>
              </a:rPr>
              <a:t>TES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297686" y="2227325"/>
            <a:ext cx="8369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FÚTBOL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364741" y="3286125"/>
            <a:ext cx="702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T</a:t>
            </a:r>
            <a:r>
              <a:rPr dirty="0" sz="1600" spc="-5">
                <a:latin typeface="Comic Sans MS"/>
                <a:cs typeface="Comic Sans MS"/>
              </a:rPr>
              <a:t>ENIS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341882" y="4344365"/>
            <a:ext cx="750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BOXEO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174191" y="5403596"/>
            <a:ext cx="1083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CICLIS</a:t>
            </a:r>
            <a:r>
              <a:rPr dirty="0" sz="1600" spc="-15">
                <a:latin typeface="Comic Sans MS"/>
                <a:cs typeface="Comic Sans MS"/>
              </a:rPr>
              <a:t>M</a:t>
            </a:r>
            <a:r>
              <a:rPr dirty="0" sz="1600" spc="-5">
                <a:latin typeface="Comic Sans MS"/>
                <a:cs typeface="Comic Sans MS"/>
              </a:rPr>
              <a:t>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9765538" y="2227325"/>
            <a:ext cx="14236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BALONCESTO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10128250" y="3286125"/>
            <a:ext cx="6965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RU</a:t>
            </a:r>
            <a:r>
              <a:rPr dirty="0" sz="1600" spc="-10">
                <a:latin typeface="Comic Sans MS"/>
                <a:cs typeface="Comic Sans MS"/>
              </a:rPr>
              <a:t>GBY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9888981" y="4344365"/>
            <a:ext cx="11766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NATACIÓN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9928606" y="5403596"/>
            <a:ext cx="10979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PATINAJE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84576" y="1053083"/>
            <a:ext cx="6022848" cy="5568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56530" y="474345"/>
            <a:ext cx="24765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5" b="1">
                <a:latin typeface="Tahoma"/>
                <a:cs typeface="Tahoma"/>
              </a:rPr>
              <a:t>PRENDAS </a:t>
            </a:r>
            <a:r>
              <a:rPr dirty="0" sz="1800" spc="35" b="1">
                <a:latin typeface="Tahoma"/>
                <a:cs typeface="Tahoma"/>
              </a:rPr>
              <a:t>DE</a:t>
            </a:r>
            <a:r>
              <a:rPr dirty="0" sz="1800" spc="120" b="1">
                <a:latin typeface="Tahoma"/>
                <a:cs typeface="Tahoma"/>
              </a:rPr>
              <a:t> </a:t>
            </a:r>
            <a:r>
              <a:rPr dirty="0" sz="1800" spc="-30" b="1">
                <a:latin typeface="Tahoma"/>
                <a:cs typeface="Tahoma"/>
              </a:rPr>
              <a:t>VESTIR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226007" y="2227325"/>
            <a:ext cx="97916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V</a:t>
            </a:r>
            <a:r>
              <a:rPr dirty="0" sz="1600" spc="-5">
                <a:latin typeface="Comic Sans MS"/>
                <a:cs typeface="Comic Sans MS"/>
              </a:rPr>
              <a:t>ES</a:t>
            </a:r>
            <a:r>
              <a:rPr dirty="0" sz="1600" spc="-15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IDO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311402" y="3286125"/>
            <a:ext cx="8102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J</a:t>
            </a:r>
            <a:r>
              <a:rPr dirty="0" sz="1600" spc="-5">
                <a:latin typeface="Comic Sans MS"/>
                <a:cs typeface="Comic Sans MS"/>
              </a:rPr>
              <a:t>ERSEY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136091" y="4344365"/>
            <a:ext cx="11601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PANTALÓN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364741" y="5403596"/>
            <a:ext cx="702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FALDA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9908793" y="2227325"/>
            <a:ext cx="11372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CAMISETA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9898126" y="3286125"/>
            <a:ext cx="1158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SUDADERA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9991090" y="4344365"/>
            <a:ext cx="9728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CHALECO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10125202" y="5403596"/>
            <a:ext cx="702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BLUSA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24200" y="1053083"/>
            <a:ext cx="5943600" cy="56372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73066" y="474345"/>
            <a:ext cx="30435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latin typeface="Tahoma"/>
                <a:cs typeface="Tahoma"/>
              </a:rPr>
              <a:t>MEDIOS </a:t>
            </a:r>
            <a:r>
              <a:rPr dirty="0" sz="1800" spc="35" b="1">
                <a:latin typeface="Tahoma"/>
                <a:cs typeface="Tahoma"/>
              </a:rPr>
              <a:t>DE</a:t>
            </a:r>
            <a:r>
              <a:rPr dirty="0" sz="1800" spc="145" b="1">
                <a:latin typeface="Tahoma"/>
                <a:cs typeface="Tahoma"/>
              </a:rPr>
              <a:t> </a:t>
            </a:r>
            <a:r>
              <a:rPr dirty="0" sz="1800" spc="15" b="1">
                <a:latin typeface="Tahoma"/>
                <a:cs typeface="Tahoma"/>
              </a:rPr>
              <a:t>TRANSPORTE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84962" y="2089150"/>
            <a:ext cx="2263775" cy="561340"/>
            <a:chOff x="584962" y="2089150"/>
            <a:chExt cx="2263775" cy="561340"/>
          </a:xfrm>
        </p:grpSpPr>
        <p:sp>
          <p:nvSpPr>
            <p:cNvPr id="4" name="object 4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91312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360169" y="2227325"/>
            <a:ext cx="7131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COCHE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4962" y="3148329"/>
            <a:ext cx="2263775" cy="561340"/>
            <a:chOff x="584962" y="3148329"/>
            <a:chExt cx="2263775" cy="561340"/>
          </a:xfrm>
        </p:grpSpPr>
        <p:sp>
          <p:nvSpPr>
            <p:cNvPr id="8" name="object 8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91312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346453" y="3286125"/>
            <a:ext cx="7391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A</a:t>
            </a:r>
            <a:r>
              <a:rPr dirty="0" sz="1600" spc="-15">
                <a:latin typeface="Comic Sans MS"/>
                <a:cs typeface="Comic Sans MS"/>
              </a:rPr>
              <a:t>V</a:t>
            </a:r>
            <a:r>
              <a:rPr dirty="0" sz="1600" spc="-10">
                <a:latin typeface="Comic Sans MS"/>
                <a:cs typeface="Comic Sans MS"/>
              </a:rPr>
              <a:t>I</a:t>
            </a:r>
            <a:r>
              <a:rPr dirty="0" sz="1600">
                <a:latin typeface="Comic Sans MS"/>
                <a:cs typeface="Comic Sans MS"/>
              </a:rPr>
              <a:t>Ó</a:t>
            </a:r>
            <a:r>
              <a:rPr dirty="0" sz="1600" spc="-5">
                <a:latin typeface="Comic Sans MS"/>
                <a:cs typeface="Comic Sans MS"/>
              </a:rPr>
              <a:t>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4962" y="4207509"/>
            <a:ext cx="2263775" cy="561340"/>
            <a:chOff x="584962" y="4207509"/>
            <a:chExt cx="2263775" cy="561340"/>
          </a:xfrm>
        </p:grpSpPr>
        <p:sp>
          <p:nvSpPr>
            <p:cNvPr id="12" name="object 12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86" y="492811"/>
                  </a:lnTo>
                  <a:lnTo>
                    <a:pt x="26784" y="521874"/>
                  </a:lnTo>
                  <a:lnTo>
                    <a:pt x="55849" y="541460"/>
                  </a:lnTo>
                  <a:lnTo>
                    <a:pt x="91439" y="548639"/>
                  </a:lnTo>
                  <a:lnTo>
                    <a:pt x="2159508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1312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8" y="548639"/>
                  </a:lnTo>
                  <a:lnTo>
                    <a:pt x="91439" y="548639"/>
                  </a:lnTo>
                  <a:lnTo>
                    <a:pt x="55849" y="541460"/>
                  </a:lnTo>
                  <a:lnTo>
                    <a:pt x="26784" y="521874"/>
                  </a:lnTo>
                  <a:lnTo>
                    <a:pt x="7186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145235" y="4344365"/>
            <a:ext cx="1143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BICICLETA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4962" y="5265165"/>
            <a:ext cx="2263775" cy="561340"/>
            <a:chOff x="584962" y="5265165"/>
            <a:chExt cx="2263775" cy="561340"/>
          </a:xfrm>
        </p:grpSpPr>
        <p:sp>
          <p:nvSpPr>
            <p:cNvPr id="16" name="object 16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8" y="0"/>
                  </a:moveTo>
                  <a:lnTo>
                    <a:pt x="91439" y="0"/>
                  </a:lnTo>
                  <a:lnTo>
                    <a:pt x="55849" y="7179"/>
                  </a:lnTo>
                  <a:lnTo>
                    <a:pt x="26784" y="26765"/>
                  </a:lnTo>
                  <a:lnTo>
                    <a:pt x="7186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86" y="492790"/>
                  </a:lnTo>
                  <a:lnTo>
                    <a:pt x="26784" y="521855"/>
                  </a:lnTo>
                  <a:lnTo>
                    <a:pt x="55849" y="541453"/>
                  </a:lnTo>
                  <a:lnTo>
                    <a:pt x="91439" y="548640"/>
                  </a:lnTo>
                  <a:lnTo>
                    <a:pt x="2159508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91312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86" y="55828"/>
                  </a:lnTo>
                  <a:lnTo>
                    <a:pt x="26784" y="26765"/>
                  </a:lnTo>
                  <a:lnTo>
                    <a:pt x="55849" y="7179"/>
                  </a:lnTo>
                  <a:lnTo>
                    <a:pt x="91439" y="0"/>
                  </a:lnTo>
                  <a:lnTo>
                    <a:pt x="2159508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8" y="548640"/>
                  </a:lnTo>
                  <a:lnTo>
                    <a:pt x="91439" y="548640"/>
                  </a:lnTo>
                  <a:lnTo>
                    <a:pt x="55849" y="541453"/>
                  </a:lnTo>
                  <a:lnTo>
                    <a:pt x="26784" y="521855"/>
                  </a:lnTo>
                  <a:lnTo>
                    <a:pt x="7186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262633" y="5403596"/>
            <a:ext cx="9080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omic Sans MS"/>
                <a:cs typeface="Comic Sans MS"/>
              </a:rPr>
              <a:t>C</a:t>
            </a:r>
            <a:r>
              <a:rPr dirty="0" sz="1600" spc="-10">
                <a:latin typeface="Comic Sans MS"/>
                <a:cs typeface="Comic Sans MS"/>
              </a:rPr>
              <a:t>AMIÓN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343390" y="2089150"/>
            <a:ext cx="2263775" cy="561340"/>
            <a:chOff x="9343390" y="2089150"/>
            <a:chExt cx="2263775" cy="561340"/>
          </a:xfrm>
        </p:grpSpPr>
        <p:sp>
          <p:nvSpPr>
            <p:cNvPr id="20" name="object 20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349740" y="2095500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10120630" y="2227325"/>
            <a:ext cx="7137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BA</a:t>
            </a:r>
            <a:r>
              <a:rPr dirty="0" sz="1600" spc="-5">
                <a:latin typeface="Comic Sans MS"/>
                <a:cs typeface="Comic Sans MS"/>
              </a:rPr>
              <a:t>RCO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343390" y="3148329"/>
            <a:ext cx="2263775" cy="561340"/>
            <a:chOff x="9343390" y="3148329"/>
            <a:chExt cx="2263775" cy="561340"/>
          </a:xfrm>
        </p:grpSpPr>
        <p:sp>
          <p:nvSpPr>
            <p:cNvPr id="24" name="object 24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349740" y="315467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9741154" y="3286125"/>
            <a:ext cx="1471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HELICÓPTERO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343390" y="4207509"/>
            <a:ext cx="2263775" cy="561340"/>
            <a:chOff x="9343390" y="4207509"/>
            <a:chExt cx="2263775" cy="561340"/>
          </a:xfrm>
        </p:grpSpPr>
        <p:sp>
          <p:nvSpPr>
            <p:cNvPr id="28" name="object 28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39"/>
                  </a:lnTo>
                  <a:lnTo>
                    <a:pt x="0" y="457200"/>
                  </a:lnTo>
                  <a:lnTo>
                    <a:pt x="7179" y="492811"/>
                  </a:lnTo>
                  <a:lnTo>
                    <a:pt x="26765" y="521874"/>
                  </a:lnTo>
                  <a:lnTo>
                    <a:pt x="55828" y="541460"/>
                  </a:lnTo>
                  <a:lnTo>
                    <a:pt x="91439" y="548639"/>
                  </a:lnTo>
                  <a:lnTo>
                    <a:pt x="2159507" y="548639"/>
                  </a:lnTo>
                  <a:lnTo>
                    <a:pt x="2195119" y="541460"/>
                  </a:lnTo>
                  <a:lnTo>
                    <a:pt x="2224182" y="521874"/>
                  </a:lnTo>
                  <a:lnTo>
                    <a:pt x="2243768" y="492811"/>
                  </a:lnTo>
                  <a:lnTo>
                    <a:pt x="2250948" y="457200"/>
                  </a:lnTo>
                  <a:lnTo>
                    <a:pt x="2250948" y="91439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349740" y="4213859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39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39"/>
                  </a:lnTo>
                  <a:lnTo>
                    <a:pt x="2250948" y="457200"/>
                  </a:lnTo>
                  <a:lnTo>
                    <a:pt x="2243768" y="492811"/>
                  </a:lnTo>
                  <a:lnTo>
                    <a:pt x="2224182" y="521874"/>
                  </a:lnTo>
                  <a:lnTo>
                    <a:pt x="2195119" y="541460"/>
                  </a:lnTo>
                  <a:lnTo>
                    <a:pt x="2159507" y="548639"/>
                  </a:lnTo>
                  <a:lnTo>
                    <a:pt x="91439" y="548639"/>
                  </a:lnTo>
                  <a:lnTo>
                    <a:pt x="55828" y="541460"/>
                  </a:lnTo>
                  <a:lnTo>
                    <a:pt x="26765" y="521874"/>
                  </a:lnTo>
                  <a:lnTo>
                    <a:pt x="7179" y="492811"/>
                  </a:lnTo>
                  <a:lnTo>
                    <a:pt x="0" y="45720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0187685" y="4344365"/>
            <a:ext cx="5784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REN</a:t>
            </a:r>
            <a:endParaRPr sz="1600">
              <a:latin typeface="Comic Sans MS"/>
              <a:cs typeface="Comic Sans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343390" y="5265165"/>
            <a:ext cx="2263775" cy="561340"/>
            <a:chOff x="9343390" y="5265165"/>
            <a:chExt cx="2263775" cy="561340"/>
          </a:xfrm>
        </p:grpSpPr>
        <p:sp>
          <p:nvSpPr>
            <p:cNvPr id="32" name="object 32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2159507" y="0"/>
                  </a:moveTo>
                  <a:lnTo>
                    <a:pt x="91439" y="0"/>
                  </a:lnTo>
                  <a:lnTo>
                    <a:pt x="55828" y="7179"/>
                  </a:lnTo>
                  <a:lnTo>
                    <a:pt x="26765" y="26765"/>
                  </a:lnTo>
                  <a:lnTo>
                    <a:pt x="7179" y="55828"/>
                  </a:lnTo>
                  <a:lnTo>
                    <a:pt x="0" y="91440"/>
                  </a:lnTo>
                  <a:lnTo>
                    <a:pt x="0" y="457200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39" y="548640"/>
                  </a:lnTo>
                  <a:lnTo>
                    <a:pt x="2159507" y="548640"/>
                  </a:lnTo>
                  <a:lnTo>
                    <a:pt x="2195119" y="541453"/>
                  </a:lnTo>
                  <a:lnTo>
                    <a:pt x="2224182" y="521855"/>
                  </a:lnTo>
                  <a:lnTo>
                    <a:pt x="2243768" y="492790"/>
                  </a:lnTo>
                  <a:lnTo>
                    <a:pt x="2250948" y="457200"/>
                  </a:lnTo>
                  <a:lnTo>
                    <a:pt x="2250948" y="91440"/>
                  </a:lnTo>
                  <a:lnTo>
                    <a:pt x="2243768" y="55828"/>
                  </a:lnTo>
                  <a:lnTo>
                    <a:pt x="2224182" y="26765"/>
                  </a:lnTo>
                  <a:lnTo>
                    <a:pt x="2195119" y="7179"/>
                  </a:lnTo>
                  <a:lnTo>
                    <a:pt x="21595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349740" y="5271515"/>
              <a:ext cx="2251075" cy="548640"/>
            </a:xfrm>
            <a:custGeom>
              <a:avLst/>
              <a:gdLst/>
              <a:ahLst/>
              <a:cxnLst/>
              <a:rect l="l" t="t" r="r" b="b"/>
              <a:pathLst>
                <a:path w="2251075" h="548639">
                  <a:moveTo>
                    <a:pt x="0" y="91440"/>
                  </a:moveTo>
                  <a:lnTo>
                    <a:pt x="7179" y="55828"/>
                  </a:lnTo>
                  <a:lnTo>
                    <a:pt x="26765" y="26765"/>
                  </a:lnTo>
                  <a:lnTo>
                    <a:pt x="55828" y="7179"/>
                  </a:lnTo>
                  <a:lnTo>
                    <a:pt x="91439" y="0"/>
                  </a:lnTo>
                  <a:lnTo>
                    <a:pt x="2159507" y="0"/>
                  </a:lnTo>
                  <a:lnTo>
                    <a:pt x="2195119" y="7179"/>
                  </a:lnTo>
                  <a:lnTo>
                    <a:pt x="2224182" y="26765"/>
                  </a:lnTo>
                  <a:lnTo>
                    <a:pt x="2243768" y="55828"/>
                  </a:lnTo>
                  <a:lnTo>
                    <a:pt x="2250948" y="91440"/>
                  </a:lnTo>
                  <a:lnTo>
                    <a:pt x="2250948" y="457200"/>
                  </a:lnTo>
                  <a:lnTo>
                    <a:pt x="2243768" y="492790"/>
                  </a:lnTo>
                  <a:lnTo>
                    <a:pt x="2224182" y="521855"/>
                  </a:lnTo>
                  <a:lnTo>
                    <a:pt x="2195119" y="541453"/>
                  </a:lnTo>
                  <a:lnTo>
                    <a:pt x="2159507" y="548640"/>
                  </a:lnTo>
                  <a:lnTo>
                    <a:pt x="91439" y="548640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200"/>
                  </a:lnTo>
                  <a:lnTo>
                    <a:pt x="0" y="9144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10114533" y="5403596"/>
            <a:ext cx="7251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omic Sans MS"/>
                <a:cs typeface="Comic Sans MS"/>
              </a:rPr>
              <a:t>G</a:t>
            </a:r>
            <a:r>
              <a:rPr dirty="0" sz="1600" spc="-5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OBO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1036807" y="6213347"/>
            <a:ext cx="591311" cy="382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913619" y="266700"/>
            <a:ext cx="1123187" cy="1519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214116" y="1051560"/>
            <a:ext cx="5763767" cy="5544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terms:created xsi:type="dcterms:W3CDTF">2020-04-10T09:33:29Z</dcterms:created>
  <dcterms:modified xsi:type="dcterms:W3CDTF">2020-04-10T09:33:29Z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2020-04-05T00:00:00Z</vt:filetime>
  </property>
  <property fmtid="{D5CDD505-2E9C-101B-9397-08002B2CF9AE}" pid="3" name="Creator">
    <vt:lpwstr>Microsoft® PowerPoint® para Office 365</vt:lpwstr>
  </property>
  <property fmtid="{D5CDD505-2E9C-101B-9397-08002B2CF9AE}" pid="4" name="LastSaved">
    <vt:filetime>2020-04-10T00:00:00Z</vt:filetime>
  </property>
</Properties>
</file>