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89" r:id="rId3"/>
    <p:sldId id="266" r:id="rId4"/>
    <p:sldId id="278" r:id="rId5"/>
    <p:sldId id="290" r:id="rId6"/>
    <p:sldId id="288" r:id="rId7"/>
    <p:sldId id="286" r:id="rId8"/>
    <p:sldId id="287" r:id="rId9"/>
    <p:sldId id="276" r:id="rId10"/>
    <p:sldId id="259" r:id="rId11"/>
    <p:sldId id="265" r:id="rId12"/>
    <p:sldId id="291" r:id="rId13"/>
    <p:sldId id="264" r:id="rId14"/>
    <p:sldId id="280" r:id="rId15"/>
    <p:sldId id="279" r:id="rId16"/>
    <p:sldId id="274" r:id="rId17"/>
    <p:sldId id="260" r:id="rId18"/>
    <p:sldId id="293" r:id="rId19"/>
    <p:sldId id="273" r:id="rId20"/>
    <p:sldId id="292" r:id="rId21"/>
    <p:sldId id="275" r:id="rId22"/>
  </p:sldIdLst>
  <p:sldSz cx="9906000" cy="6858000" type="A4"/>
  <p:notesSz cx="9906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00"/>
    <a:srgbClr val="D883FF"/>
    <a:srgbClr val="00FDFF"/>
    <a:srgbClr val="FF9300"/>
    <a:srgbClr val="FFFFFF"/>
    <a:srgbClr val="EBEBEB"/>
    <a:srgbClr val="FF2F92"/>
    <a:srgbClr val="D5FC79"/>
    <a:srgbClr val="FF7E79"/>
    <a:srgbClr val="7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6"/>
    <p:restoredTop sz="94699"/>
  </p:normalViewPr>
  <p:slideViewPr>
    <p:cSldViewPr>
      <p:cViewPr varScale="1">
        <p:scale>
          <a:sx n="133" d="100"/>
          <a:sy n="133" d="100"/>
        </p:scale>
        <p:origin x="720" y="20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0"/>
            <a:ext cx="84201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0"/>
            <a:ext cx="69342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33968" y="317518"/>
            <a:ext cx="9241790" cy="6200140"/>
          </a:xfrm>
          <a:custGeom>
            <a:avLst/>
            <a:gdLst/>
            <a:ahLst/>
            <a:cxnLst/>
            <a:rect l="l" t="t" r="r" b="b"/>
            <a:pathLst>
              <a:path w="9241790" h="6200140">
                <a:moveTo>
                  <a:pt x="0" y="192385"/>
                </a:moveTo>
                <a:lnTo>
                  <a:pt x="5081" y="148272"/>
                </a:lnTo>
                <a:lnTo>
                  <a:pt x="19554" y="107778"/>
                </a:lnTo>
                <a:lnTo>
                  <a:pt x="42264" y="72057"/>
                </a:lnTo>
                <a:lnTo>
                  <a:pt x="72057" y="42264"/>
                </a:lnTo>
                <a:lnTo>
                  <a:pt x="107778" y="19554"/>
                </a:lnTo>
                <a:lnTo>
                  <a:pt x="148272" y="5081"/>
                </a:lnTo>
                <a:lnTo>
                  <a:pt x="192384" y="0"/>
                </a:lnTo>
                <a:lnTo>
                  <a:pt x="9049312" y="0"/>
                </a:lnTo>
                <a:lnTo>
                  <a:pt x="9093424" y="5081"/>
                </a:lnTo>
                <a:lnTo>
                  <a:pt x="9133918" y="19554"/>
                </a:lnTo>
                <a:lnTo>
                  <a:pt x="9169639" y="42264"/>
                </a:lnTo>
                <a:lnTo>
                  <a:pt x="9199432" y="72057"/>
                </a:lnTo>
                <a:lnTo>
                  <a:pt x="9222143" y="107778"/>
                </a:lnTo>
                <a:lnTo>
                  <a:pt x="9236616" y="148272"/>
                </a:lnTo>
                <a:lnTo>
                  <a:pt x="9241697" y="192385"/>
                </a:lnTo>
                <a:lnTo>
                  <a:pt x="9241697" y="6007596"/>
                </a:lnTo>
                <a:lnTo>
                  <a:pt x="9236616" y="6051708"/>
                </a:lnTo>
                <a:lnTo>
                  <a:pt x="9222143" y="6092202"/>
                </a:lnTo>
                <a:lnTo>
                  <a:pt x="9199432" y="6127923"/>
                </a:lnTo>
                <a:lnTo>
                  <a:pt x="9169639" y="6157716"/>
                </a:lnTo>
                <a:lnTo>
                  <a:pt x="9133918" y="6180427"/>
                </a:lnTo>
                <a:lnTo>
                  <a:pt x="9093424" y="6194900"/>
                </a:lnTo>
                <a:lnTo>
                  <a:pt x="9049312" y="6199981"/>
                </a:lnTo>
                <a:lnTo>
                  <a:pt x="192384" y="6199981"/>
                </a:lnTo>
                <a:lnTo>
                  <a:pt x="148272" y="6194900"/>
                </a:lnTo>
                <a:lnTo>
                  <a:pt x="107778" y="6180427"/>
                </a:lnTo>
                <a:lnTo>
                  <a:pt x="72057" y="6157716"/>
                </a:lnTo>
                <a:lnTo>
                  <a:pt x="42264" y="6127923"/>
                </a:lnTo>
                <a:lnTo>
                  <a:pt x="19554" y="6092202"/>
                </a:lnTo>
                <a:lnTo>
                  <a:pt x="5081" y="6051708"/>
                </a:lnTo>
                <a:lnTo>
                  <a:pt x="0" y="6007596"/>
                </a:lnTo>
                <a:lnTo>
                  <a:pt x="0" y="192385"/>
                </a:lnTo>
                <a:close/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68205" y="1370347"/>
            <a:ext cx="1740535" cy="2320290"/>
          </a:xfrm>
          <a:custGeom>
            <a:avLst/>
            <a:gdLst/>
            <a:ahLst/>
            <a:cxnLst/>
            <a:rect l="l" t="t" r="r" b="b"/>
            <a:pathLst>
              <a:path w="1740535" h="2320290">
                <a:moveTo>
                  <a:pt x="1585762" y="0"/>
                </a:moveTo>
                <a:lnTo>
                  <a:pt x="154270" y="0"/>
                </a:lnTo>
                <a:lnTo>
                  <a:pt x="105509" y="7864"/>
                </a:lnTo>
                <a:lnTo>
                  <a:pt x="63160" y="29765"/>
                </a:lnTo>
                <a:lnTo>
                  <a:pt x="29765" y="63160"/>
                </a:lnTo>
                <a:lnTo>
                  <a:pt x="7864" y="105509"/>
                </a:lnTo>
                <a:lnTo>
                  <a:pt x="0" y="154270"/>
                </a:lnTo>
                <a:lnTo>
                  <a:pt x="0" y="2165638"/>
                </a:lnTo>
                <a:lnTo>
                  <a:pt x="7864" y="2214399"/>
                </a:lnTo>
                <a:lnTo>
                  <a:pt x="29765" y="2256748"/>
                </a:lnTo>
                <a:lnTo>
                  <a:pt x="63160" y="2290143"/>
                </a:lnTo>
                <a:lnTo>
                  <a:pt x="105509" y="2312044"/>
                </a:lnTo>
                <a:lnTo>
                  <a:pt x="154270" y="2319909"/>
                </a:lnTo>
                <a:lnTo>
                  <a:pt x="1585762" y="2319909"/>
                </a:lnTo>
                <a:lnTo>
                  <a:pt x="1634524" y="2312044"/>
                </a:lnTo>
                <a:lnTo>
                  <a:pt x="1676872" y="2290143"/>
                </a:lnTo>
                <a:lnTo>
                  <a:pt x="1710267" y="2256748"/>
                </a:lnTo>
                <a:lnTo>
                  <a:pt x="1732168" y="2214399"/>
                </a:lnTo>
                <a:lnTo>
                  <a:pt x="1740033" y="2165638"/>
                </a:lnTo>
                <a:lnTo>
                  <a:pt x="1740033" y="154270"/>
                </a:lnTo>
                <a:lnTo>
                  <a:pt x="1732168" y="105509"/>
                </a:lnTo>
                <a:lnTo>
                  <a:pt x="1710267" y="63160"/>
                </a:lnTo>
                <a:lnTo>
                  <a:pt x="1676872" y="29765"/>
                </a:lnTo>
                <a:lnTo>
                  <a:pt x="1634524" y="7864"/>
                </a:lnTo>
                <a:lnTo>
                  <a:pt x="1585762" y="0"/>
                </a:lnTo>
                <a:close/>
              </a:path>
            </a:pathLst>
          </a:custGeom>
          <a:solidFill>
            <a:srgbClr val="FF91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568205" y="1370347"/>
            <a:ext cx="1740535" cy="2320290"/>
          </a:xfrm>
          <a:custGeom>
            <a:avLst/>
            <a:gdLst/>
            <a:ahLst/>
            <a:cxnLst/>
            <a:rect l="l" t="t" r="r" b="b"/>
            <a:pathLst>
              <a:path w="1740535" h="2320290">
                <a:moveTo>
                  <a:pt x="0" y="154270"/>
                </a:moveTo>
                <a:lnTo>
                  <a:pt x="7864" y="105509"/>
                </a:lnTo>
                <a:lnTo>
                  <a:pt x="29765" y="63160"/>
                </a:lnTo>
                <a:lnTo>
                  <a:pt x="63160" y="29765"/>
                </a:lnTo>
                <a:lnTo>
                  <a:pt x="105509" y="7864"/>
                </a:lnTo>
                <a:lnTo>
                  <a:pt x="154270" y="0"/>
                </a:lnTo>
                <a:lnTo>
                  <a:pt x="1585762" y="0"/>
                </a:lnTo>
                <a:lnTo>
                  <a:pt x="1634523" y="7864"/>
                </a:lnTo>
                <a:lnTo>
                  <a:pt x="1676872" y="29765"/>
                </a:lnTo>
                <a:lnTo>
                  <a:pt x="1710268" y="63160"/>
                </a:lnTo>
                <a:lnTo>
                  <a:pt x="1732168" y="105509"/>
                </a:lnTo>
                <a:lnTo>
                  <a:pt x="1740033" y="154270"/>
                </a:lnTo>
                <a:lnTo>
                  <a:pt x="1740033" y="2165638"/>
                </a:lnTo>
                <a:lnTo>
                  <a:pt x="1732168" y="2214399"/>
                </a:lnTo>
                <a:lnTo>
                  <a:pt x="1710268" y="2256748"/>
                </a:lnTo>
                <a:lnTo>
                  <a:pt x="1676872" y="2290143"/>
                </a:lnTo>
                <a:lnTo>
                  <a:pt x="1634523" y="2312044"/>
                </a:lnTo>
                <a:lnTo>
                  <a:pt x="1585762" y="2319909"/>
                </a:lnTo>
                <a:lnTo>
                  <a:pt x="154270" y="2319909"/>
                </a:lnTo>
                <a:lnTo>
                  <a:pt x="105509" y="2312044"/>
                </a:lnTo>
                <a:lnTo>
                  <a:pt x="63160" y="2290143"/>
                </a:lnTo>
                <a:lnTo>
                  <a:pt x="29765" y="2256748"/>
                </a:lnTo>
                <a:lnTo>
                  <a:pt x="7864" y="2214399"/>
                </a:lnTo>
                <a:lnTo>
                  <a:pt x="0" y="2165638"/>
                </a:lnTo>
                <a:lnTo>
                  <a:pt x="0" y="154270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926581" y="1370347"/>
            <a:ext cx="1740535" cy="2320290"/>
          </a:xfrm>
          <a:custGeom>
            <a:avLst/>
            <a:gdLst/>
            <a:ahLst/>
            <a:cxnLst/>
            <a:rect l="l" t="t" r="r" b="b"/>
            <a:pathLst>
              <a:path w="1740535" h="2320290">
                <a:moveTo>
                  <a:pt x="1535631" y="0"/>
                </a:moveTo>
                <a:lnTo>
                  <a:pt x="204401" y="0"/>
                </a:lnTo>
                <a:lnTo>
                  <a:pt x="157534" y="5398"/>
                </a:lnTo>
                <a:lnTo>
                  <a:pt x="114510" y="20775"/>
                </a:lnTo>
                <a:lnTo>
                  <a:pt x="76558" y="44904"/>
                </a:lnTo>
                <a:lnTo>
                  <a:pt x="44904" y="76558"/>
                </a:lnTo>
                <a:lnTo>
                  <a:pt x="20775" y="114510"/>
                </a:lnTo>
                <a:lnTo>
                  <a:pt x="5398" y="157534"/>
                </a:lnTo>
                <a:lnTo>
                  <a:pt x="0" y="204401"/>
                </a:lnTo>
                <a:lnTo>
                  <a:pt x="0" y="2115507"/>
                </a:lnTo>
                <a:lnTo>
                  <a:pt x="5398" y="2162374"/>
                </a:lnTo>
                <a:lnTo>
                  <a:pt x="20775" y="2205398"/>
                </a:lnTo>
                <a:lnTo>
                  <a:pt x="44904" y="2243350"/>
                </a:lnTo>
                <a:lnTo>
                  <a:pt x="76558" y="2275004"/>
                </a:lnTo>
                <a:lnTo>
                  <a:pt x="114510" y="2299133"/>
                </a:lnTo>
                <a:lnTo>
                  <a:pt x="157534" y="2314510"/>
                </a:lnTo>
                <a:lnTo>
                  <a:pt x="204401" y="2319909"/>
                </a:lnTo>
                <a:lnTo>
                  <a:pt x="1535631" y="2319909"/>
                </a:lnTo>
                <a:lnTo>
                  <a:pt x="1582499" y="2314510"/>
                </a:lnTo>
                <a:lnTo>
                  <a:pt x="1625522" y="2299133"/>
                </a:lnTo>
                <a:lnTo>
                  <a:pt x="1663474" y="2275004"/>
                </a:lnTo>
                <a:lnTo>
                  <a:pt x="1695128" y="2243350"/>
                </a:lnTo>
                <a:lnTo>
                  <a:pt x="1719257" y="2205398"/>
                </a:lnTo>
                <a:lnTo>
                  <a:pt x="1734634" y="2162374"/>
                </a:lnTo>
                <a:lnTo>
                  <a:pt x="1740033" y="2115507"/>
                </a:lnTo>
                <a:lnTo>
                  <a:pt x="1740033" y="204401"/>
                </a:lnTo>
                <a:lnTo>
                  <a:pt x="1734634" y="157534"/>
                </a:lnTo>
                <a:lnTo>
                  <a:pt x="1719257" y="114510"/>
                </a:lnTo>
                <a:lnTo>
                  <a:pt x="1695128" y="76558"/>
                </a:lnTo>
                <a:lnTo>
                  <a:pt x="1663474" y="44904"/>
                </a:lnTo>
                <a:lnTo>
                  <a:pt x="1625522" y="20775"/>
                </a:lnTo>
                <a:lnTo>
                  <a:pt x="1582499" y="5398"/>
                </a:lnTo>
                <a:lnTo>
                  <a:pt x="1535631" y="0"/>
                </a:lnTo>
                <a:close/>
              </a:path>
            </a:pathLst>
          </a:custGeom>
          <a:solidFill>
            <a:srgbClr val="FFB1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926581" y="1370347"/>
            <a:ext cx="1740535" cy="2320290"/>
          </a:xfrm>
          <a:custGeom>
            <a:avLst/>
            <a:gdLst/>
            <a:ahLst/>
            <a:cxnLst/>
            <a:rect l="l" t="t" r="r" b="b"/>
            <a:pathLst>
              <a:path w="1740535" h="2320290">
                <a:moveTo>
                  <a:pt x="0" y="204401"/>
                </a:moveTo>
                <a:lnTo>
                  <a:pt x="5398" y="157534"/>
                </a:lnTo>
                <a:lnTo>
                  <a:pt x="20775" y="114511"/>
                </a:lnTo>
                <a:lnTo>
                  <a:pt x="44904" y="76558"/>
                </a:lnTo>
                <a:lnTo>
                  <a:pt x="76558" y="44904"/>
                </a:lnTo>
                <a:lnTo>
                  <a:pt x="114511" y="20775"/>
                </a:lnTo>
                <a:lnTo>
                  <a:pt x="157534" y="5398"/>
                </a:lnTo>
                <a:lnTo>
                  <a:pt x="204402" y="0"/>
                </a:lnTo>
                <a:lnTo>
                  <a:pt x="1535631" y="0"/>
                </a:lnTo>
                <a:lnTo>
                  <a:pt x="1582499" y="5398"/>
                </a:lnTo>
                <a:lnTo>
                  <a:pt x="1625522" y="20775"/>
                </a:lnTo>
                <a:lnTo>
                  <a:pt x="1663474" y="44904"/>
                </a:lnTo>
                <a:lnTo>
                  <a:pt x="1695128" y="76558"/>
                </a:lnTo>
                <a:lnTo>
                  <a:pt x="1719258" y="114511"/>
                </a:lnTo>
                <a:lnTo>
                  <a:pt x="1734635" y="157534"/>
                </a:lnTo>
                <a:lnTo>
                  <a:pt x="1740033" y="204401"/>
                </a:lnTo>
                <a:lnTo>
                  <a:pt x="1740033" y="2115507"/>
                </a:lnTo>
                <a:lnTo>
                  <a:pt x="1734635" y="2162374"/>
                </a:lnTo>
                <a:lnTo>
                  <a:pt x="1719258" y="2205398"/>
                </a:lnTo>
                <a:lnTo>
                  <a:pt x="1695128" y="2243350"/>
                </a:lnTo>
                <a:lnTo>
                  <a:pt x="1663474" y="2275004"/>
                </a:lnTo>
                <a:lnTo>
                  <a:pt x="1625522" y="2299133"/>
                </a:lnTo>
                <a:lnTo>
                  <a:pt x="1582499" y="2314511"/>
                </a:lnTo>
                <a:lnTo>
                  <a:pt x="1535631" y="2319909"/>
                </a:lnTo>
                <a:lnTo>
                  <a:pt x="204402" y="2319909"/>
                </a:lnTo>
                <a:lnTo>
                  <a:pt x="157534" y="2314511"/>
                </a:lnTo>
                <a:lnTo>
                  <a:pt x="114511" y="2299133"/>
                </a:lnTo>
                <a:lnTo>
                  <a:pt x="76558" y="2275004"/>
                </a:lnTo>
                <a:lnTo>
                  <a:pt x="44904" y="2243350"/>
                </a:lnTo>
                <a:lnTo>
                  <a:pt x="20775" y="2205398"/>
                </a:lnTo>
                <a:lnTo>
                  <a:pt x="5398" y="2162374"/>
                </a:lnTo>
                <a:lnTo>
                  <a:pt x="0" y="2115507"/>
                </a:lnTo>
                <a:lnTo>
                  <a:pt x="0" y="204401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5234819" y="1370347"/>
            <a:ext cx="1740535" cy="2320290"/>
          </a:xfrm>
          <a:custGeom>
            <a:avLst/>
            <a:gdLst/>
            <a:ahLst/>
            <a:cxnLst/>
            <a:rect l="l" t="t" r="r" b="b"/>
            <a:pathLst>
              <a:path w="1740534" h="2320290">
                <a:moveTo>
                  <a:pt x="1569057" y="0"/>
                </a:moveTo>
                <a:lnTo>
                  <a:pt x="170976" y="0"/>
                </a:lnTo>
                <a:lnTo>
                  <a:pt x="125523" y="6107"/>
                </a:lnTo>
                <a:lnTo>
                  <a:pt x="84680" y="23343"/>
                </a:lnTo>
                <a:lnTo>
                  <a:pt x="50077" y="50077"/>
                </a:lnTo>
                <a:lnTo>
                  <a:pt x="23343" y="84680"/>
                </a:lnTo>
                <a:lnTo>
                  <a:pt x="6107" y="125523"/>
                </a:lnTo>
                <a:lnTo>
                  <a:pt x="0" y="170976"/>
                </a:lnTo>
                <a:lnTo>
                  <a:pt x="0" y="2148933"/>
                </a:lnTo>
                <a:lnTo>
                  <a:pt x="6107" y="2194385"/>
                </a:lnTo>
                <a:lnTo>
                  <a:pt x="23343" y="2235228"/>
                </a:lnTo>
                <a:lnTo>
                  <a:pt x="50077" y="2269831"/>
                </a:lnTo>
                <a:lnTo>
                  <a:pt x="84680" y="2296565"/>
                </a:lnTo>
                <a:lnTo>
                  <a:pt x="125523" y="2313801"/>
                </a:lnTo>
                <a:lnTo>
                  <a:pt x="170976" y="2319909"/>
                </a:lnTo>
                <a:lnTo>
                  <a:pt x="1569057" y="2319909"/>
                </a:lnTo>
                <a:lnTo>
                  <a:pt x="1614509" y="2313801"/>
                </a:lnTo>
                <a:lnTo>
                  <a:pt x="1655352" y="2296565"/>
                </a:lnTo>
                <a:lnTo>
                  <a:pt x="1689955" y="2269831"/>
                </a:lnTo>
                <a:lnTo>
                  <a:pt x="1716690" y="2235228"/>
                </a:lnTo>
                <a:lnTo>
                  <a:pt x="1733925" y="2194385"/>
                </a:lnTo>
                <a:lnTo>
                  <a:pt x="1740033" y="2148933"/>
                </a:lnTo>
                <a:lnTo>
                  <a:pt x="1740033" y="170976"/>
                </a:lnTo>
                <a:lnTo>
                  <a:pt x="1733925" y="125523"/>
                </a:lnTo>
                <a:lnTo>
                  <a:pt x="1716690" y="84680"/>
                </a:lnTo>
                <a:lnTo>
                  <a:pt x="1689955" y="50077"/>
                </a:lnTo>
                <a:lnTo>
                  <a:pt x="1655352" y="23343"/>
                </a:lnTo>
                <a:lnTo>
                  <a:pt x="1614509" y="6107"/>
                </a:lnTo>
                <a:lnTo>
                  <a:pt x="1569057" y="0"/>
                </a:lnTo>
                <a:close/>
              </a:path>
            </a:pathLst>
          </a:custGeom>
          <a:solidFill>
            <a:srgbClr val="FFDD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5234819" y="1370347"/>
            <a:ext cx="1740535" cy="2320290"/>
          </a:xfrm>
          <a:custGeom>
            <a:avLst/>
            <a:gdLst/>
            <a:ahLst/>
            <a:cxnLst/>
            <a:rect l="l" t="t" r="r" b="b"/>
            <a:pathLst>
              <a:path w="1740534" h="2320290">
                <a:moveTo>
                  <a:pt x="0" y="170975"/>
                </a:moveTo>
                <a:lnTo>
                  <a:pt x="6107" y="125523"/>
                </a:lnTo>
                <a:lnTo>
                  <a:pt x="23343" y="84681"/>
                </a:lnTo>
                <a:lnTo>
                  <a:pt x="50077" y="50077"/>
                </a:lnTo>
                <a:lnTo>
                  <a:pt x="84681" y="23343"/>
                </a:lnTo>
                <a:lnTo>
                  <a:pt x="125523" y="6107"/>
                </a:lnTo>
                <a:lnTo>
                  <a:pt x="170976" y="0"/>
                </a:lnTo>
                <a:lnTo>
                  <a:pt x="1569057" y="0"/>
                </a:lnTo>
                <a:lnTo>
                  <a:pt x="1614509" y="6107"/>
                </a:lnTo>
                <a:lnTo>
                  <a:pt x="1655352" y="23343"/>
                </a:lnTo>
                <a:lnTo>
                  <a:pt x="1689956" y="50077"/>
                </a:lnTo>
                <a:lnTo>
                  <a:pt x="1716690" y="84681"/>
                </a:lnTo>
                <a:lnTo>
                  <a:pt x="1733926" y="125523"/>
                </a:lnTo>
                <a:lnTo>
                  <a:pt x="1740033" y="170975"/>
                </a:lnTo>
                <a:lnTo>
                  <a:pt x="1740033" y="2148933"/>
                </a:lnTo>
                <a:lnTo>
                  <a:pt x="1733926" y="2194385"/>
                </a:lnTo>
                <a:lnTo>
                  <a:pt x="1716690" y="2235228"/>
                </a:lnTo>
                <a:lnTo>
                  <a:pt x="1689956" y="2269831"/>
                </a:lnTo>
                <a:lnTo>
                  <a:pt x="1655352" y="2296566"/>
                </a:lnTo>
                <a:lnTo>
                  <a:pt x="1614509" y="2313802"/>
                </a:lnTo>
                <a:lnTo>
                  <a:pt x="1569057" y="2319909"/>
                </a:lnTo>
                <a:lnTo>
                  <a:pt x="170976" y="2319909"/>
                </a:lnTo>
                <a:lnTo>
                  <a:pt x="125523" y="2313802"/>
                </a:lnTo>
                <a:lnTo>
                  <a:pt x="84681" y="2296566"/>
                </a:lnTo>
                <a:lnTo>
                  <a:pt x="50077" y="2269831"/>
                </a:lnTo>
                <a:lnTo>
                  <a:pt x="23343" y="2235228"/>
                </a:lnTo>
                <a:lnTo>
                  <a:pt x="6107" y="2194385"/>
                </a:lnTo>
                <a:lnTo>
                  <a:pt x="0" y="2148933"/>
                </a:lnTo>
                <a:lnTo>
                  <a:pt x="0" y="170975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7509635" y="1370347"/>
            <a:ext cx="1740535" cy="2320290"/>
          </a:xfrm>
          <a:custGeom>
            <a:avLst/>
            <a:gdLst/>
            <a:ahLst/>
            <a:cxnLst/>
            <a:rect l="l" t="t" r="r" b="b"/>
            <a:pathLst>
              <a:path w="1740534" h="2320290">
                <a:moveTo>
                  <a:pt x="1518927" y="0"/>
                </a:moveTo>
                <a:lnTo>
                  <a:pt x="221105" y="0"/>
                </a:lnTo>
                <a:lnTo>
                  <a:pt x="176545" y="4492"/>
                </a:lnTo>
                <a:lnTo>
                  <a:pt x="135041" y="17375"/>
                </a:lnTo>
                <a:lnTo>
                  <a:pt x="97483" y="37761"/>
                </a:lnTo>
                <a:lnTo>
                  <a:pt x="64760" y="64760"/>
                </a:lnTo>
                <a:lnTo>
                  <a:pt x="37761" y="97483"/>
                </a:lnTo>
                <a:lnTo>
                  <a:pt x="17375" y="135041"/>
                </a:lnTo>
                <a:lnTo>
                  <a:pt x="4492" y="176545"/>
                </a:lnTo>
                <a:lnTo>
                  <a:pt x="0" y="221105"/>
                </a:lnTo>
                <a:lnTo>
                  <a:pt x="0" y="2098803"/>
                </a:lnTo>
                <a:lnTo>
                  <a:pt x="4492" y="2143364"/>
                </a:lnTo>
                <a:lnTo>
                  <a:pt x="17375" y="2184868"/>
                </a:lnTo>
                <a:lnTo>
                  <a:pt x="37761" y="2222426"/>
                </a:lnTo>
                <a:lnTo>
                  <a:pt x="64760" y="2255149"/>
                </a:lnTo>
                <a:lnTo>
                  <a:pt x="97483" y="2282147"/>
                </a:lnTo>
                <a:lnTo>
                  <a:pt x="135041" y="2302533"/>
                </a:lnTo>
                <a:lnTo>
                  <a:pt x="176545" y="2315416"/>
                </a:lnTo>
                <a:lnTo>
                  <a:pt x="221105" y="2319909"/>
                </a:lnTo>
                <a:lnTo>
                  <a:pt x="1518927" y="2319909"/>
                </a:lnTo>
                <a:lnTo>
                  <a:pt x="1563488" y="2315416"/>
                </a:lnTo>
                <a:lnTo>
                  <a:pt x="1604992" y="2302533"/>
                </a:lnTo>
                <a:lnTo>
                  <a:pt x="1642550" y="2282147"/>
                </a:lnTo>
                <a:lnTo>
                  <a:pt x="1675273" y="2255149"/>
                </a:lnTo>
                <a:lnTo>
                  <a:pt x="1702272" y="2222426"/>
                </a:lnTo>
                <a:lnTo>
                  <a:pt x="1722657" y="2184868"/>
                </a:lnTo>
                <a:lnTo>
                  <a:pt x="1735541" y="2143364"/>
                </a:lnTo>
                <a:lnTo>
                  <a:pt x="1740033" y="2098803"/>
                </a:lnTo>
                <a:lnTo>
                  <a:pt x="1740033" y="221105"/>
                </a:lnTo>
                <a:lnTo>
                  <a:pt x="1735541" y="176545"/>
                </a:lnTo>
                <a:lnTo>
                  <a:pt x="1722657" y="135041"/>
                </a:lnTo>
                <a:lnTo>
                  <a:pt x="1702272" y="97483"/>
                </a:lnTo>
                <a:lnTo>
                  <a:pt x="1675273" y="64760"/>
                </a:lnTo>
                <a:lnTo>
                  <a:pt x="1642550" y="37761"/>
                </a:lnTo>
                <a:lnTo>
                  <a:pt x="1604992" y="17375"/>
                </a:lnTo>
                <a:lnTo>
                  <a:pt x="1563488" y="4492"/>
                </a:lnTo>
                <a:lnTo>
                  <a:pt x="1518927" y="0"/>
                </a:lnTo>
                <a:close/>
              </a:path>
            </a:pathLst>
          </a:custGeom>
          <a:solidFill>
            <a:srgbClr val="ADEC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7509635" y="1370347"/>
            <a:ext cx="1740535" cy="2320290"/>
          </a:xfrm>
          <a:custGeom>
            <a:avLst/>
            <a:gdLst/>
            <a:ahLst/>
            <a:cxnLst/>
            <a:rect l="l" t="t" r="r" b="b"/>
            <a:pathLst>
              <a:path w="1740534" h="2320290">
                <a:moveTo>
                  <a:pt x="0" y="221105"/>
                </a:moveTo>
                <a:lnTo>
                  <a:pt x="4492" y="176545"/>
                </a:lnTo>
                <a:lnTo>
                  <a:pt x="17375" y="135041"/>
                </a:lnTo>
                <a:lnTo>
                  <a:pt x="37761" y="97483"/>
                </a:lnTo>
                <a:lnTo>
                  <a:pt x="64760" y="64760"/>
                </a:lnTo>
                <a:lnTo>
                  <a:pt x="97483" y="37761"/>
                </a:lnTo>
                <a:lnTo>
                  <a:pt x="135041" y="17375"/>
                </a:lnTo>
                <a:lnTo>
                  <a:pt x="176545" y="4492"/>
                </a:lnTo>
                <a:lnTo>
                  <a:pt x="221105" y="0"/>
                </a:lnTo>
                <a:lnTo>
                  <a:pt x="1518927" y="0"/>
                </a:lnTo>
                <a:lnTo>
                  <a:pt x="1563488" y="4492"/>
                </a:lnTo>
                <a:lnTo>
                  <a:pt x="1604991" y="17375"/>
                </a:lnTo>
                <a:lnTo>
                  <a:pt x="1642549" y="37761"/>
                </a:lnTo>
                <a:lnTo>
                  <a:pt x="1675273" y="64760"/>
                </a:lnTo>
                <a:lnTo>
                  <a:pt x="1702272" y="97483"/>
                </a:lnTo>
                <a:lnTo>
                  <a:pt x="1722658" y="135041"/>
                </a:lnTo>
                <a:lnTo>
                  <a:pt x="1735541" y="176545"/>
                </a:lnTo>
                <a:lnTo>
                  <a:pt x="1740033" y="221105"/>
                </a:lnTo>
                <a:lnTo>
                  <a:pt x="1740033" y="2098803"/>
                </a:lnTo>
                <a:lnTo>
                  <a:pt x="1735541" y="2143364"/>
                </a:lnTo>
                <a:lnTo>
                  <a:pt x="1722658" y="2184868"/>
                </a:lnTo>
                <a:lnTo>
                  <a:pt x="1702272" y="2222426"/>
                </a:lnTo>
                <a:lnTo>
                  <a:pt x="1675273" y="2255149"/>
                </a:lnTo>
                <a:lnTo>
                  <a:pt x="1642549" y="2282148"/>
                </a:lnTo>
                <a:lnTo>
                  <a:pt x="1604991" y="2302533"/>
                </a:lnTo>
                <a:lnTo>
                  <a:pt x="1563488" y="2315417"/>
                </a:lnTo>
                <a:lnTo>
                  <a:pt x="1518927" y="2319909"/>
                </a:lnTo>
                <a:lnTo>
                  <a:pt x="221105" y="2319909"/>
                </a:lnTo>
                <a:lnTo>
                  <a:pt x="176545" y="2315417"/>
                </a:lnTo>
                <a:lnTo>
                  <a:pt x="135041" y="2302533"/>
                </a:lnTo>
                <a:lnTo>
                  <a:pt x="97483" y="2282148"/>
                </a:lnTo>
                <a:lnTo>
                  <a:pt x="64760" y="2255149"/>
                </a:lnTo>
                <a:lnTo>
                  <a:pt x="37761" y="2222426"/>
                </a:lnTo>
                <a:lnTo>
                  <a:pt x="17375" y="2184868"/>
                </a:lnTo>
                <a:lnTo>
                  <a:pt x="4492" y="2143364"/>
                </a:lnTo>
                <a:lnTo>
                  <a:pt x="0" y="2098803"/>
                </a:lnTo>
                <a:lnTo>
                  <a:pt x="0" y="221105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568205" y="3980342"/>
            <a:ext cx="1740535" cy="2320290"/>
          </a:xfrm>
          <a:custGeom>
            <a:avLst/>
            <a:gdLst/>
            <a:ahLst/>
            <a:cxnLst/>
            <a:rect l="l" t="t" r="r" b="b"/>
            <a:pathLst>
              <a:path w="1740535" h="2320290">
                <a:moveTo>
                  <a:pt x="1569058" y="0"/>
                </a:moveTo>
                <a:lnTo>
                  <a:pt x="170976" y="0"/>
                </a:lnTo>
                <a:lnTo>
                  <a:pt x="125523" y="6107"/>
                </a:lnTo>
                <a:lnTo>
                  <a:pt x="84681" y="23343"/>
                </a:lnTo>
                <a:lnTo>
                  <a:pt x="50077" y="50077"/>
                </a:lnTo>
                <a:lnTo>
                  <a:pt x="23343" y="84680"/>
                </a:lnTo>
                <a:lnTo>
                  <a:pt x="6107" y="125523"/>
                </a:lnTo>
                <a:lnTo>
                  <a:pt x="0" y="170976"/>
                </a:lnTo>
                <a:lnTo>
                  <a:pt x="0" y="2148933"/>
                </a:lnTo>
                <a:lnTo>
                  <a:pt x="6107" y="2194385"/>
                </a:lnTo>
                <a:lnTo>
                  <a:pt x="23343" y="2235228"/>
                </a:lnTo>
                <a:lnTo>
                  <a:pt x="50077" y="2269831"/>
                </a:lnTo>
                <a:lnTo>
                  <a:pt x="84681" y="2296566"/>
                </a:lnTo>
                <a:lnTo>
                  <a:pt x="125523" y="2313801"/>
                </a:lnTo>
                <a:lnTo>
                  <a:pt x="170976" y="2319909"/>
                </a:lnTo>
                <a:lnTo>
                  <a:pt x="1569058" y="2319909"/>
                </a:lnTo>
                <a:lnTo>
                  <a:pt x="1614510" y="2313801"/>
                </a:lnTo>
                <a:lnTo>
                  <a:pt x="1655352" y="2296566"/>
                </a:lnTo>
                <a:lnTo>
                  <a:pt x="1689955" y="2269831"/>
                </a:lnTo>
                <a:lnTo>
                  <a:pt x="1716690" y="2235228"/>
                </a:lnTo>
                <a:lnTo>
                  <a:pt x="1733925" y="2194385"/>
                </a:lnTo>
                <a:lnTo>
                  <a:pt x="1740033" y="2148933"/>
                </a:lnTo>
                <a:lnTo>
                  <a:pt x="1740033" y="170976"/>
                </a:lnTo>
                <a:lnTo>
                  <a:pt x="1733925" y="125523"/>
                </a:lnTo>
                <a:lnTo>
                  <a:pt x="1716690" y="84680"/>
                </a:lnTo>
                <a:lnTo>
                  <a:pt x="1689955" y="50077"/>
                </a:lnTo>
                <a:lnTo>
                  <a:pt x="1655352" y="23343"/>
                </a:lnTo>
                <a:lnTo>
                  <a:pt x="1614510" y="6107"/>
                </a:lnTo>
                <a:lnTo>
                  <a:pt x="1569058" y="0"/>
                </a:lnTo>
                <a:close/>
              </a:path>
            </a:pathLst>
          </a:custGeom>
          <a:solidFill>
            <a:srgbClr val="CEA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568205" y="3980342"/>
            <a:ext cx="1740535" cy="2320290"/>
          </a:xfrm>
          <a:custGeom>
            <a:avLst/>
            <a:gdLst/>
            <a:ahLst/>
            <a:cxnLst/>
            <a:rect l="l" t="t" r="r" b="b"/>
            <a:pathLst>
              <a:path w="1740535" h="2320290">
                <a:moveTo>
                  <a:pt x="0" y="170975"/>
                </a:moveTo>
                <a:lnTo>
                  <a:pt x="6107" y="125523"/>
                </a:lnTo>
                <a:lnTo>
                  <a:pt x="23343" y="84681"/>
                </a:lnTo>
                <a:lnTo>
                  <a:pt x="50077" y="50077"/>
                </a:lnTo>
                <a:lnTo>
                  <a:pt x="84681" y="23343"/>
                </a:lnTo>
                <a:lnTo>
                  <a:pt x="125523" y="6107"/>
                </a:lnTo>
                <a:lnTo>
                  <a:pt x="170975" y="0"/>
                </a:lnTo>
                <a:lnTo>
                  <a:pt x="1569057" y="0"/>
                </a:lnTo>
                <a:lnTo>
                  <a:pt x="1614509" y="6107"/>
                </a:lnTo>
                <a:lnTo>
                  <a:pt x="1655352" y="23343"/>
                </a:lnTo>
                <a:lnTo>
                  <a:pt x="1689956" y="50077"/>
                </a:lnTo>
                <a:lnTo>
                  <a:pt x="1716690" y="84681"/>
                </a:lnTo>
                <a:lnTo>
                  <a:pt x="1733926" y="125523"/>
                </a:lnTo>
                <a:lnTo>
                  <a:pt x="1740033" y="170975"/>
                </a:lnTo>
                <a:lnTo>
                  <a:pt x="1740033" y="2148933"/>
                </a:lnTo>
                <a:lnTo>
                  <a:pt x="1733926" y="2194385"/>
                </a:lnTo>
                <a:lnTo>
                  <a:pt x="1716690" y="2235228"/>
                </a:lnTo>
                <a:lnTo>
                  <a:pt x="1689956" y="2269831"/>
                </a:lnTo>
                <a:lnTo>
                  <a:pt x="1655352" y="2296566"/>
                </a:lnTo>
                <a:lnTo>
                  <a:pt x="1614509" y="2313801"/>
                </a:lnTo>
                <a:lnTo>
                  <a:pt x="1569057" y="2319909"/>
                </a:lnTo>
                <a:lnTo>
                  <a:pt x="170975" y="2319909"/>
                </a:lnTo>
                <a:lnTo>
                  <a:pt x="125523" y="2313801"/>
                </a:lnTo>
                <a:lnTo>
                  <a:pt x="84681" y="2296566"/>
                </a:lnTo>
                <a:lnTo>
                  <a:pt x="50077" y="2269831"/>
                </a:lnTo>
                <a:lnTo>
                  <a:pt x="23343" y="2235228"/>
                </a:lnTo>
                <a:lnTo>
                  <a:pt x="6107" y="2194385"/>
                </a:lnTo>
                <a:lnTo>
                  <a:pt x="0" y="2148933"/>
                </a:lnTo>
                <a:lnTo>
                  <a:pt x="0" y="170975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2926581" y="3980342"/>
            <a:ext cx="1740535" cy="2320290"/>
          </a:xfrm>
          <a:custGeom>
            <a:avLst/>
            <a:gdLst/>
            <a:ahLst/>
            <a:cxnLst/>
            <a:rect l="l" t="t" r="r" b="b"/>
            <a:pathLst>
              <a:path w="1740535" h="2320290">
                <a:moveTo>
                  <a:pt x="1535631" y="0"/>
                </a:moveTo>
                <a:lnTo>
                  <a:pt x="204401" y="0"/>
                </a:lnTo>
                <a:lnTo>
                  <a:pt x="157534" y="5398"/>
                </a:lnTo>
                <a:lnTo>
                  <a:pt x="114510" y="20775"/>
                </a:lnTo>
                <a:lnTo>
                  <a:pt x="76558" y="44904"/>
                </a:lnTo>
                <a:lnTo>
                  <a:pt x="44904" y="76558"/>
                </a:lnTo>
                <a:lnTo>
                  <a:pt x="20775" y="114510"/>
                </a:lnTo>
                <a:lnTo>
                  <a:pt x="5398" y="157534"/>
                </a:lnTo>
                <a:lnTo>
                  <a:pt x="0" y="204401"/>
                </a:lnTo>
                <a:lnTo>
                  <a:pt x="0" y="2115507"/>
                </a:lnTo>
                <a:lnTo>
                  <a:pt x="5398" y="2162374"/>
                </a:lnTo>
                <a:lnTo>
                  <a:pt x="20775" y="2205398"/>
                </a:lnTo>
                <a:lnTo>
                  <a:pt x="44904" y="2243350"/>
                </a:lnTo>
                <a:lnTo>
                  <a:pt x="76558" y="2275004"/>
                </a:lnTo>
                <a:lnTo>
                  <a:pt x="114510" y="2299133"/>
                </a:lnTo>
                <a:lnTo>
                  <a:pt x="157534" y="2314510"/>
                </a:lnTo>
                <a:lnTo>
                  <a:pt x="204401" y="2319909"/>
                </a:lnTo>
                <a:lnTo>
                  <a:pt x="1535631" y="2319909"/>
                </a:lnTo>
                <a:lnTo>
                  <a:pt x="1582499" y="2314510"/>
                </a:lnTo>
                <a:lnTo>
                  <a:pt x="1625522" y="2299133"/>
                </a:lnTo>
                <a:lnTo>
                  <a:pt x="1663474" y="2275004"/>
                </a:lnTo>
                <a:lnTo>
                  <a:pt x="1695128" y="2243350"/>
                </a:lnTo>
                <a:lnTo>
                  <a:pt x="1719257" y="2205398"/>
                </a:lnTo>
                <a:lnTo>
                  <a:pt x="1734634" y="2162374"/>
                </a:lnTo>
                <a:lnTo>
                  <a:pt x="1740033" y="2115507"/>
                </a:lnTo>
                <a:lnTo>
                  <a:pt x="1740033" y="204401"/>
                </a:lnTo>
                <a:lnTo>
                  <a:pt x="1734634" y="157534"/>
                </a:lnTo>
                <a:lnTo>
                  <a:pt x="1719257" y="114510"/>
                </a:lnTo>
                <a:lnTo>
                  <a:pt x="1695128" y="76558"/>
                </a:lnTo>
                <a:lnTo>
                  <a:pt x="1663474" y="44904"/>
                </a:lnTo>
                <a:lnTo>
                  <a:pt x="1625522" y="20775"/>
                </a:lnTo>
                <a:lnTo>
                  <a:pt x="1582499" y="5398"/>
                </a:lnTo>
                <a:lnTo>
                  <a:pt x="1535631" y="0"/>
                </a:lnTo>
                <a:close/>
              </a:path>
            </a:pathLst>
          </a:custGeom>
          <a:solidFill>
            <a:srgbClr val="B6C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2926581" y="3980342"/>
            <a:ext cx="1740535" cy="2320290"/>
          </a:xfrm>
          <a:custGeom>
            <a:avLst/>
            <a:gdLst/>
            <a:ahLst/>
            <a:cxnLst/>
            <a:rect l="l" t="t" r="r" b="b"/>
            <a:pathLst>
              <a:path w="1740535" h="2320290">
                <a:moveTo>
                  <a:pt x="0" y="204402"/>
                </a:moveTo>
                <a:lnTo>
                  <a:pt x="5398" y="157534"/>
                </a:lnTo>
                <a:lnTo>
                  <a:pt x="20775" y="114511"/>
                </a:lnTo>
                <a:lnTo>
                  <a:pt x="44904" y="76558"/>
                </a:lnTo>
                <a:lnTo>
                  <a:pt x="76558" y="44904"/>
                </a:lnTo>
                <a:lnTo>
                  <a:pt x="114511" y="20775"/>
                </a:lnTo>
                <a:lnTo>
                  <a:pt x="157534" y="5398"/>
                </a:lnTo>
                <a:lnTo>
                  <a:pt x="204402" y="0"/>
                </a:lnTo>
                <a:lnTo>
                  <a:pt x="1535631" y="0"/>
                </a:lnTo>
                <a:lnTo>
                  <a:pt x="1582499" y="5398"/>
                </a:lnTo>
                <a:lnTo>
                  <a:pt x="1625522" y="20775"/>
                </a:lnTo>
                <a:lnTo>
                  <a:pt x="1663474" y="44904"/>
                </a:lnTo>
                <a:lnTo>
                  <a:pt x="1695128" y="76558"/>
                </a:lnTo>
                <a:lnTo>
                  <a:pt x="1719258" y="114511"/>
                </a:lnTo>
                <a:lnTo>
                  <a:pt x="1734635" y="157534"/>
                </a:lnTo>
                <a:lnTo>
                  <a:pt x="1740033" y="204402"/>
                </a:lnTo>
                <a:lnTo>
                  <a:pt x="1740033" y="2115507"/>
                </a:lnTo>
                <a:lnTo>
                  <a:pt x="1734635" y="2162374"/>
                </a:lnTo>
                <a:lnTo>
                  <a:pt x="1719258" y="2205398"/>
                </a:lnTo>
                <a:lnTo>
                  <a:pt x="1695128" y="2243350"/>
                </a:lnTo>
                <a:lnTo>
                  <a:pt x="1663474" y="2275004"/>
                </a:lnTo>
                <a:lnTo>
                  <a:pt x="1625522" y="2299133"/>
                </a:lnTo>
                <a:lnTo>
                  <a:pt x="1582499" y="2314510"/>
                </a:lnTo>
                <a:lnTo>
                  <a:pt x="1535631" y="2319909"/>
                </a:lnTo>
                <a:lnTo>
                  <a:pt x="204402" y="2319909"/>
                </a:lnTo>
                <a:lnTo>
                  <a:pt x="157534" y="2314510"/>
                </a:lnTo>
                <a:lnTo>
                  <a:pt x="114511" y="2299133"/>
                </a:lnTo>
                <a:lnTo>
                  <a:pt x="76558" y="2275004"/>
                </a:lnTo>
                <a:lnTo>
                  <a:pt x="44904" y="2243350"/>
                </a:lnTo>
                <a:lnTo>
                  <a:pt x="20775" y="2205398"/>
                </a:lnTo>
                <a:lnTo>
                  <a:pt x="5398" y="2162374"/>
                </a:lnTo>
                <a:lnTo>
                  <a:pt x="0" y="2115507"/>
                </a:lnTo>
                <a:lnTo>
                  <a:pt x="0" y="204402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5234819" y="3980342"/>
            <a:ext cx="1740535" cy="2320290"/>
          </a:xfrm>
          <a:custGeom>
            <a:avLst/>
            <a:gdLst/>
            <a:ahLst/>
            <a:cxnLst/>
            <a:rect l="l" t="t" r="r" b="b"/>
            <a:pathLst>
              <a:path w="1740534" h="2320290">
                <a:moveTo>
                  <a:pt x="1535631" y="0"/>
                </a:moveTo>
                <a:lnTo>
                  <a:pt x="204401" y="0"/>
                </a:lnTo>
                <a:lnTo>
                  <a:pt x="157534" y="5398"/>
                </a:lnTo>
                <a:lnTo>
                  <a:pt x="114510" y="20775"/>
                </a:lnTo>
                <a:lnTo>
                  <a:pt x="76558" y="44904"/>
                </a:lnTo>
                <a:lnTo>
                  <a:pt x="44904" y="76558"/>
                </a:lnTo>
                <a:lnTo>
                  <a:pt x="20775" y="114510"/>
                </a:lnTo>
                <a:lnTo>
                  <a:pt x="5398" y="157534"/>
                </a:lnTo>
                <a:lnTo>
                  <a:pt x="0" y="204401"/>
                </a:lnTo>
                <a:lnTo>
                  <a:pt x="0" y="2115507"/>
                </a:lnTo>
                <a:lnTo>
                  <a:pt x="5398" y="2162374"/>
                </a:lnTo>
                <a:lnTo>
                  <a:pt x="20775" y="2205398"/>
                </a:lnTo>
                <a:lnTo>
                  <a:pt x="44904" y="2243350"/>
                </a:lnTo>
                <a:lnTo>
                  <a:pt x="76558" y="2275004"/>
                </a:lnTo>
                <a:lnTo>
                  <a:pt x="114510" y="2299133"/>
                </a:lnTo>
                <a:lnTo>
                  <a:pt x="157534" y="2314510"/>
                </a:lnTo>
                <a:lnTo>
                  <a:pt x="204401" y="2319909"/>
                </a:lnTo>
                <a:lnTo>
                  <a:pt x="1535631" y="2319909"/>
                </a:lnTo>
                <a:lnTo>
                  <a:pt x="1582499" y="2314510"/>
                </a:lnTo>
                <a:lnTo>
                  <a:pt x="1625522" y="2299133"/>
                </a:lnTo>
                <a:lnTo>
                  <a:pt x="1663474" y="2275004"/>
                </a:lnTo>
                <a:lnTo>
                  <a:pt x="1695128" y="2243350"/>
                </a:lnTo>
                <a:lnTo>
                  <a:pt x="1719257" y="2205398"/>
                </a:lnTo>
                <a:lnTo>
                  <a:pt x="1734634" y="2162374"/>
                </a:lnTo>
                <a:lnTo>
                  <a:pt x="1740033" y="2115507"/>
                </a:lnTo>
                <a:lnTo>
                  <a:pt x="1740033" y="204401"/>
                </a:lnTo>
                <a:lnTo>
                  <a:pt x="1734634" y="157534"/>
                </a:lnTo>
                <a:lnTo>
                  <a:pt x="1719257" y="114510"/>
                </a:lnTo>
                <a:lnTo>
                  <a:pt x="1695128" y="76558"/>
                </a:lnTo>
                <a:lnTo>
                  <a:pt x="1663474" y="44904"/>
                </a:lnTo>
                <a:lnTo>
                  <a:pt x="1625522" y="20775"/>
                </a:lnTo>
                <a:lnTo>
                  <a:pt x="1582499" y="5398"/>
                </a:lnTo>
                <a:lnTo>
                  <a:pt x="1535631" y="0"/>
                </a:lnTo>
                <a:close/>
              </a:path>
            </a:pathLst>
          </a:custGeom>
          <a:solidFill>
            <a:srgbClr val="91E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5234819" y="3980342"/>
            <a:ext cx="1740535" cy="2320290"/>
          </a:xfrm>
          <a:custGeom>
            <a:avLst/>
            <a:gdLst/>
            <a:ahLst/>
            <a:cxnLst/>
            <a:rect l="l" t="t" r="r" b="b"/>
            <a:pathLst>
              <a:path w="1740534" h="2320290">
                <a:moveTo>
                  <a:pt x="0" y="204402"/>
                </a:moveTo>
                <a:lnTo>
                  <a:pt x="5398" y="157534"/>
                </a:lnTo>
                <a:lnTo>
                  <a:pt x="20775" y="114511"/>
                </a:lnTo>
                <a:lnTo>
                  <a:pt x="44904" y="76558"/>
                </a:lnTo>
                <a:lnTo>
                  <a:pt x="76558" y="44904"/>
                </a:lnTo>
                <a:lnTo>
                  <a:pt x="114511" y="20775"/>
                </a:lnTo>
                <a:lnTo>
                  <a:pt x="157534" y="5398"/>
                </a:lnTo>
                <a:lnTo>
                  <a:pt x="204401" y="0"/>
                </a:lnTo>
                <a:lnTo>
                  <a:pt x="1535631" y="0"/>
                </a:lnTo>
                <a:lnTo>
                  <a:pt x="1582499" y="5398"/>
                </a:lnTo>
                <a:lnTo>
                  <a:pt x="1625522" y="20775"/>
                </a:lnTo>
                <a:lnTo>
                  <a:pt x="1663474" y="44904"/>
                </a:lnTo>
                <a:lnTo>
                  <a:pt x="1695128" y="76558"/>
                </a:lnTo>
                <a:lnTo>
                  <a:pt x="1719257" y="114511"/>
                </a:lnTo>
                <a:lnTo>
                  <a:pt x="1734635" y="157534"/>
                </a:lnTo>
                <a:lnTo>
                  <a:pt x="1740033" y="204402"/>
                </a:lnTo>
                <a:lnTo>
                  <a:pt x="1740033" y="2115507"/>
                </a:lnTo>
                <a:lnTo>
                  <a:pt x="1734635" y="2162374"/>
                </a:lnTo>
                <a:lnTo>
                  <a:pt x="1719257" y="2205398"/>
                </a:lnTo>
                <a:lnTo>
                  <a:pt x="1695128" y="2243350"/>
                </a:lnTo>
                <a:lnTo>
                  <a:pt x="1663474" y="2275004"/>
                </a:lnTo>
                <a:lnTo>
                  <a:pt x="1625522" y="2299133"/>
                </a:lnTo>
                <a:lnTo>
                  <a:pt x="1582499" y="2314510"/>
                </a:lnTo>
                <a:lnTo>
                  <a:pt x="1535631" y="2319909"/>
                </a:lnTo>
                <a:lnTo>
                  <a:pt x="204401" y="2319909"/>
                </a:lnTo>
                <a:lnTo>
                  <a:pt x="157534" y="2314510"/>
                </a:lnTo>
                <a:lnTo>
                  <a:pt x="114511" y="2299133"/>
                </a:lnTo>
                <a:lnTo>
                  <a:pt x="76558" y="2275004"/>
                </a:lnTo>
                <a:lnTo>
                  <a:pt x="44904" y="2243350"/>
                </a:lnTo>
                <a:lnTo>
                  <a:pt x="20775" y="2205398"/>
                </a:lnTo>
                <a:lnTo>
                  <a:pt x="5398" y="2162374"/>
                </a:lnTo>
                <a:lnTo>
                  <a:pt x="0" y="2115507"/>
                </a:lnTo>
                <a:lnTo>
                  <a:pt x="0" y="204402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7509635" y="3980342"/>
            <a:ext cx="1740535" cy="2320290"/>
          </a:xfrm>
          <a:custGeom>
            <a:avLst/>
            <a:gdLst/>
            <a:ahLst/>
            <a:cxnLst/>
            <a:rect l="l" t="t" r="r" b="b"/>
            <a:pathLst>
              <a:path w="1740534" h="2320290">
                <a:moveTo>
                  <a:pt x="1518927" y="0"/>
                </a:moveTo>
                <a:lnTo>
                  <a:pt x="221105" y="0"/>
                </a:lnTo>
                <a:lnTo>
                  <a:pt x="176545" y="4492"/>
                </a:lnTo>
                <a:lnTo>
                  <a:pt x="135041" y="17375"/>
                </a:lnTo>
                <a:lnTo>
                  <a:pt x="97483" y="37761"/>
                </a:lnTo>
                <a:lnTo>
                  <a:pt x="64760" y="64760"/>
                </a:lnTo>
                <a:lnTo>
                  <a:pt x="37761" y="97483"/>
                </a:lnTo>
                <a:lnTo>
                  <a:pt x="17375" y="135041"/>
                </a:lnTo>
                <a:lnTo>
                  <a:pt x="4492" y="176545"/>
                </a:lnTo>
                <a:lnTo>
                  <a:pt x="0" y="221105"/>
                </a:lnTo>
                <a:lnTo>
                  <a:pt x="0" y="2098803"/>
                </a:lnTo>
                <a:lnTo>
                  <a:pt x="4492" y="2143363"/>
                </a:lnTo>
                <a:lnTo>
                  <a:pt x="17375" y="2184867"/>
                </a:lnTo>
                <a:lnTo>
                  <a:pt x="37761" y="2222425"/>
                </a:lnTo>
                <a:lnTo>
                  <a:pt x="64760" y="2255148"/>
                </a:lnTo>
                <a:lnTo>
                  <a:pt x="97483" y="2282147"/>
                </a:lnTo>
                <a:lnTo>
                  <a:pt x="135041" y="2302533"/>
                </a:lnTo>
                <a:lnTo>
                  <a:pt x="176545" y="2315417"/>
                </a:lnTo>
                <a:lnTo>
                  <a:pt x="221105" y="2319909"/>
                </a:lnTo>
                <a:lnTo>
                  <a:pt x="1518927" y="2319909"/>
                </a:lnTo>
                <a:lnTo>
                  <a:pt x="1563488" y="2315417"/>
                </a:lnTo>
                <a:lnTo>
                  <a:pt x="1604992" y="2302533"/>
                </a:lnTo>
                <a:lnTo>
                  <a:pt x="1642550" y="2282147"/>
                </a:lnTo>
                <a:lnTo>
                  <a:pt x="1675273" y="2255148"/>
                </a:lnTo>
                <a:lnTo>
                  <a:pt x="1702272" y="2222425"/>
                </a:lnTo>
                <a:lnTo>
                  <a:pt x="1722657" y="2184867"/>
                </a:lnTo>
                <a:lnTo>
                  <a:pt x="1735541" y="2143363"/>
                </a:lnTo>
                <a:lnTo>
                  <a:pt x="1740033" y="2098803"/>
                </a:lnTo>
                <a:lnTo>
                  <a:pt x="1740033" y="221105"/>
                </a:lnTo>
                <a:lnTo>
                  <a:pt x="1735541" y="176545"/>
                </a:lnTo>
                <a:lnTo>
                  <a:pt x="1722657" y="135041"/>
                </a:lnTo>
                <a:lnTo>
                  <a:pt x="1702272" y="97483"/>
                </a:lnTo>
                <a:lnTo>
                  <a:pt x="1675273" y="64760"/>
                </a:lnTo>
                <a:lnTo>
                  <a:pt x="1642550" y="37761"/>
                </a:lnTo>
                <a:lnTo>
                  <a:pt x="1604992" y="17375"/>
                </a:lnTo>
                <a:lnTo>
                  <a:pt x="1563488" y="4492"/>
                </a:lnTo>
                <a:lnTo>
                  <a:pt x="1518927" y="0"/>
                </a:lnTo>
                <a:close/>
              </a:path>
            </a:pathLst>
          </a:custGeom>
          <a:solidFill>
            <a:srgbClr val="739E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7509635" y="3980342"/>
            <a:ext cx="1740535" cy="2320290"/>
          </a:xfrm>
          <a:custGeom>
            <a:avLst/>
            <a:gdLst/>
            <a:ahLst/>
            <a:cxnLst/>
            <a:rect l="l" t="t" r="r" b="b"/>
            <a:pathLst>
              <a:path w="1740534" h="2320290">
                <a:moveTo>
                  <a:pt x="0" y="221105"/>
                </a:moveTo>
                <a:lnTo>
                  <a:pt x="4492" y="176545"/>
                </a:lnTo>
                <a:lnTo>
                  <a:pt x="17375" y="135041"/>
                </a:lnTo>
                <a:lnTo>
                  <a:pt x="37761" y="97483"/>
                </a:lnTo>
                <a:lnTo>
                  <a:pt x="64760" y="64760"/>
                </a:lnTo>
                <a:lnTo>
                  <a:pt x="97483" y="37761"/>
                </a:lnTo>
                <a:lnTo>
                  <a:pt x="135041" y="17375"/>
                </a:lnTo>
                <a:lnTo>
                  <a:pt x="176545" y="4492"/>
                </a:lnTo>
                <a:lnTo>
                  <a:pt x="221105" y="0"/>
                </a:lnTo>
                <a:lnTo>
                  <a:pt x="1518927" y="0"/>
                </a:lnTo>
                <a:lnTo>
                  <a:pt x="1563488" y="4492"/>
                </a:lnTo>
                <a:lnTo>
                  <a:pt x="1604991" y="17375"/>
                </a:lnTo>
                <a:lnTo>
                  <a:pt x="1642549" y="37761"/>
                </a:lnTo>
                <a:lnTo>
                  <a:pt x="1675273" y="64760"/>
                </a:lnTo>
                <a:lnTo>
                  <a:pt x="1702272" y="97483"/>
                </a:lnTo>
                <a:lnTo>
                  <a:pt x="1722658" y="135041"/>
                </a:lnTo>
                <a:lnTo>
                  <a:pt x="1735541" y="176545"/>
                </a:lnTo>
                <a:lnTo>
                  <a:pt x="1740033" y="221105"/>
                </a:lnTo>
                <a:lnTo>
                  <a:pt x="1740033" y="2098803"/>
                </a:lnTo>
                <a:lnTo>
                  <a:pt x="1735541" y="2143364"/>
                </a:lnTo>
                <a:lnTo>
                  <a:pt x="1722658" y="2184867"/>
                </a:lnTo>
                <a:lnTo>
                  <a:pt x="1702272" y="2222425"/>
                </a:lnTo>
                <a:lnTo>
                  <a:pt x="1675273" y="2255149"/>
                </a:lnTo>
                <a:lnTo>
                  <a:pt x="1642549" y="2282147"/>
                </a:lnTo>
                <a:lnTo>
                  <a:pt x="1604991" y="2302533"/>
                </a:lnTo>
                <a:lnTo>
                  <a:pt x="1563488" y="2315417"/>
                </a:lnTo>
                <a:lnTo>
                  <a:pt x="1518927" y="2319909"/>
                </a:lnTo>
                <a:lnTo>
                  <a:pt x="221105" y="2319909"/>
                </a:lnTo>
                <a:lnTo>
                  <a:pt x="176545" y="2315417"/>
                </a:lnTo>
                <a:lnTo>
                  <a:pt x="135041" y="2302533"/>
                </a:lnTo>
                <a:lnTo>
                  <a:pt x="97483" y="2282147"/>
                </a:lnTo>
                <a:lnTo>
                  <a:pt x="64760" y="2255149"/>
                </a:lnTo>
                <a:lnTo>
                  <a:pt x="37761" y="2222425"/>
                </a:lnTo>
                <a:lnTo>
                  <a:pt x="17375" y="2184867"/>
                </a:lnTo>
                <a:lnTo>
                  <a:pt x="4492" y="2143364"/>
                </a:lnTo>
                <a:lnTo>
                  <a:pt x="0" y="2098803"/>
                </a:lnTo>
                <a:lnTo>
                  <a:pt x="0" y="221105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568206" y="2456595"/>
            <a:ext cx="8681720" cy="1233805"/>
          </a:xfrm>
          <a:custGeom>
            <a:avLst/>
            <a:gdLst/>
            <a:ahLst/>
            <a:cxnLst/>
            <a:rect l="l" t="t" r="r" b="b"/>
            <a:pathLst>
              <a:path w="8681720" h="1233804">
                <a:moveTo>
                  <a:pt x="8643183" y="0"/>
                </a:moveTo>
                <a:lnTo>
                  <a:pt x="38280" y="0"/>
                </a:lnTo>
                <a:lnTo>
                  <a:pt x="23380" y="3008"/>
                </a:lnTo>
                <a:lnTo>
                  <a:pt x="11212" y="11212"/>
                </a:lnTo>
                <a:lnTo>
                  <a:pt x="3008" y="23380"/>
                </a:lnTo>
                <a:lnTo>
                  <a:pt x="0" y="38281"/>
                </a:lnTo>
                <a:lnTo>
                  <a:pt x="0" y="1195379"/>
                </a:lnTo>
                <a:lnTo>
                  <a:pt x="3008" y="1210281"/>
                </a:lnTo>
                <a:lnTo>
                  <a:pt x="11212" y="1222449"/>
                </a:lnTo>
                <a:lnTo>
                  <a:pt x="23380" y="1230653"/>
                </a:lnTo>
                <a:lnTo>
                  <a:pt x="38280" y="1233661"/>
                </a:lnTo>
                <a:lnTo>
                  <a:pt x="8643183" y="1233661"/>
                </a:lnTo>
                <a:lnTo>
                  <a:pt x="8658084" y="1230653"/>
                </a:lnTo>
                <a:lnTo>
                  <a:pt x="8670252" y="1222449"/>
                </a:lnTo>
                <a:lnTo>
                  <a:pt x="8678456" y="1210281"/>
                </a:lnTo>
                <a:lnTo>
                  <a:pt x="8681465" y="1195379"/>
                </a:lnTo>
                <a:lnTo>
                  <a:pt x="8681465" y="38281"/>
                </a:lnTo>
                <a:lnTo>
                  <a:pt x="8678456" y="23380"/>
                </a:lnTo>
                <a:lnTo>
                  <a:pt x="8670252" y="11212"/>
                </a:lnTo>
                <a:lnTo>
                  <a:pt x="8658084" y="3008"/>
                </a:lnTo>
                <a:lnTo>
                  <a:pt x="8643183" y="0"/>
                </a:lnTo>
                <a:close/>
              </a:path>
            </a:pathLst>
          </a:custGeom>
          <a:solidFill>
            <a:srgbClr val="FFFFFF">
              <a:alpha val="25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568204" y="5066591"/>
            <a:ext cx="8681720" cy="1233805"/>
          </a:xfrm>
          <a:custGeom>
            <a:avLst/>
            <a:gdLst/>
            <a:ahLst/>
            <a:cxnLst/>
            <a:rect l="l" t="t" r="r" b="b"/>
            <a:pathLst>
              <a:path w="8681720" h="1233804">
                <a:moveTo>
                  <a:pt x="8643184" y="0"/>
                </a:moveTo>
                <a:lnTo>
                  <a:pt x="38280" y="0"/>
                </a:lnTo>
                <a:lnTo>
                  <a:pt x="23380" y="3008"/>
                </a:lnTo>
                <a:lnTo>
                  <a:pt x="11212" y="11212"/>
                </a:lnTo>
                <a:lnTo>
                  <a:pt x="3008" y="23379"/>
                </a:lnTo>
                <a:lnTo>
                  <a:pt x="0" y="38280"/>
                </a:lnTo>
                <a:lnTo>
                  <a:pt x="0" y="1195379"/>
                </a:lnTo>
                <a:lnTo>
                  <a:pt x="3008" y="1210279"/>
                </a:lnTo>
                <a:lnTo>
                  <a:pt x="11212" y="1222448"/>
                </a:lnTo>
                <a:lnTo>
                  <a:pt x="23380" y="1230652"/>
                </a:lnTo>
                <a:lnTo>
                  <a:pt x="38280" y="1233660"/>
                </a:lnTo>
                <a:lnTo>
                  <a:pt x="8643184" y="1233660"/>
                </a:lnTo>
                <a:lnTo>
                  <a:pt x="8658084" y="1230652"/>
                </a:lnTo>
                <a:lnTo>
                  <a:pt x="8670252" y="1222448"/>
                </a:lnTo>
                <a:lnTo>
                  <a:pt x="8678456" y="1210279"/>
                </a:lnTo>
                <a:lnTo>
                  <a:pt x="8681464" y="1195379"/>
                </a:lnTo>
                <a:lnTo>
                  <a:pt x="8681464" y="38280"/>
                </a:lnTo>
                <a:lnTo>
                  <a:pt x="8678456" y="23379"/>
                </a:lnTo>
                <a:lnTo>
                  <a:pt x="8670252" y="11212"/>
                </a:lnTo>
                <a:lnTo>
                  <a:pt x="8658084" y="3008"/>
                </a:lnTo>
                <a:lnTo>
                  <a:pt x="8643184" y="0"/>
                </a:lnTo>
                <a:close/>
              </a:path>
            </a:pathLst>
          </a:custGeom>
          <a:solidFill>
            <a:srgbClr val="FFFFFF">
              <a:alpha val="250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50679" y="267384"/>
            <a:ext cx="2223135" cy="6283960"/>
          </a:xfrm>
          <a:custGeom>
            <a:avLst/>
            <a:gdLst/>
            <a:ahLst/>
            <a:cxnLst/>
            <a:rect l="l" t="t" r="r" b="b"/>
            <a:pathLst>
              <a:path w="2223135" h="6283959">
                <a:moveTo>
                  <a:pt x="1852233" y="0"/>
                </a:moveTo>
                <a:lnTo>
                  <a:pt x="370454" y="0"/>
                </a:lnTo>
                <a:lnTo>
                  <a:pt x="323985" y="2886"/>
                </a:lnTo>
                <a:lnTo>
                  <a:pt x="279239" y="11314"/>
                </a:lnTo>
                <a:lnTo>
                  <a:pt x="236562" y="24935"/>
                </a:lnTo>
                <a:lnTo>
                  <a:pt x="196302" y="43404"/>
                </a:lnTo>
                <a:lnTo>
                  <a:pt x="158806" y="66373"/>
                </a:lnTo>
                <a:lnTo>
                  <a:pt x="124421" y="93494"/>
                </a:lnTo>
                <a:lnTo>
                  <a:pt x="93494" y="124421"/>
                </a:lnTo>
                <a:lnTo>
                  <a:pt x="66373" y="158806"/>
                </a:lnTo>
                <a:lnTo>
                  <a:pt x="43404" y="196302"/>
                </a:lnTo>
                <a:lnTo>
                  <a:pt x="24935" y="236562"/>
                </a:lnTo>
                <a:lnTo>
                  <a:pt x="11314" y="279239"/>
                </a:lnTo>
                <a:lnTo>
                  <a:pt x="2886" y="323986"/>
                </a:lnTo>
                <a:lnTo>
                  <a:pt x="0" y="370455"/>
                </a:lnTo>
                <a:lnTo>
                  <a:pt x="0" y="5913084"/>
                </a:lnTo>
                <a:lnTo>
                  <a:pt x="2886" y="5959554"/>
                </a:lnTo>
                <a:lnTo>
                  <a:pt x="11314" y="6004300"/>
                </a:lnTo>
                <a:lnTo>
                  <a:pt x="24935" y="6046977"/>
                </a:lnTo>
                <a:lnTo>
                  <a:pt x="43404" y="6087237"/>
                </a:lnTo>
                <a:lnTo>
                  <a:pt x="66373" y="6124733"/>
                </a:lnTo>
                <a:lnTo>
                  <a:pt x="93494" y="6159118"/>
                </a:lnTo>
                <a:lnTo>
                  <a:pt x="124421" y="6190045"/>
                </a:lnTo>
                <a:lnTo>
                  <a:pt x="158806" y="6217166"/>
                </a:lnTo>
                <a:lnTo>
                  <a:pt x="196302" y="6240135"/>
                </a:lnTo>
                <a:lnTo>
                  <a:pt x="236562" y="6258604"/>
                </a:lnTo>
                <a:lnTo>
                  <a:pt x="279239" y="6272225"/>
                </a:lnTo>
                <a:lnTo>
                  <a:pt x="323985" y="6280653"/>
                </a:lnTo>
                <a:lnTo>
                  <a:pt x="370454" y="6283539"/>
                </a:lnTo>
                <a:lnTo>
                  <a:pt x="1852233" y="6283539"/>
                </a:lnTo>
                <a:lnTo>
                  <a:pt x="1898701" y="6280653"/>
                </a:lnTo>
                <a:lnTo>
                  <a:pt x="1943448" y="6272225"/>
                </a:lnTo>
                <a:lnTo>
                  <a:pt x="1986125" y="6258604"/>
                </a:lnTo>
                <a:lnTo>
                  <a:pt x="2026385" y="6240135"/>
                </a:lnTo>
                <a:lnTo>
                  <a:pt x="2063881" y="6217166"/>
                </a:lnTo>
                <a:lnTo>
                  <a:pt x="2098266" y="6190045"/>
                </a:lnTo>
                <a:lnTo>
                  <a:pt x="2129193" y="6159118"/>
                </a:lnTo>
                <a:lnTo>
                  <a:pt x="2156314" y="6124733"/>
                </a:lnTo>
                <a:lnTo>
                  <a:pt x="2179283" y="6087237"/>
                </a:lnTo>
                <a:lnTo>
                  <a:pt x="2197752" y="6046977"/>
                </a:lnTo>
                <a:lnTo>
                  <a:pt x="2211374" y="6004300"/>
                </a:lnTo>
                <a:lnTo>
                  <a:pt x="2219801" y="5959554"/>
                </a:lnTo>
                <a:lnTo>
                  <a:pt x="2222688" y="5913084"/>
                </a:lnTo>
                <a:lnTo>
                  <a:pt x="2222688" y="370455"/>
                </a:lnTo>
                <a:lnTo>
                  <a:pt x="2219801" y="323986"/>
                </a:lnTo>
                <a:lnTo>
                  <a:pt x="2211374" y="279239"/>
                </a:lnTo>
                <a:lnTo>
                  <a:pt x="2197752" y="236562"/>
                </a:lnTo>
                <a:lnTo>
                  <a:pt x="2179283" y="196302"/>
                </a:lnTo>
                <a:lnTo>
                  <a:pt x="2156314" y="158806"/>
                </a:lnTo>
                <a:lnTo>
                  <a:pt x="2129193" y="124421"/>
                </a:lnTo>
                <a:lnTo>
                  <a:pt x="2098266" y="93494"/>
                </a:lnTo>
                <a:lnTo>
                  <a:pt x="2063881" y="66373"/>
                </a:lnTo>
                <a:lnTo>
                  <a:pt x="2026385" y="43404"/>
                </a:lnTo>
                <a:lnTo>
                  <a:pt x="1986125" y="24935"/>
                </a:lnTo>
                <a:lnTo>
                  <a:pt x="1943448" y="11314"/>
                </a:lnTo>
                <a:lnTo>
                  <a:pt x="1898701" y="2886"/>
                </a:lnTo>
                <a:lnTo>
                  <a:pt x="1852233" y="0"/>
                </a:lnTo>
                <a:close/>
              </a:path>
            </a:pathLst>
          </a:custGeom>
          <a:solidFill>
            <a:srgbClr val="CEA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50679" y="267384"/>
            <a:ext cx="2223135" cy="6283960"/>
          </a:xfrm>
          <a:custGeom>
            <a:avLst/>
            <a:gdLst/>
            <a:ahLst/>
            <a:cxnLst/>
            <a:rect l="l" t="t" r="r" b="b"/>
            <a:pathLst>
              <a:path w="2223135" h="6283959">
                <a:moveTo>
                  <a:pt x="0" y="370454"/>
                </a:moveTo>
                <a:lnTo>
                  <a:pt x="2886" y="323985"/>
                </a:lnTo>
                <a:lnTo>
                  <a:pt x="11314" y="279239"/>
                </a:lnTo>
                <a:lnTo>
                  <a:pt x="24935" y="236562"/>
                </a:lnTo>
                <a:lnTo>
                  <a:pt x="43404" y="196302"/>
                </a:lnTo>
                <a:lnTo>
                  <a:pt x="66373" y="158806"/>
                </a:lnTo>
                <a:lnTo>
                  <a:pt x="93494" y="124421"/>
                </a:lnTo>
                <a:lnTo>
                  <a:pt x="124421" y="93494"/>
                </a:lnTo>
                <a:lnTo>
                  <a:pt x="158806" y="66373"/>
                </a:lnTo>
                <a:lnTo>
                  <a:pt x="196302" y="43404"/>
                </a:lnTo>
                <a:lnTo>
                  <a:pt x="236562" y="24935"/>
                </a:lnTo>
                <a:lnTo>
                  <a:pt x="279239" y="11314"/>
                </a:lnTo>
                <a:lnTo>
                  <a:pt x="323985" y="2886"/>
                </a:lnTo>
                <a:lnTo>
                  <a:pt x="370454" y="0"/>
                </a:lnTo>
                <a:lnTo>
                  <a:pt x="1852232" y="0"/>
                </a:lnTo>
                <a:lnTo>
                  <a:pt x="1898701" y="2886"/>
                </a:lnTo>
                <a:lnTo>
                  <a:pt x="1943448" y="11314"/>
                </a:lnTo>
                <a:lnTo>
                  <a:pt x="1986125" y="24935"/>
                </a:lnTo>
                <a:lnTo>
                  <a:pt x="2026385" y="43404"/>
                </a:lnTo>
                <a:lnTo>
                  <a:pt x="2063881" y="66373"/>
                </a:lnTo>
                <a:lnTo>
                  <a:pt x="2098266" y="93494"/>
                </a:lnTo>
                <a:lnTo>
                  <a:pt x="2129193" y="124421"/>
                </a:lnTo>
                <a:lnTo>
                  <a:pt x="2156314" y="158806"/>
                </a:lnTo>
                <a:lnTo>
                  <a:pt x="2179282" y="196302"/>
                </a:lnTo>
                <a:lnTo>
                  <a:pt x="2197751" y="236562"/>
                </a:lnTo>
                <a:lnTo>
                  <a:pt x="2211373" y="279239"/>
                </a:lnTo>
                <a:lnTo>
                  <a:pt x="2219801" y="323985"/>
                </a:lnTo>
                <a:lnTo>
                  <a:pt x="2222687" y="370454"/>
                </a:lnTo>
                <a:lnTo>
                  <a:pt x="2222687" y="5913084"/>
                </a:lnTo>
                <a:lnTo>
                  <a:pt x="2219801" y="5959553"/>
                </a:lnTo>
                <a:lnTo>
                  <a:pt x="2211373" y="6004299"/>
                </a:lnTo>
                <a:lnTo>
                  <a:pt x="2197751" y="6046976"/>
                </a:lnTo>
                <a:lnTo>
                  <a:pt x="2179282" y="6087236"/>
                </a:lnTo>
                <a:lnTo>
                  <a:pt x="2156314" y="6124733"/>
                </a:lnTo>
                <a:lnTo>
                  <a:pt x="2129193" y="6159118"/>
                </a:lnTo>
                <a:lnTo>
                  <a:pt x="2098266" y="6190044"/>
                </a:lnTo>
                <a:lnTo>
                  <a:pt x="2063881" y="6217166"/>
                </a:lnTo>
                <a:lnTo>
                  <a:pt x="2026385" y="6240134"/>
                </a:lnTo>
                <a:lnTo>
                  <a:pt x="1986125" y="6258603"/>
                </a:lnTo>
                <a:lnTo>
                  <a:pt x="1943448" y="6272225"/>
                </a:lnTo>
                <a:lnTo>
                  <a:pt x="1898701" y="6280653"/>
                </a:lnTo>
                <a:lnTo>
                  <a:pt x="1852232" y="6283539"/>
                </a:lnTo>
                <a:lnTo>
                  <a:pt x="370454" y="6283539"/>
                </a:lnTo>
                <a:lnTo>
                  <a:pt x="323985" y="6280653"/>
                </a:lnTo>
                <a:lnTo>
                  <a:pt x="279239" y="6272225"/>
                </a:lnTo>
                <a:lnTo>
                  <a:pt x="236562" y="6258603"/>
                </a:lnTo>
                <a:lnTo>
                  <a:pt x="196302" y="6240134"/>
                </a:lnTo>
                <a:lnTo>
                  <a:pt x="158806" y="6217166"/>
                </a:lnTo>
                <a:lnTo>
                  <a:pt x="124421" y="6190044"/>
                </a:lnTo>
                <a:lnTo>
                  <a:pt x="93494" y="6159118"/>
                </a:lnTo>
                <a:lnTo>
                  <a:pt x="66373" y="6124733"/>
                </a:lnTo>
                <a:lnTo>
                  <a:pt x="43404" y="6087236"/>
                </a:lnTo>
                <a:lnTo>
                  <a:pt x="24935" y="6046976"/>
                </a:lnTo>
                <a:lnTo>
                  <a:pt x="11314" y="6004299"/>
                </a:lnTo>
                <a:lnTo>
                  <a:pt x="2886" y="5959553"/>
                </a:lnTo>
                <a:lnTo>
                  <a:pt x="0" y="5913084"/>
                </a:lnTo>
                <a:lnTo>
                  <a:pt x="0" y="370454"/>
                </a:lnTo>
                <a:close/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625766" y="267384"/>
            <a:ext cx="2223135" cy="6283960"/>
          </a:xfrm>
          <a:custGeom>
            <a:avLst/>
            <a:gdLst/>
            <a:ahLst/>
            <a:cxnLst/>
            <a:rect l="l" t="t" r="r" b="b"/>
            <a:pathLst>
              <a:path w="2223135" h="6283959">
                <a:moveTo>
                  <a:pt x="1852232" y="0"/>
                </a:moveTo>
                <a:lnTo>
                  <a:pt x="370455" y="0"/>
                </a:lnTo>
                <a:lnTo>
                  <a:pt x="323986" y="2886"/>
                </a:lnTo>
                <a:lnTo>
                  <a:pt x="279239" y="11314"/>
                </a:lnTo>
                <a:lnTo>
                  <a:pt x="236562" y="24935"/>
                </a:lnTo>
                <a:lnTo>
                  <a:pt x="196302" y="43404"/>
                </a:lnTo>
                <a:lnTo>
                  <a:pt x="158806" y="66373"/>
                </a:lnTo>
                <a:lnTo>
                  <a:pt x="124421" y="93494"/>
                </a:lnTo>
                <a:lnTo>
                  <a:pt x="93494" y="124421"/>
                </a:lnTo>
                <a:lnTo>
                  <a:pt x="66373" y="158806"/>
                </a:lnTo>
                <a:lnTo>
                  <a:pt x="43404" y="196302"/>
                </a:lnTo>
                <a:lnTo>
                  <a:pt x="24935" y="236562"/>
                </a:lnTo>
                <a:lnTo>
                  <a:pt x="11314" y="279239"/>
                </a:lnTo>
                <a:lnTo>
                  <a:pt x="2886" y="323986"/>
                </a:lnTo>
                <a:lnTo>
                  <a:pt x="0" y="370455"/>
                </a:lnTo>
                <a:lnTo>
                  <a:pt x="0" y="5913084"/>
                </a:lnTo>
                <a:lnTo>
                  <a:pt x="2886" y="5959554"/>
                </a:lnTo>
                <a:lnTo>
                  <a:pt x="11314" y="6004300"/>
                </a:lnTo>
                <a:lnTo>
                  <a:pt x="24935" y="6046977"/>
                </a:lnTo>
                <a:lnTo>
                  <a:pt x="43404" y="6087237"/>
                </a:lnTo>
                <a:lnTo>
                  <a:pt x="66373" y="6124733"/>
                </a:lnTo>
                <a:lnTo>
                  <a:pt x="93494" y="6159118"/>
                </a:lnTo>
                <a:lnTo>
                  <a:pt x="124421" y="6190045"/>
                </a:lnTo>
                <a:lnTo>
                  <a:pt x="158806" y="6217166"/>
                </a:lnTo>
                <a:lnTo>
                  <a:pt x="196302" y="6240135"/>
                </a:lnTo>
                <a:lnTo>
                  <a:pt x="236562" y="6258604"/>
                </a:lnTo>
                <a:lnTo>
                  <a:pt x="279239" y="6272225"/>
                </a:lnTo>
                <a:lnTo>
                  <a:pt x="323986" y="6280653"/>
                </a:lnTo>
                <a:lnTo>
                  <a:pt x="370455" y="6283539"/>
                </a:lnTo>
                <a:lnTo>
                  <a:pt x="1852232" y="6283539"/>
                </a:lnTo>
                <a:lnTo>
                  <a:pt x="1898701" y="6280653"/>
                </a:lnTo>
                <a:lnTo>
                  <a:pt x="1943448" y="6272225"/>
                </a:lnTo>
                <a:lnTo>
                  <a:pt x="1986125" y="6258604"/>
                </a:lnTo>
                <a:lnTo>
                  <a:pt x="2026385" y="6240135"/>
                </a:lnTo>
                <a:lnTo>
                  <a:pt x="2063881" y="6217166"/>
                </a:lnTo>
                <a:lnTo>
                  <a:pt x="2098266" y="6190045"/>
                </a:lnTo>
                <a:lnTo>
                  <a:pt x="2129193" y="6159118"/>
                </a:lnTo>
                <a:lnTo>
                  <a:pt x="2156314" y="6124733"/>
                </a:lnTo>
                <a:lnTo>
                  <a:pt x="2179283" y="6087237"/>
                </a:lnTo>
                <a:lnTo>
                  <a:pt x="2197751" y="6046977"/>
                </a:lnTo>
                <a:lnTo>
                  <a:pt x="2211373" y="6004300"/>
                </a:lnTo>
                <a:lnTo>
                  <a:pt x="2219801" y="5959554"/>
                </a:lnTo>
                <a:lnTo>
                  <a:pt x="2222687" y="5913084"/>
                </a:lnTo>
                <a:lnTo>
                  <a:pt x="2222687" y="370455"/>
                </a:lnTo>
                <a:lnTo>
                  <a:pt x="2219801" y="323986"/>
                </a:lnTo>
                <a:lnTo>
                  <a:pt x="2211373" y="279239"/>
                </a:lnTo>
                <a:lnTo>
                  <a:pt x="2197751" y="236562"/>
                </a:lnTo>
                <a:lnTo>
                  <a:pt x="2179283" y="196302"/>
                </a:lnTo>
                <a:lnTo>
                  <a:pt x="2156314" y="158806"/>
                </a:lnTo>
                <a:lnTo>
                  <a:pt x="2129193" y="124421"/>
                </a:lnTo>
                <a:lnTo>
                  <a:pt x="2098266" y="93494"/>
                </a:lnTo>
                <a:lnTo>
                  <a:pt x="2063881" y="66373"/>
                </a:lnTo>
                <a:lnTo>
                  <a:pt x="2026385" y="43404"/>
                </a:lnTo>
                <a:lnTo>
                  <a:pt x="1986125" y="24935"/>
                </a:lnTo>
                <a:lnTo>
                  <a:pt x="1943448" y="11314"/>
                </a:lnTo>
                <a:lnTo>
                  <a:pt x="1898701" y="2886"/>
                </a:lnTo>
                <a:lnTo>
                  <a:pt x="1852232" y="0"/>
                </a:lnTo>
                <a:close/>
              </a:path>
            </a:pathLst>
          </a:custGeom>
          <a:solidFill>
            <a:srgbClr val="B6C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625767" y="267384"/>
            <a:ext cx="2223135" cy="6283960"/>
          </a:xfrm>
          <a:custGeom>
            <a:avLst/>
            <a:gdLst/>
            <a:ahLst/>
            <a:cxnLst/>
            <a:rect l="l" t="t" r="r" b="b"/>
            <a:pathLst>
              <a:path w="2223135" h="6283959">
                <a:moveTo>
                  <a:pt x="0" y="370454"/>
                </a:moveTo>
                <a:lnTo>
                  <a:pt x="2886" y="323985"/>
                </a:lnTo>
                <a:lnTo>
                  <a:pt x="11314" y="279239"/>
                </a:lnTo>
                <a:lnTo>
                  <a:pt x="24935" y="236562"/>
                </a:lnTo>
                <a:lnTo>
                  <a:pt x="43404" y="196302"/>
                </a:lnTo>
                <a:lnTo>
                  <a:pt x="66373" y="158806"/>
                </a:lnTo>
                <a:lnTo>
                  <a:pt x="93494" y="124421"/>
                </a:lnTo>
                <a:lnTo>
                  <a:pt x="124421" y="93494"/>
                </a:lnTo>
                <a:lnTo>
                  <a:pt x="158806" y="66373"/>
                </a:lnTo>
                <a:lnTo>
                  <a:pt x="196302" y="43404"/>
                </a:lnTo>
                <a:lnTo>
                  <a:pt x="236562" y="24935"/>
                </a:lnTo>
                <a:lnTo>
                  <a:pt x="279239" y="11314"/>
                </a:lnTo>
                <a:lnTo>
                  <a:pt x="323985" y="2886"/>
                </a:lnTo>
                <a:lnTo>
                  <a:pt x="370454" y="0"/>
                </a:lnTo>
                <a:lnTo>
                  <a:pt x="1852232" y="0"/>
                </a:lnTo>
                <a:lnTo>
                  <a:pt x="1898701" y="2886"/>
                </a:lnTo>
                <a:lnTo>
                  <a:pt x="1943448" y="11314"/>
                </a:lnTo>
                <a:lnTo>
                  <a:pt x="1986125" y="24935"/>
                </a:lnTo>
                <a:lnTo>
                  <a:pt x="2026385" y="43404"/>
                </a:lnTo>
                <a:lnTo>
                  <a:pt x="2063881" y="66373"/>
                </a:lnTo>
                <a:lnTo>
                  <a:pt x="2098266" y="93494"/>
                </a:lnTo>
                <a:lnTo>
                  <a:pt x="2129193" y="124421"/>
                </a:lnTo>
                <a:lnTo>
                  <a:pt x="2156314" y="158806"/>
                </a:lnTo>
                <a:lnTo>
                  <a:pt x="2179282" y="196302"/>
                </a:lnTo>
                <a:lnTo>
                  <a:pt x="2197751" y="236562"/>
                </a:lnTo>
                <a:lnTo>
                  <a:pt x="2211373" y="279239"/>
                </a:lnTo>
                <a:lnTo>
                  <a:pt x="2219800" y="323985"/>
                </a:lnTo>
                <a:lnTo>
                  <a:pt x="2222687" y="370454"/>
                </a:lnTo>
                <a:lnTo>
                  <a:pt x="2222687" y="5913084"/>
                </a:lnTo>
                <a:lnTo>
                  <a:pt x="2219800" y="5959553"/>
                </a:lnTo>
                <a:lnTo>
                  <a:pt x="2211373" y="6004299"/>
                </a:lnTo>
                <a:lnTo>
                  <a:pt x="2197751" y="6046976"/>
                </a:lnTo>
                <a:lnTo>
                  <a:pt x="2179282" y="6087236"/>
                </a:lnTo>
                <a:lnTo>
                  <a:pt x="2156314" y="6124733"/>
                </a:lnTo>
                <a:lnTo>
                  <a:pt x="2129193" y="6159118"/>
                </a:lnTo>
                <a:lnTo>
                  <a:pt x="2098266" y="6190044"/>
                </a:lnTo>
                <a:lnTo>
                  <a:pt x="2063881" y="6217166"/>
                </a:lnTo>
                <a:lnTo>
                  <a:pt x="2026385" y="6240134"/>
                </a:lnTo>
                <a:lnTo>
                  <a:pt x="1986125" y="6258603"/>
                </a:lnTo>
                <a:lnTo>
                  <a:pt x="1943448" y="6272225"/>
                </a:lnTo>
                <a:lnTo>
                  <a:pt x="1898701" y="6280653"/>
                </a:lnTo>
                <a:lnTo>
                  <a:pt x="1852232" y="6283539"/>
                </a:lnTo>
                <a:lnTo>
                  <a:pt x="370454" y="6283539"/>
                </a:lnTo>
                <a:lnTo>
                  <a:pt x="323985" y="6280653"/>
                </a:lnTo>
                <a:lnTo>
                  <a:pt x="279239" y="6272225"/>
                </a:lnTo>
                <a:lnTo>
                  <a:pt x="236562" y="6258603"/>
                </a:lnTo>
                <a:lnTo>
                  <a:pt x="196302" y="6240134"/>
                </a:lnTo>
                <a:lnTo>
                  <a:pt x="158806" y="6217166"/>
                </a:lnTo>
                <a:lnTo>
                  <a:pt x="124421" y="6190044"/>
                </a:lnTo>
                <a:lnTo>
                  <a:pt x="93494" y="6159118"/>
                </a:lnTo>
                <a:lnTo>
                  <a:pt x="66373" y="6124733"/>
                </a:lnTo>
                <a:lnTo>
                  <a:pt x="43404" y="6087236"/>
                </a:lnTo>
                <a:lnTo>
                  <a:pt x="24935" y="6046976"/>
                </a:lnTo>
                <a:lnTo>
                  <a:pt x="11314" y="6004299"/>
                </a:lnTo>
                <a:lnTo>
                  <a:pt x="2886" y="5959553"/>
                </a:lnTo>
                <a:lnTo>
                  <a:pt x="0" y="5913084"/>
                </a:lnTo>
                <a:lnTo>
                  <a:pt x="0" y="370454"/>
                </a:lnTo>
                <a:close/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4967429" y="267384"/>
            <a:ext cx="2223135" cy="6283960"/>
          </a:xfrm>
          <a:custGeom>
            <a:avLst/>
            <a:gdLst/>
            <a:ahLst/>
            <a:cxnLst/>
            <a:rect l="l" t="t" r="r" b="b"/>
            <a:pathLst>
              <a:path w="2223134" h="6283959">
                <a:moveTo>
                  <a:pt x="1852232" y="0"/>
                </a:moveTo>
                <a:lnTo>
                  <a:pt x="370453" y="0"/>
                </a:lnTo>
                <a:lnTo>
                  <a:pt x="323985" y="2886"/>
                </a:lnTo>
                <a:lnTo>
                  <a:pt x="279238" y="11314"/>
                </a:lnTo>
                <a:lnTo>
                  <a:pt x="236561" y="24935"/>
                </a:lnTo>
                <a:lnTo>
                  <a:pt x="196301" y="43404"/>
                </a:lnTo>
                <a:lnTo>
                  <a:pt x="158805" y="66373"/>
                </a:lnTo>
                <a:lnTo>
                  <a:pt x="124420" y="93494"/>
                </a:lnTo>
                <a:lnTo>
                  <a:pt x="93494" y="124421"/>
                </a:lnTo>
                <a:lnTo>
                  <a:pt x="66373" y="158806"/>
                </a:lnTo>
                <a:lnTo>
                  <a:pt x="43404" y="196302"/>
                </a:lnTo>
                <a:lnTo>
                  <a:pt x="24935" y="236562"/>
                </a:lnTo>
                <a:lnTo>
                  <a:pt x="11314" y="279239"/>
                </a:lnTo>
                <a:lnTo>
                  <a:pt x="2886" y="323986"/>
                </a:lnTo>
                <a:lnTo>
                  <a:pt x="0" y="370455"/>
                </a:lnTo>
                <a:lnTo>
                  <a:pt x="0" y="5913084"/>
                </a:lnTo>
                <a:lnTo>
                  <a:pt x="2886" y="5959554"/>
                </a:lnTo>
                <a:lnTo>
                  <a:pt x="11314" y="6004300"/>
                </a:lnTo>
                <a:lnTo>
                  <a:pt x="24935" y="6046977"/>
                </a:lnTo>
                <a:lnTo>
                  <a:pt x="43404" y="6087237"/>
                </a:lnTo>
                <a:lnTo>
                  <a:pt x="66373" y="6124733"/>
                </a:lnTo>
                <a:lnTo>
                  <a:pt x="93494" y="6159118"/>
                </a:lnTo>
                <a:lnTo>
                  <a:pt x="124420" y="6190045"/>
                </a:lnTo>
                <a:lnTo>
                  <a:pt x="158805" y="6217166"/>
                </a:lnTo>
                <a:lnTo>
                  <a:pt x="196301" y="6240135"/>
                </a:lnTo>
                <a:lnTo>
                  <a:pt x="236561" y="6258604"/>
                </a:lnTo>
                <a:lnTo>
                  <a:pt x="279238" y="6272225"/>
                </a:lnTo>
                <a:lnTo>
                  <a:pt x="323985" y="6280653"/>
                </a:lnTo>
                <a:lnTo>
                  <a:pt x="370453" y="6283539"/>
                </a:lnTo>
                <a:lnTo>
                  <a:pt x="1852232" y="6283539"/>
                </a:lnTo>
                <a:lnTo>
                  <a:pt x="1898701" y="6280653"/>
                </a:lnTo>
                <a:lnTo>
                  <a:pt x="1943448" y="6272225"/>
                </a:lnTo>
                <a:lnTo>
                  <a:pt x="1986124" y="6258604"/>
                </a:lnTo>
                <a:lnTo>
                  <a:pt x="2026384" y="6240135"/>
                </a:lnTo>
                <a:lnTo>
                  <a:pt x="2063880" y="6217166"/>
                </a:lnTo>
                <a:lnTo>
                  <a:pt x="2098265" y="6190045"/>
                </a:lnTo>
                <a:lnTo>
                  <a:pt x="2129192" y="6159118"/>
                </a:lnTo>
                <a:lnTo>
                  <a:pt x="2156313" y="6124733"/>
                </a:lnTo>
                <a:lnTo>
                  <a:pt x="2179282" y="6087237"/>
                </a:lnTo>
                <a:lnTo>
                  <a:pt x="2197750" y="6046977"/>
                </a:lnTo>
                <a:lnTo>
                  <a:pt x="2211372" y="6004300"/>
                </a:lnTo>
                <a:lnTo>
                  <a:pt x="2219800" y="5959554"/>
                </a:lnTo>
                <a:lnTo>
                  <a:pt x="2222686" y="5913084"/>
                </a:lnTo>
                <a:lnTo>
                  <a:pt x="2222686" y="370455"/>
                </a:lnTo>
                <a:lnTo>
                  <a:pt x="2219800" y="323986"/>
                </a:lnTo>
                <a:lnTo>
                  <a:pt x="2211372" y="279239"/>
                </a:lnTo>
                <a:lnTo>
                  <a:pt x="2197750" y="236562"/>
                </a:lnTo>
                <a:lnTo>
                  <a:pt x="2179282" y="196302"/>
                </a:lnTo>
                <a:lnTo>
                  <a:pt x="2156313" y="158806"/>
                </a:lnTo>
                <a:lnTo>
                  <a:pt x="2129192" y="124421"/>
                </a:lnTo>
                <a:lnTo>
                  <a:pt x="2098265" y="93494"/>
                </a:lnTo>
                <a:lnTo>
                  <a:pt x="2063880" y="66373"/>
                </a:lnTo>
                <a:lnTo>
                  <a:pt x="2026384" y="43404"/>
                </a:lnTo>
                <a:lnTo>
                  <a:pt x="1986124" y="24935"/>
                </a:lnTo>
                <a:lnTo>
                  <a:pt x="1943448" y="11314"/>
                </a:lnTo>
                <a:lnTo>
                  <a:pt x="1898701" y="2886"/>
                </a:lnTo>
                <a:lnTo>
                  <a:pt x="1852232" y="0"/>
                </a:lnTo>
                <a:close/>
              </a:path>
            </a:pathLst>
          </a:custGeom>
          <a:solidFill>
            <a:srgbClr val="91E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4967429" y="267384"/>
            <a:ext cx="2223135" cy="6283960"/>
          </a:xfrm>
          <a:custGeom>
            <a:avLst/>
            <a:gdLst/>
            <a:ahLst/>
            <a:cxnLst/>
            <a:rect l="l" t="t" r="r" b="b"/>
            <a:pathLst>
              <a:path w="2223134" h="6283959">
                <a:moveTo>
                  <a:pt x="0" y="370454"/>
                </a:moveTo>
                <a:lnTo>
                  <a:pt x="2886" y="323985"/>
                </a:lnTo>
                <a:lnTo>
                  <a:pt x="11314" y="279239"/>
                </a:lnTo>
                <a:lnTo>
                  <a:pt x="24935" y="236562"/>
                </a:lnTo>
                <a:lnTo>
                  <a:pt x="43404" y="196302"/>
                </a:lnTo>
                <a:lnTo>
                  <a:pt x="66373" y="158806"/>
                </a:lnTo>
                <a:lnTo>
                  <a:pt x="93494" y="124421"/>
                </a:lnTo>
                <a:lnTo>
                  <a:pt x="124421" y="93494"/>
                </a:lnTo>
                <a:lnTo>
                  <a:pt x="158806" y="66373"/>
                </a:lnTo>
                <a:lnTo>
                  <a:pt x="196302" y="43404"/>
                </a:lnTo>
                <a:lnTo>
                  <a:pt x="236562" y="24935"/>
                </a:lnTo>
                <a:lnTo>
                  <a:pt x="279239" y="11314"/>
                </a:lnTo>
                <a:lnTo>
                  <a:pt x="323985" y="2886"/>
                </a:lnTo>
                <a:lnTo>
                  <a:pt x="370454" y="0"/>
                </a:lnTo>
                <a:lnTo>
                  <a:pt x="1852232" y="0"/>
                </a:lnTo>
                <a:lnTo>
                  <a:pt x="1898701" y="2886"/>
                </a:lnTo>
                <a:lnTo>
                  <a:pt x="1943448" y="11314"/>
                </a:lnTo>
                <a:lnTo>
                  <a:pt x="1986125" y="24935"/>
                </a:lnTo>
                <a:lnTo>
                  <a:pt x="2026385" y="43404"/>
                </a:lnTo>
                <a:lnTo>
                  <a:pt x="2063881" y="66373"/>
                </a:lnTo>
                <a:lnTo>
                  <a:pt x="2098266" y="93494"/>
                </a:lnTo>
                <a:lnTo>
                  <a:pt x="2129193" y="124421"/>
                </a:lnTo>
                <a:lnTo>
                  <a:pt x="2156314" y="158806"/>
                </a:lnTo>
                <a:lnTo>
                  <a:pt x="2179282" y="196302"/>
                </a:lnTo>
                <a:lnTo>
                  <a:pt x="2197751" y="236562"/>
                </a:lnTo>
                <a:lnTo>
                  <a:pt x="2211373" y="279239"/>
                </a:lnTo>
                <a:lnTo>
                  <a:pt x="2219800" y="323985"/>
                </a:lnTo>
                <a:lnTo>
                  <a:pt x="2222687" y="370454"/>
                </a:lnTo>
                <a:lnTo>
                  <a:pt x="2222687" y="5913084"/>
                </a:lnTo>
                <a:lnTo>
                  <a:pt x="2219800" y="5959553"/>
                </a:lnTo>
                <a:lnTo>
                  <a:pt x="2211373" y="6004299"/>
                </a:lnTo>
                <a:lnTo>
                  <a:pt x="2197751" y="6046976"/>
                </a:lnTo>
                <a:lnTo>
                  <a:pt x="2179282" y="6087236"/>
                </a:lnTo>
                <a:lnTo>
                  <a:pt x="2156314" y="6124733"/>
                </a:lnTo>
                <a:lnTo>
                  <a:pt x="2129193" y="6159118"/>
                </a:lnTo>
                <a:lnTo>
                  <a:pt x="2098266" y="6190044"/>
                </a:lnTo>
                <a:lnTo>
                  <a:pt x="2063881" y="6217166"/>
                </a:lnTo>
                <a:lnTo>
                  <a:pt x="2026385" y="6240134"/>
                </a:lnTo>
                <a:lnTo>
                  <a:pt x="1986125" y="6258603"/>
                </a:lnTo>
                <a:lnTo>
                  <a:pt x="1943448" y="6272225"/>
                </a:lnTo>
                <a:lnTo>
                  <a:pt x="1898701" y="6280653"/>
                </a:lnTo>
                <a:lnTo>
                  <a:pt x="1852232" y="6283539"/>
                </a:lnTo>
                <a:lnTo>
                  <a:pt x="370454" y="6283539"/>
                </a:lnTo>
                <a:lnTo>
                  <a:pt x="323985" y="6280653"/>
                </a:lnTo>
                <a:lnTo>
                  <a:pt x="279239" y="6272225"/>
                </a:lnTo>
                <a:lnTo>
                  <a:pt x="236562" y="6258603"/>
                </a:lnTo>
                <a:lnTo>
                  <a:pt x="196302" y="6240134"/>
                </a:lnTo>
                <a:lnTo>
                  <a:pt x="158806" y="6217166"/>
                </a:lnTo>
                <a:lnTo>
                  <a:pt x="124421" y="6190044"/>
                </a:lnTo>
                <a:lnTo>
                  <a:pt x="93494" y="6159118"/>
                </a:lnTo>
                <a:lnTo>
                  <a:pt x="66373" y="6124733"/>
                </a:lnTo>
                <a:lnTo>
                  <a:pt x="43404" y="6087236"/>
                </a:lnTo>
                <a:lnTo>
                  <a:pt x="24935" y="6046976"/>
                </a:lnTo>
                <a:lnTo>
                  <a:pt x="11314" y="6004299"/>
                </a:lnTo>
                <a:lnTo>
                  <a:pt x="2886" y="5959553"/>
                </a:lnTo>
                <a:lnTo>
                  <a:pt x="0" y="5913084"/>
                </a:lnTo>
                <a:lnTo>
                  <a:pt x="0" y="370454"/>
                </a:lnTo>
                <a:close/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315647" y="267384"/>
            <a:ext cx="2223135" cy="6283960"/>
          </a:xfrm>
          <a:custGeom>
            <a:avLst/>
            <a:gdLst/>
            <a:ahLst/>
            <a:cxnLst/>
            <a:rect l="l" t="t" r="r" b="b"/>
            <a:pathLst>
              <a:path w="2223134" h="6283959">
                <a:moveTo>
                  <a:pt x="1852232" y="0"/>
                </a:moveTo>
                <a:lnTo>
                  <a:pt x="370455" y="0"/>
                </a:lnTo>
                <a:lnTo>
                  <a:pt x="323986" y="2886"/>
                </a:lnTo>
                <a:lnTo>
                  <a:pt x="279239" y="11314"/>
                </a:lnTo>
                <a:lnTo>
                  <a:pt x="236562" y="24935"/>
                </a:lnTo>
                <a:lnTo>
                  <a:pt x="196302" y="43404"/>
                </a:lnTo>
                <a:lnTo>
                  <a:pt x="158806" y="66373"/>
                </a:lnTo>
                <a:lnTo>
                  <a:pt x="124421" y="93494"/>
                </a:lnTo>
                <a:lnTo>
                  <a:pt x="93494" y="124421"/>
                </a:lnTo>
                <a:lnTo>
                  <a:pt x="66373" y="158806"/>
                </a:lnTo>
                <a:lnTo>
                  <a:pt x="43404" y="196302"/>
                </a:lnTo>
                <a:lnTo>
                  <a:pt x="24935" y="236562"/>
                </a:lnTo>
                <a:lnTo>
                  <a:pt x="11314" y="279239"/>
                </a:lnTo>
                <a:lnTo>
                  <a:pt x="2886" y="323986"/>
                </a:lnTo>
                <a:lnTo>
                  <a:pt x="0" y="370455"/>
                </a:lnTo>
                <a:lnTo>
                  <a:pt x="0" y="5913084"/>
                </a:lnTo>
                <a:lnTo>
                  <a:pt x="2886" y="5959554"/>
                </a:lnTo>
                <a:lnTo>
                  <a:pt x="11314" y="6004300"/>
                </a:lnTo>
                <a:lnTo>
                  <a:pt x="24935" y="6046977"/>
                </a:lnTo>
                <a:lnTo>
                  <a:pt x="43404" y="6087237"/>
                </a:lnTo>
                <a:lnTo>
                  <a:pt x="66373" y="6124733"/>
                </a:lnTo>
                <a:lnTo>
                  <a:pt x="93494" y="6159118"/>
                </a:lnTo>
                <a:lnTo>
                  <a:pt x="124421" y="6190045"/>
                </a:lnTo>
                <a:lnTo>
                  <a:pt x="158806" y="6217166"/>
                </a:lnTo>
                <a:lnTo>
                  <a:pt x="196302" y="6240135"/>
                </a:lnTo>
                <a:lnTo>
                  <a:pt x="236562" y="6258604"/>
                </a:lnTo>
                <a:lnTo>
                  <a:pt x="279239" y="6272225"/>
                </a:lnTo>
                <a:lnTo>
                  <a:pt x="323986" y="6280653"/>
                </a:lnTo>
                <a:lnTo>
                  <a:pt x="370455" y="6283539"/>
                </a:lnTo>
                <a:lnTo>
                  <a:pt x="1852232" y="6283539"/>
                </a:lnTo>
                <a:lnTo>
                  <a:pt x="1898701" y="6280653"/>
                </a:lnTo>
                <a:lnTo>
                  <a:pt x="1943448" y="6272225"/>
                </a:lnTo>
                <a:lnTo>
                  <a:pt x="1986125" y="6258604"/>
                </a:lnTo>
                <a:lnTo>
                  <a:pt x="2026385" y="6240135"/>
                </a:lnTo>
                <a:lnTo>
                  <a:pt x="2063881" y="6217166"/>
                </a:lnTo>
                <a:lnTo>
                  <a:pt x="2098266" y="6190045"/>
                </a:lnTo>
                <a:lnTo>
                  <a:pt x="2129193" y="6159118"/>
                </a:lnTo>
                <a:lnTo>
                  <a:pt x="2156314" y="6124733"/>
                </a:lnTo>
                <a:lnTo>
                  <a:pt x="2179283" y="6087237"/>
                </a:lnTo>
                <a:lnTo>
                  <a:pt x="2197752" y="6046977"/>
                </a:lnTo>
                <a:lnTo>
                  <a:pt x="2211373" y="6004300"/>
                </a:lnTo>
                <a:lnTo>
                  <a:pt x="2219801" y="5959554"/>
                </a:lnTo>
                <a:lnTo>
                  <a:pt x="2222687" y="5913084"/>
                </a:lnTo>
                <a:lnTo>
                  <a:pt x="2222687" y="370455"/>
                </a:lnTo>
                <a:lnTo>
                  <a:pt x="2219801" y="323986"/>
                </a:lnTo>
                <a:lnTo>
                  <a:pt x="2211373" y="279239"/>
                </a:lnTo>
                <a:lnTo>
                  <a:pt x="2197752" y="236562"/>
                </a:lnTo>
                <a:lnTo>
                  <a:pt x="2179283" y="196302"/>
                </a:lnTo>
                <a:lnTo>
                  <a:pt x="2156314" y="158806"/>
                </a:lnTo>
                <a:lnTo>
                  <a:pt x="2129193" y="124421"/>
                </a:lnTo>
                <a:lnTo>
                  <a:pt x="2098266" y="93494"/>
                </a:lnTo>
                <a:lnTo>
                  <a:pt x="2063881" y="66373"/>
                </a:lnTo>
                <a:lnTo>
                  <a:pt x="2026385" y="43404"/>
                </a:lnTo>
                <a:lnTo>
                  <a:pt x="1986125" y="24935"/>
                </a:lnTo>
                <a:lnTo>
                  <a:pt x="1943448" y="11314"/>
                </a:lnTo>
                <a:lnTo>
                  <a:pt x="1898701" y="2886"/>
                </a:lnTo>
                <a:lnTo>
                  <a:pt x="1852232" y="0"/>
                </a:lnTo>
                <a:close/>
              </a:path>
            </a:pathLst>
          </a:custGeom>
          <a:solidFill>
            <a:srgbClr val="739E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7315647" y="267384"/>
            <a:ext cx="2223135" cy="6283960"/>
          </a:xfrm>
          <a:custGeom>
            <a:avLst/>
            <a:gdLst/>
            <a:ahLst/>
            <a:cxnLst/>
            <a:rect l="l" t="t" r="r" b="b"/>
            <a:pathLst>
              <a:path w="2223134" h="6283959">
                <a:moveTo>
                  <a:pt x="0" y="370454"/>
                </a:moveTo>
                <a:lnTo>
                  <a:pt x="2886" y="323985"/>
                </a:lnTo>
                <a:lnTo>
                  <a:pt x="11314" y="279239"/>
                </a:lnTo>
                <a:lnTo>
                  <a:pt x="24935" y="236562"/>
                </a:lnTo>
                <a:lnTo>
                  <a:pt x="43404" y="196302"/>
                </a:lnTo>
                <a:lnTo>
                  <a:pt x="66373" y="158806"/>
                </a:lnTo>
                <a:lnTo>
                  <a:pt x="93494" y="124421"/>
                </a:lnTo>
                <a:lnTo>
                  <a:pt x="124420" y="93494"/>
                </a:lnTo>
                <a:lnTo>
                  <a:pt x="158805" y="66373"/>
                </a:lnTo>
                <a:lnTo>
                  <a:pt x="196302" y="43404"/>
                </a:lnTo>
                <a:lnTo>
                  <a:pt x="236562" y="24935"/>
                </a:lnTo>
                <a:lnTo>
                  <a:pt x="279239" y="11314"/>
                </a:lnTo>
                <a:lnTo>
                  <a:pt x="323985" y="2886"/>
                </a:lnTo>
                <a:lnTo>
                  <a:pt x="370454" y="0"/>
                </a:lnTo>
                <a:lnTo>
                  <a:pt x="1852232" y="0"/>
                </a:lnTo>
                <a:lnTo>
                  <a:pt x="1898701" y="2886"/>
                </a:lnTo>
                <a:lnTo>
                  <a:pt x="1943448" y="11314"/>
                </a:lnTo>
                <a:lnTo>
                  <a:pt x="1986125" y="24935"/>
                </a:lnTo>
                <a:lnTo>
                  <a:pt x="2026385" y="43404"/>
                </a:lnTo>
                <a:lnTo>
                  <a:pt x="2063881" y="66373"/>
                </a:lnTo>
                <a:lnTo>
                  <a:pt x="2098266" y="93494"/>
                </a:lnTo>
                <a:lnTo>
                  <a:pt x="2129193" y="124421"/>
                </a:lnTo>
                <a:lnTo>
                  <a:pt x="2156314" y="158806"/>
                </a:lnTo>
                <a:lnTo>
                  <a:pt x="2179283" y="196302"/>
                </a:lnTo>
                <a:lnTo>
                  <a:pt x="2197751" y="236562"/>
                </a:lnTo>
                <a:lnTo>
                  <a:pt x="2211373" y="279239"/>
                </a:lnTo>
                <a:lnTo>
                  <a:pt x="2219801" y="323985"/>
                </a:lnTo>
                <a:lnTo>
                  <a:pt x="2222687" y="370454"/>
                </a:lnTo>
                <a:lnTo>
                  <a:pt x="2222687" y="5913084"/>
                </a:lnTo>
                <a:lnTo>
                  <a:pt x="2219801" y="5959553"/>
                </a:lnTo>
                <a:lnTo>
                  <a:pt x="2211373" y="6004299"/>
                </a:lnTo>
                <a:lnTo>
                  <a:pt x="2197751" y="6046976"/>
                </a:lnTo>
                <a:lnTo>
                  <a:pt x="2179283" y="6087236"/>
                </a:lnTo>
                <a:lnTo>
                  <a:pt x="2156314" y="6124733"/>
                </a:lnTo>
                <a:lnTo>
                  <a:pt x="2129193" y="6159118"/>
                </a:lnTo>
                <a:lnTo>
                  <a:pt x="2098266" y="6190044"/>
                </a:lnTo>
                <a:lnTo>
                  <a:pt x="2063881" y="6217166"/>
                </a:lnTo>
                <a:lnTo>
                  <a:pt x="2026385" y="6240134"/>
                </a:lnTo>
                <a:lnTo>
                  <a:pt x="1986125" y="6258603"/>
                </a:lnTo>
                <a:lnTo>
                  <a:pt x="1943448" y="6272225"/>
                </a:lnTo>
                <a:lnTo>
                  <a:pt x="1898701" y="6280653"/>
                </a:lnTo>
                <a:lnTo>
                  <a:pt x="1852232" y="6283539"/>
                </a:lnTo>
                <a:lnTo>
                  <a:pt x="370454" y="6283539"/>
                </a:lnTo>
                <a:lnTo>
                  <a:pt x="323985" y="6280653"/>
                </a:lnTo>
                <a:lnTo>
                  <a:pt x="279239" y="6272225"/>
                </a:lnTo>
                <a:lnTo>
                  <a:pt x="236562" y="6258603"/>
                </a:lnTo>
                <a:lnTo>
                  <a:pt x="196302" y="6240134"/>
                </a:lnTo>
                <a:lnTo>
                  <a:pt x="158805" y="6217166"/>
                </a:lnTo>
                <a:lnTo>
                  <a:pt x="124420" y="6190044"/>
                </a:lnTo>
                <a:lnTo>
                  <a:pt x="93494" y="6159118"/>
                </a:lnTo>
                <a:lnTo>
                  <a:pt x="66373" y="6124733"/>
                </a:lnTo>
                <a:lnTo>
                  <a:pt x="43404" y="6087236"/>
                </a:lnTo>
                <a:lnTo>
                  <a:pt x="24935" y="6046976"/>
                </a:lnTo>
                <a:lnTo>
                  <a:pt x="11314" y="6004299"/>
                </a:lnTo>
                <a:lnTo>
                  <a:pt x="2886" y="5959553"/>
                </a:lnTo>
                <a:lnTo>
                  <a:pt x="0" y="5913084"/>
                </a:lnTo>
                <a:lnTo>
                  <a:pt x="0" y="370454"/>
                </a:lnTo>
                <a:close/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313531" y="1582141"/>
            <a:ext cx="684666" cy="6846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250679" y="3655638"/>
            <a:ext cx="717405" cy="7174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488826" y="2627295"/>
            <a:ext cx="700005" cy="7000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396297" y="425189"/>
            <a:ext cx="974144" cy="974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227015" y="5467963"/>
            <a:ext cx="814562" cy="8145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484776" y="4590430"/>
            <a:ext cx="780927" cy="7809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2522280" y="4424400"/>
            <a:ext cx="1269175" cy="12691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3579687" y="3226911"/>
            <a:ext cx="1347856" cy="13478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3923794" y="5490411"/>
            <a:ext cx="725960" cy="7259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2540595" y="2396655"/>
            <a:ext cx="1101938" cy="110193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3859969" y="1485216"/>
            <a:ext cx="781591" cy="7815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2601570" y="323345"/>
            <a:ext cx="1075985" cy="10759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5152409" y="419766"/>
            <a:ext cx="707535" cy="70753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6218956" y="1306664"/>
            <a:ext cx="809945" cy="80994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5108651" y="4384091"/>
            <a:ext cx="751293" cy="75129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5097746" y="2417622"/>
            <a:ext cx="711461" cy="71146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6310659" y="3423629"/>
            <a:ext cx="700272" cy="70027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6304655" y="5234558"/>
            <a:ext cx="724247" cy="72424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7381180" y="523108"/>
            <a:ext cx="807066" cy="8070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8657713" y="1399333"/>
            <a:ext cx="762741" cy="76274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8536806" y="3498593"/>
            <a:ext cx="894332" cy="89433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7338793" y="4310758"/>
            <a:ext cx="849452" cy="84945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7310161" y="2429528"/>
            <a:ext cx="867932" cy="86793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8639614" y="5335227"/>
            <a:ext cx="791525" cy="79152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24670" y="400675"/>
            <a:ext cx="5619750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5300" y="1577340"/>
            <a:ext cx="89154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8040" y="6377940"/>
            <a:ext cx="31699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3232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ientacionandujar.es/2020/04/13/ultimas-plazas-curso-on-line-recursos-y-adaptaciones-para-la-atencion-educativa-en-neae-y-nee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hyperlink" Target="https://formacionandujar.es/cursos/es/cursos-online/16-curso-online-atencion-a-la-diversidad-recursos-y-adaptaciones-para-alumnado-con-neae-y-nee.html" TargetMode="Externa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1.jpg"/><Relationship Id="rId7" Type="http://schemas.openxmlformats.org/officeDocument/2006/relationships/image" Target="../media/image49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g"/><Relationship Id="rId5" Type="http://schemas.openxmlformats.org/officeDocument/2006/relationships/image" Target="../media/image43.jpg"/><Relationship Id="rId4" Type="http://schemas.openxmlformats.org/officeDocument/2006/relationships/image" Target="../media/image46.jpg"/><Relationship Id="rId9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6.jpg"/><Relationship Id="rId7" Type="http://schemas.openxmlformats.org/officeDocument/2006/relationships/image" Target="../media/image3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5" Type="http://schemas.openxmlformats.org/officeDocument/2006/relationships/image" Target="../media/image51.jpg"/><Relationship Id="rId4" Type="http://schemas.openxmlformats.org/officeDocument/2006/relationships/image" Target="../media/image33.jpg"/><Relationship Id="rId9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ientacionandujar.es/2020/04/13/ultimas-plazas-curso-on-line-recursos-y-adaptaciones-para-la-atencion-educativa-en-neae-y-nee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hyperlink" Target="https://formacionandujar.es/cursos/es/cursos-online/16-curso-online-atencion-a-la-diversidad-recursos-y-adaptaciones-para-alumnado-con-neae-y-nee.html" TargetMode="External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ientacionandujar.es/2020/04/13/ultimas-plazas-curso-on-line-recursos-y-adaptaciones-para-la-atencion-educativa-en-neae-y-nee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hyperlink" Target="https://formacionandujar.es/cursos/es/cursos-online/16-curso-online-atencion-a-la-diversidad-recursos-y-adaptaciones-para-alumnado-con-neae-y-nee.html" TargetMode="Externa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41.jpg"/><Relationship Id="rId7" Type="http://schemas.openxmlformats.org/officeDocument/2006/relationships/image" Target="../media/image55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45.emf"/><Relationship Id="rId9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7EA2129-14FF-4041-9297-05B1EAD545F4}"/>
              </a:ext>
            </a:extLst>
          </p:cNvPr>
          <p:cNvSpPr/>
          <p:nvPr/>
        </p:nvSpPr>
        <p:spPr>
          <a:xfrm>
            <a:off x="533400" y="685800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D5FC79">
                  <a:tint val="66000"/>
                  <a:satMod val="160000"/>
                </a:srgbClr>
              </a:gs>
              <a:gs pos="50000">
                <a:srgbClr val="D5FC79">
                  <a:tint val="44500"/>
                  <a:satMod val="160000"/>
                </a:srgbClr>
              </a:gs>
              <a:gs pos="100000">
                <a:srgbClr val="D5FC79">
                  <a:tint val="23500"/>
                  <a:satMod val="160000"/>
                </a:srgbClr>
              </a:gs>
            </a:gsLst>
            <a:lin ang="135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C964B0C-5C73-FE4F-AE8C-7C85E6A1A92B}"/>
              </a:ext>
            </a:extLst>
          </p:cNvPr>
          <p:cNvSpPr/>
          <p:nvPr/>
        </p:nvSpPr>
        <p:spPr>
          <a:xfrm>
            <a:off x="2743200" y="685800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FF7E79">
                  <a:tint val="66000"/>
                  <a:satMod val="160000"/>
                </a:srgbClr>
              </a:gs>
              <a:gs pos="50000">
                <a:srgbClr val="FF7E79">
                  <a:tint val="44500"/>
                  <a:satMod val="160000"/>
                </a:srgbClr>
              </a:gs>
              <a:gs pos="100000">
                <a:srgbClr val="FF7E79">
                  <a:tint val="23500"/>
                  <a:satMod val="160000"/>
                </a:srgbClr>
              </a:gs>
            </a:gsLst>
            <a:lin ang="189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CA59A14A-90FE-E04A-ADDF-9F3C3F2D53DB}"/>
              </a:ext>
            </a:extLst>
          </p:cNvPr>
          <p:cNvSpPr/>
          <p:nvPr/>
        </p:nvSpPr>
        <p:spPr>
          <a:xfrm>
            <a:off x="5410200" y="692217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73FEFF">
                  <a:tint val="66000"/>
                  <a:satMod val="160000"/>
                </a:srgbClr>
              </a:gs>
              <a:gs pos="50000">
                <a:srgbClr val="73FEFF">
                  <a:tint val="44500"/>
                  <a:satMod val="160000"/>
                </a:srgbClr>
              </a:gs>
              <a:gs pos="100000">
                <a:srgbClr val="73FEFF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F108A532-EB9F-AC4B-8405-B810D47F07FD}"/>
              </a:ext>
            </a:extLst>
          </p:cNvPr>
          <p:cNvSpPr/>
          <p:nvPr/>
        </p:nvSpPr>
        <p:spPr>
          <a:xfrm>
            <a:off x="7620000" y="692217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FF2F92">
                  <a:tint val="66000"/>
                  <a:satMod val="160000"/>
                </a:srgbClr>
              </a:gs>
              <a:gs pos="50000">
                <a:srgbClr val="FF2F92">
                  <a:tint val="44500"/>
                  <a:satMod val="160000"/>
                </a:srgbClr>
              </a:gs>
              <a:gs pos="100000">
                <a:srgbClr val="FF2F92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9DD26A27-D833-944E-AEFA-886A0C82AF87}"/>
              </a:ext>
            </a:extLst>
          </p:cNvPr>
          <p:cNvSpPr/>
          <p:nvPr/>
        </p:nvSpPr>
        <p:spPr>
          <a:xfrm>
            <a:off x="5334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2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06D56BB8-F661-9E4D-B74E-7BD6D1603D8D}"/>
              </a:ext>
            </a:extLst>
          </p:cNvPr>
          <p:cNvSpPr/>
          <p:nvPr/>
        </p:nvSpPr>
        <p:spPr>
          <a:xfrm>
            <a:off x="27432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3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96B8FE19-5B95-704B-A3B0-BE907A5D824C}"/>
              </a:ext>
            </a:extLst>
          </p:cNvPr>
          <p:cNvSpPr/>
          <p:nvPr/>
        </p:nvSpPr>
        <p:spPr>
          <a:xfrm>
            <a:off x="54102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4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B966360A-E9F7-1A4A-8F55-00858FC37921}"/>
              </a:ext>
            </a:extLst>
          </p:cNvPr>
          <p:cNvSpPr/>
          <p:nvPr/>
        </p:nvSpPr>
        <p:spPr>
          <a:xfrm>
            <a:off x="76200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5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7095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7EA2129-14FF-4041-9297-05B1EAD545F4}"/>
              </a:ext>
            </a:extLst>
          </p:cNvPr>
          <p:cNvSpPr/>
          <p:nvPr/>
        </p:nvSpPr>
        <p:spPr>
          <a:xfrm>
            <a:off x="533400" y="685800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D5FC79">
                  <a:tint val="66000"/>
                  <a:satMod val="160000"/>
                </a:srgbClr>
              </a:gs>
              <a:gs pos="50000">
                <a:srgbClr val="D5FC79">
                  <a:tint val="44500"/>
                  <a:satMod val="160000"/>
                </a:srgbClr>
              </a:gs>
              <a:gs pos="100000">
                <a:srgbClr val="D5FC79">
                  <a:tint val="23500"/>
                  <a:satMod val="160000"/>
                </a:srgbClr>
              </a:gs>
            </a:gsLst>
            <a:lin ang="135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C964B0C-5C73-FE4F-AE8C-7C85E6A1A92B}"/>
              </a:ext>
            </a:extLst>
          </p:cNvPr>
          <p:cNvSpPr/>
          <p:nvPr/>
        </p:nvSpPr>
        <p:spPr>
          <a:xfrm>
            <a:off x="2743200" y="685800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FF7E79">
                  <a:tint val="66000"/>
                  <a:satMod val="160000"/>
                </a:srgbClr>
              </a:gs>
              <a:gs pos="50000">
                <a:srgbClr val="FF7E79">
                  <a:tint val="44500"/>
                  <a:satMod val="160000"/>
                </a:srgbClr>
              </a:gs>
              <a:gs pos="100000">
                <a:srgbClr val="FF7E79">
                  <a:tint val="23500"/>
                  <a:satMod val="160000"/>
                </a:srgbClr>
              </a:gs>
            </a:gsLst>
            <a:lin ang="189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CA59A14A-90FE-E04A-ADDF-9F3C3F2D53DB}"/>
              </a:ext>
            </a:extLst>
          </p:cNvPr>
          <p:cNvSpPr/>
          <p:nvPr/>
        </p:nvSpPr>
        <p:spPr>
          <a:xfrm>
            <a:off x="5410200" y="692217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73FEFF">
                  <a:tint val="66000"/>
                  <a:satMod val="160000"/>
                </a:srgbClr>
              </a:gs>
              <a:gs pos="50000">
                <a:srgbClr val="73FEFF">
                  <a:tint val="44500"/>
                  <a:satMod val="160000"/>
                </a:srgbClr>
              </a:gs>
              <a:gs pos="100000">
                <a:srgbClr val="73FEFF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F108A532-EB9F-AC4B-8405-B810D47F07FD}"/>
              </a:ext>
            </a:extLst>
          </p:cNvPr>
          <p:cNvSpPr/>
          <p:nvPr/>
        </p:nvSpPr>
        <p:spPr>
          <a:xfrm>
            <a:off x="7620000" y="692217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FF2F92">
                  <a:tint val="66000"/>
                  <a:satMod val="160000"/>
                </a:srgbClr>
              </a:gs>
              <a:gs pos="50000">
                <a:srgbClr val="FF2F92">
                  <a:tint val="44500"/>
                  <a:satMod val="160000"/>
                </a:srgbClr>
              </a:gs>
              <a:gs pos="100000">
                <a:srgbClr val="FF2F92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9DD26A27-D833-944E-AEFA-886A0C82AF87}"/>
              </a:ext>
            </a:extLst>
          </p:cNvPr>
          <p:cNvSpPr/>
          <p:nvPr/>
        </p:nvSpPr>
        <p:spPr>
          <a:xfrm>
            <a:off x="5334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2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06D56BB8-F661-9E4D-B74E-7BD6D1603D8D}"/>
              </a:ext>
            </a:extLst>
          </p:cNvPr>
          <p:cNvSpPr/>
          <p:nvPr/>
        </p:nvSpPr>
        <p:spPr>
          <a:xfrm>
            <a:off x="27432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3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96B8FE19-5B95-704B-A3B0-BE907A5D824C}"/>
              </a:ext>
            </a:extLst>
          </p:cNvPr>
          <p:cNvSpPr/>
          <p:nvPr/>
        </p:nvSpPr>
        <p:spPr>
          <a:xfrm>
            <a:off x="54102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4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B966360A-E9F7-1A4A-8F55-00858FC37921}"/>
              </a:ext>
            </a:extLst>
          </p:cNvPr>
          <p:cNvSpPr/>
          <p:nvPr/>
        </p:nvSpPr>
        <p:spPr>
          <a:xfrm>
            <a:off x="76200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5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036630F7-6ABF-9F4D-9BFD-017E92EDE84C}"/>
              </a:ext>
            </a:extLst>
          </p:cNvPr>
          <p:cNvSpPr/>
          <p:nvPr/>
        </p:nvSpPr>
        <p:spPr>
          <a:xfrm>
            <a:off x="685800" y="958917"/>
            <a:ext cx="1447800" cy="17526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D59DE53-8A3C-A241-BDAE-31B0E81BD4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03" y="1194193"/>
            <a:ext cx="1298594" cy="1269214"/>
          </a:xfrm>
          <a:prstGeom prst="rect">
            <a:avLst/>
          </a:prstGeom>
        </p:spPr>
      </p:pic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BD0B645E-42EB-7445-9876-C597EB787367}"/>
              </a:ext>
            </a:extLst>
          </p:cNvPr>
          <p:cNvSpPr/>
          <p:nvPr/>
        </p:nvSpPr>
        <p:spPr>
          <a:xfrm>
            <a:off x="2897197" y="958917"/>
            <a:ext cx="1447800" cy="17526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C550176-7BDF-9D43-9161-C8FC90C1C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194193"/>
            <a:ext cx="1298594" cy="1269214"/>
          </a:xfrm>
          <a:prstGeom prst="rect">
            <a:avLst/>
          </a:prstGeom>
        </p:spPr>
      </p:pic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AEECD887-6677-C341-A5AA-94D406418A18}"/>
              </a:ext>
            </a:extLst>
          </p:cNvPr>
          <p:cNvSpPr/>
          <p:nvPr/>
        </p:nvSpPr>
        <p:spPr>
          <a:xfrm>
            <a:off x="5581855" y="958917"/>
            <a:ext cx="1447800" cy="17526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E0A4ABC-18AB-6A48-A74D-58ADBE6A5A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458" y="1194193"/>
            <a:ext cx="1298594" cy="1269214"/>
          </a:xfrm>
          <a:prstGeom prst="rect">
            <a:avLst/>
          </a:prstGeom>
        </p:spPr>
      </p:pic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0D8EAB0A-2603-BF41-B6E0-8B2EC3C89A4E}"/>
              </a:ext>
            </a:extLst>
          </p:cNvPr>
          <p:cNvSpPr/>
          <p:nvPr/>
        </p:nvSpPr>
        <p:spPr>
          <a:xfrm>
            <a:off x="7793252" y="958917"/>
            <a:ext cx="1447800" cy="17526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E3B7940-37F0-B744-8F33-1B5E2C917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55" y="1194193"/>
            <a:ext cx="1298594" cy="1269214"/>
          </a:xfrm>
          <a:prstGeom prst="rect">
            <a:avLst/>
          </a:prstGeom>
        </p:spPr>
      </p:pic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9C4FE464-A314-9942-8906-4E4DF28A736C}"/>
              </a:ext>
            </a:extLst>
          </p:cNvPr>
          <p:cNvSpPr/>
          <p:nvPr/>
        </p:nvSpPr>
        <p:spPr>
          <a:xfrm>
            <a:off x="685800" y="4336724"/>
            <a:ext cx="1447800" cy="17526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9B786067-B467-DC4C-AD55-255B761E6F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03" y="4572000"/>
            <a:ext cx="1298594" cy="1269214"/>
          </a:xfrm>
          <a:prstGeom prst="rect">
            <a:avLst/>
          </a:prstGeom>
        </p:spPr>
      </p:pic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6B0B63B3-3E92-AA43-A4EF-066633A10F07}"/>
              </a:ext>
            </a:extLst>
          </p:cNvPr>
          <p:cNvSpPr/>
          <p:nvPr/>
        </p:nvSpPr>
        <p:spPr>
          <a:xfrm>
            <a:off x="2897197" y="4336724"/>
            <a:ext cx="1447800" cy="17526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27F59431-7376-B746-94B1-2EA8D2AD8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572000"/>
            <a:ext cx="1298594" cy="1269214"/>
          </a:xfrm>
          <a:prstGeom prst="rect">
            <a:avLst/>
          </a:prstGeom>
        </p:spPr>
      </p:pic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603D3502-334F-9049-A96F-F7116AB97FF2}"/>
              </a:ext>
            </a:extLst>
          </p:cNvPr>
          <p:cNvSpPr/>
          <p:nvPr/>
        </p:nvSpPr>
        <p:spPr>
          <a:xfrm>
            <a:off x="5581855" y="4336724"/>
            <a:ext cx="1447800" cy="17526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3AA978F2-464E-A346-9642-CA1A8D1052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458" y="4572000"/>
            <a:ext cx="1298594" cy="1269214"/>
          </a:xfrm>
          <a:prstGeom prst="rect">
            <a:avLst/>
          </a:prstGeom>
        </p:spPr>
      </p:pic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6308ED15-6CCC-134D-8E92-D642BBFCFFB9}"/>
              </a:ext>
            </a:extLst>
          </p:cNvPr>
          <p:cNvSpPr/>
          <p:nvPr/>
        </p:nvSpPr>
        <p:spPr>
          <a:xfrm>
            <a:off x="7793252" y="4336724"/>
            <a:ext cx="1447800" cy="17526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EDB3F00F-5703-F64A-86FA-8ABBE67810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55" y="4572000"/>
            <a:ext cx="1298594" cy="126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11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7EA2129-14FF-4041-9297-05B1EAD545F4}"/>
              </a:ext>
            </a:extLst>
          </p:cNvPr>
          <p:cNvSpPr/>
          <p:nvPr/>
        </p:nvSpPr>
        <p:spPr>
          <a:xfrm>
            <a:off x="533400" y="685800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D5FC79">
                  <a:tint val="66000"/>
                  <a:satMod val="160000"/>
                </a:srgbClr>
              </a:gs>
              <a:gs pos="50000">
                <a:srgbClr val="D5FC79">
                  <a:tint val="44500"/>
                  <a:satMod val="160000"/>
                </a:srgbClr>
              </a:gs>
              <a:gs pos="100000">
                <a:srgbClr val="D5FC79">
                  <a:tint val="23500"/>
                  <a:satMod val="160000"/>
                </a:srgbClr>
              </a:gs>
            </a:gsLst>
            <a:lin ang="135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C964B0C-5C73-FE4F-AE8C-7C85E6A1A92B}"/>
              </a:ext>
            </a:extLst>
          </p:cNvPr>
          <p:cNvSpPr/>
          <p:nvPr/>
        </p:nvSpPr>
        <p:spPr>
          <a:xfrm>
            <a:off x="2743200" y="685800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FF7E79">
                  <a:tint val="66000"/>
                  <a:satMod val="160000"/>
                </a:srgbClr>
              </a:gs>
              <a:gs pos="50000">
                <a:srgbClr val="FF7E79">
                  <a:tint val="44500"/>
                  <a:satMod val="160000"/>
                </a:srgbClr>
              </a:gs>
              <a:gs pos="100000">
                <a:srgbClr val="FF7E79">
                  <a:tint val="23500"/>
                  <a:satMod val="160000"/>
                </a:srgbClr>
              </a:gs>
            </a:gsLst>
            <a:lin ang="189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CA59A14A-90FE-E04A-ADDF-9F3C3F2D53DB}"/>
              </a:ext>
            </a:extLst>
          </p:cNvPr>
          <p:cNvSpPr/>
          <p:nvPr/>
        </p:nvSpPr>
        <p:spPr>
          <a:xfrm>
            <a:off x="5410200" y="692217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73FEFF">
                  <a:tint val="66000"/>
                  <a:satMod val="160000"/>
                </a:srgbClr>
              </a:gs>
              <a:gs pos="50000">
                <a:srgbClr val="73FEFF">
                  <a:tint val="44500"/>
                  <a:satMod val="160000"/>
                </a:srgbClr>
              </a:gs>
              <a:gs pos="100000">
                <a:srgbClr val="73FEFF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F108A532-EB9F-AC4B-8405-B810D47F07FD}"/>
              </a:ext>
            </a:extLst>
          </p:cNvPr>
          <p:cNvSpPr/>
          <p:nvPr/>
        </p:nvSpPr>
        <p:spPr>
          <a:xfrm>
            <a:off x="7620000" y="692217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FF2F92">
                  <a:tint val="66000"/>
                  <a:satMod val="160000"/>
                </a:srgbClr>
              </a:gs>
              <a:gs pos="50000">
                <a:srgbClr val="FF2F92">
                  <a:tint val="44500"/>
                  <a:satMod val="160000"/>
                </a:srgbClr>
              </a:gs>
              <a:gs pos="100000">
                <a:srgbClr val="FF2F92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9DD26A27-D833-944E-AEFA-886A0C82AF87}"/>
              </a:ext>
            </a:extLst>
          </p:cNvPr>
          <p:cNvSpPr/>
          <p:nvPr/>
        </p:nvSpPr>
        <p:spPr>
          <a:xfrm>
            <a:off x="5334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2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06D56BB8-F661-9E4D-B74E-7BD6D1603D8D}"/>
              </a:ext>
            </a:extLst>
          </p:cNvPr>
          <p:cNvSpPr/>
          <p:nvPr/>
        </p:nvSpPr>
        <p:spPr>
          <a:xfrm>
            <a:off x="27432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3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96B8FE19-5B95-704B-A3B0-BE907A5D824C}"/>
              </a:ext>
            </a:extLst>
          </p:cNvPr>
          <p:cNvSpPr/>
          <p:nvPr/>
        </p:nvSpPr>
        <p:spPr>
          <a:xfrm>
            <a:off x="54102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4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B966360A-E9F7-1A4A-8F55-00858FC37921}"/>
              </a:ext>
            </a:extLst>
          </p:cNvPr>
          <p:cNvSpPr/>
          <p:nvPr/>
        </p:nvSpPr>
        <p:spPr>
          <a:xfrm>
            <a:off x="76200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5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F614B09D-4CFD-D74E-B10A-8124052FFAC3}"/>
              </a:ext>
            </a:extLst>
          </p:cNvPr>
          <p:cNvSpPr/>
          <p:nvPr/>
        </p:nvSpPr>
        <p:spPr>
          <a:xfrm>
            <a:off x="685800" y="2362200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FRESA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DB20ABC6-8820-7A4E-A67E-6A9E7AD2B175}"/>
              </a:ext>
            </a:extLst>
          </p:cNvPr>
          <p:cNvSpPr/>
          <p:nvPr/>
        </p:nvSpPr>
        <p:spPr>
          <a:xfrm>
            <a:off x="685800" y="838200"/>
            <a:ext cx="1447800" cy="144780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99BD3763-C3D1-5D40-8FD2-B9AE05B8478B}"/>
              </a:ext>
            </a:extLst>
          </p:cNvPr>
          <p:cNvSpPr/>
          <p:nvPr/>
        </p:nvSpPr>
        <p:spPr>
          <a:xfrm>
            <a:off x="2895600" y="2388020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85E08B63-1051-C34E-A194-A14FD1F6CB07}"/>
              </a:ext>
            </a:extLst>
          </p:cNvPr>
          <p:cNvSpPr/>
          <p:nvPr/>
        </p:nvSpPr>
        <p:spPr>
          <a:xfrm>
            <a:off x="2895600" y="864020"/>
            <a:ext cx="1447800" cy="1447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IMAGEN</a:t>
            </a: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EE5624CC-4AA6-F54A-AE3F-9DD3EF6EE8BC}"/>
              </a:ext>
            </a:extLst>
          </p:cNvPr>
          <p:cNvSpPr/>
          <p:nvPr/>
        </p:nvSpPr>
        <p:spPr>
          <a:xfrm>
            <a:off x="5562600" y="2365409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548286E8-6E29-C44A-88CB-8F4D9673AEEF}"/>
              </a:ext>
            </a:extLst>
          </p:cNvPr>
          <p:cNvSpPr/>
          <p:nvPr/>
        </p:nvSpPr>
        <p:spPr>
          <a:xfrm>
            <a:off x="5562600" y="841409"/>
            <a:ext cx="1447800" cy="1447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IMAGEN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21899E0-ECBB-4949-BA6D-7C2234A5EEBC}"/>
              </a:ext>
            </a:extLst>
          </p:cNvPr>
          <p:cNvSpPr/>
          <p:nvPr/>
        </p:nvSpPr>
        <p:spPr>
          <a:xfrm>
            <a:off x="7772400" y="2362200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6492B8EC-3CE7-D147-944D-B784348795AE}"/>
              </a:ext>
            </a:extLst>
          </p:cNvPr>
          <p:cNvSpPr/>
          <p:nvPr/>
        </p:nvSpPr>
        <p:spPr>
          <a:xfrm>
            <a:off x="7772400" y="838200"/>
            <a:ext cx="1447800" cy="1447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IMAGEN</a:t>
            </a:r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2D71817F-4C44-EB4C-B550-0BC07D16BB82}"/>
              </a:ext>
            </a:extLst>
          </p:cNvPr>
          <p:cNvSpPr/>
          <p:nvPr/>
        </p:nvSpPr>
        <p:spPr>
          <a:xfrm>
            <a:off x="5562600" y="5715000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9E0DAB7F-78B6-9C4D-B925-1389BEE3FF7A}"/>
              </a:ext>
            </a:extLst>
          </p:cNvPr>
          <p:cNvSpPr/>
          <p:nvPr/>
        </p:nvSpPr>
        <p:spPr>
          <a:xfrm>
            <a:off x="5562600" y="4191000"/>
            <a:ext cx="1447800" cy="1447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IMAGEN</a:t>
            </a:r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6B0A54C9-61B7-454A-9C36-14CA2CF95D35}"/>
              </a:ext>
            </a:extLst>
          </p:cNvPr>
          <p:cNvSpPr/>
          <p:nvPr/>
        </p:nvSpPr>
        <p:spPr>
          <a:xfrm>
            <a:off x="7772400" y="5711791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24FB04E0-95D0-734B-A26E-42EF4EDCBAE0}"/>
              </a:ext>
            </a:extLst>
          </p:cNvPr>
          <p:cNvSpPr/>
          <p:nvPr/>
        </p:nvSpPr>
        <p:spPr>
          <a:xfrm>
            <a:off x="7772400" y="4187791"/>
            <a:ext cx="1447800" cy="1447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IMAGEN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305C1A5A-A5E7-FE45-9F4F-F6EF6A6B276A}"/>
              </a:ext>
            </a:extLst>
          </p:cNvPr>
          <p:cNvSpPr/>
          <p:nvPr/>
        </p:nvSpPr>
        <p:spPr>
          <a:xfrm>
            <a:off x="650534" y="5711791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5F3ED7FD-64F1-8F4B-81F0-B4AD244F9D9B}"/>
              </a:ext>
            </a:extLst>
          </p:cNvPr>
          <p:cNvSpPr/>
          <p:nvPr/>
        </p:nvSpPr>
        <p:spPr>
          <a:xfrm>
            <a:off x="650534" y="4187791"/>
            <a:ext cx="1447800" cy="1447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IMAGEN</a:t>
            </a: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0BD6E24A-BD8E-1849-9BF6-2A7EB6C1699E}"/>
              </a:ext>
            </a:extLst>
          </p:cNvPr>
          <p:cNvSpPr/>
          <p:nvPr/>
        </p:nvSpPr>
        <p:spPr>
          <a:xfrm>
            <a:off x="2860334" y="5708582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E2E61D42-1CBE-254F-892A-6A90D628B0E8}"/>
              </a:ext>
            </a:extLst>
          </p:cNvPr>
          <p:cNvSpPr/>
          <p:nvPr/>
        </p:nvSpPr>
        <p:spPr>
          <a:xfrm>
            <a:off x="2860334" y="4184582"/>
            <a:ext cx="1447800" cy="14478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IMAGEN</a:t>
            </a:r>
          </a:p>
        </p:txBody>
      </p:sp>
    </p:spTree>
    <p:extLst>
      <p:ext uri="{BB962C8B-B14F-4D97-AF65-F5344CB8AC3E}">
        <p14:creationId xmlns:p14="http://schemas.microsoft.com/office/powerpoint/2010/main" val="3248122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BE3D64A-6FC3-5C4F-8D2B-3002DCCD2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30" y="2590800"/>
            <a:ext cx="7543800" cy="372316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3323F6D-9488-0E40-8C07-9A8F2C8FD75C}"/>
              </a:ext>
            </a:extLst>
          </p:cNvPr>
          <p:cNvSpPr/>
          <p:nvPr/>
        </p:nvSpPr>
        <p:spPr>
          <a:xfrm>
            <a:off x="1524000" y="169613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s-ES" b="1" dirty="0">
                <a:solidFill>
                  <a:srgbClr val="86C140"/>
                </a:solidFill>
                <a:latin typeface="Helvetica Neue" panose="02000503000000020004" pitchFamily="2" charset="0"/>
                <a:hlinkClick r:id="rId3"/>
              </a:rPr>
              <a:t>«RECURSOS Y ADAPTACIONES PARA LA ATENCIÓN EDUCATIVA EN NEAE Y NEE»</a:t>
            </a:r>
            <a:endParaRPr lang="es-ES" b="1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2DC2931-5626-674D-A533-E3D373437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542030" cy="1219200"/>
          </a:xfrm>
          <a:prstGeom prst="rect">
            <a:avLst/>
          </a:prstGeom>
        </p:spPr>
      </p:pic>
      <p:pic>
        <p:nvPicPr>
          <p:cNvPr id="1026" name="Picture 2" descr="https://i1.wp.com/www.orientacionandujar.es/wp-content/uploads/2020/03/Captura-de-pantalla-2020-03-19-a-las-18.37.06.png?resize=277%2C154&amp;ssl=1">
            <a:hlinkClick r:id="rId5"/>
            <a:extLst>
              <a:ext uri="{FF2B5EF4-FFF2-40B4-BE49-F238E27FC236}">
                <a16:creationId xmlns:a16="http://schemas.microsoft.com/office/drawing/2014/main" id="{E015FEE7-FDA5-D147-BC95-C6706AF85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430" y="1594126"/>
            <a:ext cx="1524000" cy="85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993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7EA2129-14FF-4041-9297-05B1EAD545F4}"/>
              </a:ext>
            </a:extLst>
          </p:cNvPr>
          <p:cNvSpPr/>
          <p:nvPr/>
        </p:nvSpPr>
        <p:spPr>
          <a:xfrm>
            <a:off x="533400" y="685800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D5FC79">
                  <a:tint val="66000"/>
                  <a:satMod val="160000"/>
                </a:srgbClr>
              </a:gs>
              <a:gs pos="50000">
                <a:srgbClr val="D5FC79">
                  <a:tint val="44500"/>
                  <a:satMod val="160000"/>
                </a:srgbClr>
              </a:gs>
              <a:gs pos="100000">
                <a:srgbClr val="D5FC79">
                  <a:tint val="23500"/>
                  <a:satMod val="160000"/>
                </a:srgbClr>
              </a:gs>
            </a:gsLst>
            <a:lin ang="135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C964B0C-5C73-FE4F-AE8C-7C85E6A1A92B}"/>
              </a:ext>
            </a:extLst>
          </p:cNvPr>
          <p:cNvSpPr/>
          <p:nvPr/>
        </p:nvSpPr>
        <p:spPr>
          <a:xfrm>
            <a:off x="2743200" y="685800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FF7E79">
                  <a:tint val="66000"/>
                  <a:satMod val="160000"/>
                </a:srgbClr>
              </a:gs>
              <a:gs pos="50000">
                <a:srgbClr val="FF7E79">
                  <a:tint val="44500"/>
                  <a:satMod val="160000"/>
                </a:srgbClr>
              </a:gs>
              <a:gs pos="100000">
                <a:srgbClr val="FF7E79">
                  <a:tint val="23500"/>
                  <a:satMod val="160000"/>
                </a:srgbClr>
              </a:gs>
            </a:gsLst>
            <a:lin ang="189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CA59A14A-90FE-E04A-ADDF-9F3C3F2D53DB}"/>
              </a:ext>
            </a:extLst>
          </p:cNvPr>
          <p:cNvSpPr/>
          <p:nvPr/>
        </p:nvSpPr>
        <p:spPr>
          <a:xfrm>
            <a:off x="5410200" y="692217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73FEFF">
                  <a:tint val="66000"/>
                  <a:satMod val="160000"/>
                </a:srgbClr>
              </a:gs>
              <a:gs pos="50000">
                <a:srgbClr val="73FEFF">
                  <a:tint val="44500"/>
                  <a:satMod val="160000"/>
                </a:srgbClr>
              </a:gs>
              <a:gs pos="100000">
                <a:srgbClr val="73FEFF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F108A532-EB9F-AC4B-8405-B810D47F07FD}"/>
              </a:ext>
            </a:extLst>
          </p:cNvPr>
          <p:cNvSpPr/>
          <p:nvPr/>
        </p:nvSpPr>
        <p:spPr>
          <a:xfrm>
            <a:off x="7620000" y="692217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FF2F92">
                  <a:tint val="66000"/>
                  <a:satMod val="160000"/>
                </a:srgbClr>
              </a:gs>
              <a:gs pos="50000">
                <a:srgbClr val="FF2F92">
                  <a:tint val="44500"/>
                  <a:satMod val="160000"/>
                </a:srgbClr>
              </a:gs>
              <a:gs pos="100000">
                <a:srgbClr val="FF2F92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9DD26A27-D833-944E-AEFA-886A0C82AF87}"/>
              </a:ext>
            </a:extLst>
          </p:cNvPr>
          <p:cNvSpPr/>
          <p:nvPr/>
        </p:nvSpPr>
        <p:spPr>
          <a:xfrm>
            <a:off x="5334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2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06D56BB8-F661-9E4D-B74E-7BD6D1603D8D}"/>
              </a:ext>
            </a:extLst>
          </p:cNvPr>
          <p:cNvSpPr/>
          <p:nvPr/>
        </p:nvSpPr>
        <p:spPr>
          <a:xfrm>
            <a:off x="27432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3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96B8FE19-5B95-704B-A3B0-BE907A5D824C}"/>
              </a:ext>
            </a:extLst>
          </p:cNvPr>
          <p:cNvSpPr/>
          <p:nvPr/>
        </p:nvSpPr>
        <p:spPr>
          <a:xfrm>
            <a:off x="54102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4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B966360A-E9F7-1A4A-8F55-00858FC37921}"/>
              </a:ext>
            </a:extLst>
          </p:cNvPr>
          <p:cNvSpPr/>
          <p:nvPr/>
        </p:nvSpPr>
        <p:spPr>
          <a:xfrm>
            <a:off x="76200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5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61EC37CB-B419-364E-9D44-DF20AF13005C}"/>
              </a:ext>
            </a:extLst>
          </p:cNvPr>
          <p:cNvSpPr/>
          <p:nvPr/>
        </p:nvSpPr>
        <p:spPr>
          <a:xfrm>
            <a:off x="647700" y="765208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0CF39E69-9040-3E41-89A9-02B815E27CAE}"/>
              </a:ext>
            </a:extLst>
          </p:cNvPr>
          <p:cNvSpPr/>
          <p:nvPr/>
        </p:nvSpPr>
        <p:spPr>
          <a:xfrm>
            <a:off x="2857500" y="747575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7AED81C2-959F-894D-980A-210EF5971A56}"/>
              </a:ext>
            </a:extLst>
          </p:cNvPr>
          <p:cNvSpPr/>
          <p:nvPr/>
        </p:nvSpPr>
        <p:spPr>
          <a:xfrm>
            <a:off x="5548431" y="765208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8B73CDD0-CF57-264A-B471-0F9AD679E2C5}"/>
              </a:ext>
            </a:extLst>
          </p:cNvPr>
          <p:cNvSpPr/>
          <p:nvPr/>
        </p:nvSpPr>
        <p:spPr>
          <a:xfrm>
            <a:off x="7758231" y="747575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89738057-9E4B-744F-930F-CE1207723A85}"/>
              </a:ext>
            </a:extLst>
          </p:cNvPr>
          <p:cNvSpPr/>
          <p:nvPr/>
        </p:nvSpPr>
        <p:spPr>
          <a:xfrm>
            <a:off x="647700" y="4114800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CC89D86D-CDAC-F449-AD1C-0C99152871F9}"/>
              </a:ext>
            </a:extLst>
          </p:cNvPr>
          <p:cNvSpPr/>
          <p:nvPr/>
        </p:nvSpPr>
        <p:spPr>
          <a:xfrm>
            <a:off x="2857500" y="4097167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9610A592-C3EC-2248-B3C0-951065B612B4}"/>
              </a:ext>
            </a:extLst>
          </p:cNvPr>
          <p:cNvSpPr/>
          <p:nvPr/>
        </p:nvSpPr>
        <p:spPr>
          <a:xfrm>
            <a:off x="5548431" y="4114800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EA45B814-94EE-0C4D-AE23-9CFD8F4B83A1}"/>
              </a:ext>
            </a:extLst>
          </p:cNvPr>
          <p:cNvSpPr/>
          <p:nvPr/>
        </p:nvSpPr>
        <p:spPr>
          <a:xfrm>
            <a:off x="7758231" y="4097167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6FAC8DE0-282C-0C40-B43B-24848530C968}"/>
              </a:ext>
            </a:extLst>
          </p:cNvPr>
          <p:cNvSpPr/>
          <p:nvPr/>
        </p:nvSpPr>
        <p:spPr>
          <a:xfrm>
            <a:off x="780263" y="2443078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06EA6464-7AAF-5144-AFC1-28195D7B9A7E}"/>
              </a:ext>
            </a:extLst>
          </p:cNvPr>
          <p:cNvSpPr/>
          <p:nvPr/>
        </p:nvSpPr>
        <p:spPr>
          <a:xfrm>
            <a:off x="780263" y="1906470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D2ABB1A6-B86A-DC47-A6DA-22916E52CCE9}"/>
              </a:ext>
            </a:extLst>
          </p:cNvPr>
          <p:cNvSpPr/>
          <p:nvPr/>
        </p:nvSpPr>
        <p:spPr>
          <a:xfrm>
            <a:off x="780263" y="1404107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780F8D6B-DB5A-4B4A-94A1-6AA0AB16DF9B}"/>
              </a:ext>
            </a:extLst>
          </p:cNvPr>
          <p:cNvSpPr/>
          <p:nvPr/>
        </p:nvSpPr>
        <p:spPr>
          <a:xfrm>
            <a:off x="780263" y="867499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C51D1D1F-3A80-6046-A97D-C28F947EEBBF}"/>
              </a:ext>
            </a:extLst>
          </p:cNvPr>
          <p:cNvSpPr/>
          <p:nvPr/>
        </p:nvSpPr>
        <p:spPr>
          <a:xfrm>
            <a:off x="2990063" y="2443588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86FA1FA5-4572-184D-8506-138DED7BFE16}"/>
              </a:ext>
            </a:extLst>
          </p:cNvPr>
          <p:cNvSpPr/>
          <p:nvPr/>
        </p:nvSpPr>
        <p:spPr>
          <a:xfrm>
            <a:off x="2990063" y="1906980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E1888DC2-F158-7843-82E4-9F9E6D6C134D}"/>
              </a:ext>
            </a:extLst>
          </p:cNvPr>
          <p:cNvSpPr/>
          <p:nvPr/>
        </p:nvSpPr>
        <p:spPr>
          <a:xfrm>
            <a:off x="2990063" y="1404617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6" name="Rectángulo redondeado 25">
            <a:extLst>
              <a:ext uri="{FF2B5EF4-FFF2-40B4-BE49-F238E27FC236}">
                <a16:creationId xmlns:a16="http://schemas.microsoft.com/office/drawing/2014/main" id="{DDCFC0FE-131F-B745-A954-8DB4F0B6B22C}"/>
              </a:ext>
            </a:extLst>
          </p:cNvPr>
          <p:cNvSpPr/>
          <p:nvPr/>
        </p:nvSpPr>
        <p:spPr>
          <a:xfrm>
            <a:off x="2990063" y="868009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CC9D57BB-CC78-A047-8AB9-72398A994668}"/>
              </a:ext>
            </a:extLst>
          </p:cNvPr>
          <p:cNvSpPr/>
          <p:nvPr/>
        </p:nvSpPr>
        <p:spPr>
          <a:xfrm>
            <a:off x="5638800" y="2434381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A93D51CC-BC83-7142-B63A-CE011308FF6A}"/>
              </a:ext>
            </a:extLst>
          </p:cNvPr>
          <p:cNvSpPr/>
          <p:nvPr/>
        </p:nvSpPr>
        <p:spPr>
          <a:xfrm>
            <a:off x="5638800" y="1897773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56E2F2E5-2894-C340-B399-576203C3DDD9}"/>
              </a:ext>
            </a:extLst>
          </p:cNvPr>
          <p:cNvSpPr/>
          <p:nvPr/>
        </p:nvSpPr>
        <p:spPr>
          <a:xfrm>
            <a:off x="5638800" y="1395410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005F0D21-4997-9B41-A39C-C638A8BFBD0A}"/>
              </a:ext>
            </a:extLst>
          </p:cNvPr>
          <p:cNvSpPr/>
          <p:nvPr/>
        </p:nvSpPr>
        <p:spPr>
          <a:xfrm>
            <a:off x="5638800" y="858802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E553E677-5644-1346-9883-BE6881EC327B}"/>
              </a:ext>
            </a:extLst>
          </p:cNvPr>
          <p:cNvSpPr/>
          <p:nvPr/>
        </p:nvSpPr>
        <p:spPr>
          <a:xfrm>
            <a:off x="7848600" y="2434891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CAFF9DF3-2B0D-4A45-AB8F-1BFBD2C98DED}"/>
              </a:ext>
            </a:extLst>
          </p:cNvPr>
          <p:cNvSpPr/>
          <p:nvPr/>
        </p:nvSpPr>
        <p:spPr>
          <a:xfrm>
            <a:off x="7848600" y="1898283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6A7081F6-8628-4C46-A092-81608228982B}"/>
              </a:ext>
            </a:extLst>
          </p:cNvPr>
          <p:cNvSpPr/>
          <p:nvPr/>
        </p:nvSpPr>
        <p:spPr>
          <a:xfrm>
            <a:off x="7848600" y="1395920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4" name="Rectángulo redondeado 33">
            <a:extLst>
              <a:ext uri="{FF2B5EF4-FFF2-40B4-BE49-F238E27FC236}">
                <a16:creationId xmlns:a16="http://schemas.microsoft.com/office/drawing/2014/main" id="{87D3D9D6-CA80-CA49-A737-1CF477015526}"/>
              </a:ext>
            </a:extLst>
          </p:cNvPr>
          <p:cNvSpPr/>
          <p:nvPr/>
        </p:nvSpPr>
        <p:spPr>
          <a:xfrm>
            <a:off x="7848600" y="859312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51" name="Rectángulo redondeado 50">
            <a:extLst>
              <a:ext uri="{FF2B5EF4-FFF2-40B4-BE49-F238E27FC236}">
                <a16:creationId xmlns:a16="http://schemas.microsoft.com/office/drawing/2014/main" id="{62290B85-8A78-B047-A9CB-31CB80803138}"/>
              </a:ext>
            </a:extLst>
          </p:cNvPr>
          <p:cNvSpPr/>
          <p:nvPr/>
        </p:nvSpPr>
        <p:spPr>
          <a:xfrm>
            <a:off x="799514" y="5799387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52" name="Rectángulo redondeado 51">
            <a:extLst>
              <a:ext uri="{FF2B5EF4-FFF2-40B4-BE49-F238E27FC236}">
                <a16:creationId xmlns:a16="http://schemas.microsoft.com/office/drawing/2014/main" id="{CCF71503-2D5B-174E-9E52-A79C4744217F}"/>
              </a:ext>
            </a:extLst>
          </p:cNvPr>
          <p:cNvSpPr/>
          <p:nvPr/>
        </p:nvSpPr>
        <p:spPr>
          <a:xfrm>
            <a:off x="799514" y="5262779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53" name="Rectángulo redondeado 52">
            <a:extLst>
              <a:ext uri="{FF2B5EF4-FFF2-40B4-BE49-F238E27FC236}">
                <a16:creationId xmlns:a16="http://schemas.microsoft.com/office/drawing/2014/main" id="{21B89398-6001-224D-8707-03BE42F0447F}"/>
              </a:ext>
            </a:extLst>
          </p:cNvPr>
          <p:cNvSpPr/>
          <p:nvPr/>
        </p:nvSpPr>
        <p:spPr>
          <a:xfrm>
            <a:off x="799514" y="4760416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54" name="Rectángulo redondeado 53">
            <a:extLst>
              <a:ext uri="{FF2B5EF4-FFF2-40B4-BE49-F238E27FC236}">
                <a16:creationId xmlns:a16="http://schemas.microsoft.com/office/drawing/2014/main" id="{64FCB8C1-AAE5-7847-824C-CAF93BAA145D}"/>
              </a:ext>
            </a:extLst>
          </p:cNvPr>
          <p:cNvSpPr/>
          <p:nvPr/>
        </p:nvSpPr>
        <p:spPr>
          <a:xfrm>
            <a:off x="799514" y="4223808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55" name="Rectángulo redondeado 54">
            <a:extLst>
              <a:ext uri="{FF2B5EF4-FFF2-40B4-BE49-F238E27FC236}">
                <a16:creationId xmlns:a16="http://schemas.microsoft.com/office/drawing/2014/main" id="{211E5C21-AF0D-0C4A-99EC-E869F25E9A68}"/>
              </a:ext>
            </a:extLst>
          </p:cNvPr>
          <p:cNvSpPr/>
          <p:nvPr/>
        </p:nvSpPr>
        <p:spPr>
          <a:xfrm>
            <a:off x="3009314" y="5799897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56" name="Rectángulo redondeado 55">
            <a:extLst>
              <a:ext uri="{FF2B5EF4-FFF2-40B4-BE49-F238E27FC236}">
                <a16:creationId xmlns:a16="http://schemas.microsoft.com/office/drawing/2014/main" id="{2B4784B4-3E36-B847-86FB-90E25554ED59}"/>
              </a:ext>
            </a:extLst>
          </p:cNvPr>
          <p:cNvSpPr/>
          <p:nvPr/>
        </p:nvSpPr>
        <p:spPr>
          <a:xfrm>
            <a:off x="3009314" y="5263289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57" name="Rectángulo redondeado 56">
            <a:extLst>
              <a:ext uri="{FF2B5EF4-FFF2-40B4-BE49-F238E27FC236}">
                <a16:creationId xmlns:a16="http://schemas.microsoft.com/office/drawing/2014/main" id="{76F2679B-037C-4F44-891C-F1F599B61F1B}"/>
              </a:ext>
            </a:extLst>
          </p:cNvPr>
          <p:cNvSpPr/>
          <p:nvPr/>
        </p:nvSpPr>
        <p:spPr>
          <a:xfrm>
            <a:off x="3009314" y="4760926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58" name="Rectángulo redondeado 57">
            <a:extLst>
              <a:ext uri="{FF2B5EF4-FFF2-40B4-BE49-F238E27FC236}">
                <a16:creationId xmlns:a16="http://schemas.microsoft.com/office/drawing/2014/main" id="{EE1F51C8-F10A-8941-AF3E-754CBDC586D4}"/>
              </a:ext>
            </a:extLst>
          </p:cNvPr>
          <p:cNvSpPr/>
          <p:nvPr/>
        </p:nvSpPr>
        <p:spPr>
          <a:xfrm>
            <a:off x="3009314" y="4224318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59" name="Rectángulo redondeado 58">
            <a:extLst>
              <a:ext uri="{FF2B5EF4-FFF2-40B4-BE49-F238E27FC236}">
                <a16:creationId xmlns:a16="http://schemas.microsoft.com/office/drawing/2014/main" id="{0B84641B-F29F-B94B-9CF2-D97A0F57DA3C}"/>
              </a:ext>
            </a:extLst>
          </p:cNvPr>
          <p:cNvSpPr/>
          <p:nvPr/>
        </p:nvSpPr>
        <p:spPr>
          <a:xfrm>
            <a:off x="5658051" y="5790690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60" name="Rectángulo redondeado 59">
            <a:extLst>
              <a:ext uri="{FF2B5EF4-FFF2-40B4-BE49-F238E27FC236}">
                <a16:creationId xmlns:a16="http://schemas.microsoft.com/office/drawing/2014/main" id="{AA07D131-4456-E241-8A85-493AFC2554BF}"/>
              </a:ext>
            </a:extLst>
          </p:cNvPr>
          <p:cNvSpPr/>
          <p:nvPr/>
        </p:nvSpPr>
        <p:spPr>
          <a:xfrm>
            <a:off x="5658051" y="5254082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61" name="Rectángulo redondeado 60">
            <a:extLst>
              <a:ext uri="{FF2B5EF4-FFF2-40B4-BE49-F238E27FC236}">
                <a16:creationId xmlns:a16="http://schemas.microsoft.com/office/drawing/2014/main" id="{ACDBD03F-2150-5B4E-83CF-6CB731B1E4DD}"/>
              </a:ext>
            </a:extLst>
          </p:cNvPr>
          <p:cNvSpPr/>
          <p:nvPr/>
        </p:nvSpPr>
        <p:spPr>
          <a:xfrm>
            <a:off x="5658051" y="4751719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62" name="Rectángulo redondeado 61">
            <a:extLst>
              <a:ext uri="{FF2B5EF4-FFF2-40B4-BE49-F238E27FC236}">
                <a16:creationId xmlns:a16="http://schemas.microsoft.com/office/drawing/2014/main" id="{DDB38EE0-E8D3-A940-9001-F285127197A6}"/>
              </a:ext>
            </a:extLst>
          </p:cNvPr>
          <p:cNvSpPr/>
          <p:nvPr/>
        </p:nvSpPr>
        <p:spPr>
          <a:xfrm>
            <a:off x="5658051" y="4215111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E2EE2F8B-8A3B-A54A-916D-CC74825FF241}"/>
              </a:ext>
            </a:extLst>
          </p:cNvPr>
          <p:cNvSpPr/>
          <p:nvPr/>
        </p:nvSpPr>
        <p:spPr>
          <a:xfrm>
            <a:off x="7867851" y="5791200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64" name="Rectángulo redondeado 63">
            <a:extLst>
              <a:ext uri="{FF2B5EF4-FFF2-40B4-BE49-F238E27FC236}">
                <a16:creationId xmlns:a16="http://schemas.microsoft.com/office/drawing/2014/main" id="{62759962-4B5C-C244-8769-CBABB9F2191C}"/>
              </a:ext>
            </a:extLst>
          </p:cNvPr>
          <p:cNvSpPr/>
          <p:nvPr/>
        </p:nvSpPr>
        <p:spPr>
          <a:xfrm>
            <a:off x="7867851" y="5254592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65" name="Rectángulo redondeado 64">
            <a:extLst>
              <a:ext uri="{FF2B5EF4-FFF2-40B4-BE49-F238E27FC236}">
                <a16:creationId xmlns:a16="http://schemas.microsoft.com/office/drawing/2014/main" id="{D42C1425-8F42-8049-93F5-403A7FCA1E9E}"/>
              </a:ext>
            </a:extLst>
          </p:cNvPr>
          <p:cNvSpPr/>
          <p:nvPr/>
        </p:nvSpPr>
        <p:spPr>
          <a:xfrm>
            <a:off x="7867851" y="4752229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66" name="Rectángulo redondeado 65">
            <a:extLst>
              <a:ext uri="{FF2B5EF4-FFF2-40B4-BE49-F238E27FC236}">
                <a16:creationId xmlns:a16="http://schemas.microsoft.com/office/drawing/2014/main" id="{800B126C-DC98-674A-8655-AF385C7C3911}"/>
              </a:ext>
            </a:extLst>
          </p:cNvPr>
          <p:cNvSpPr/>
          <p:nvPr/>
        </p:nvSpPr>
        <p:spPr>
          <a:xfrm>
            <a:off x="7867851" y="4215621"/>
            <a:ext cx="1277137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976833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7EA2129-14FF-4041-9297-05B1EAD545F4}"/>
              </a:ext>
            </a:extLst>
          </p:cNvPr>
          <p:cNvSpPr/>
          <p:nvPr/>
        </p:nvSpPr>
        <p:spPr>
          <a:xfrm>
            <a:off x="533400" y="685800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D5FC79">
                  <a:tint val="66000"/>
                  <a:satMod val="160000"/>
                </a:srgbClr>
              </a:gs>
              <a:gs pos="50000">
                <a:srgbClr val="D5FC79">
                  <a:tint val="44500"/>
                  <a:satMod val="160000"/>
                </a:srgbClr>
              </a:gs>
              <a:gs pos="100000">
                <a:srgbClr val="D5FC79">
                  <a:tint val="23500"/>
                  <a:satMod val="160000"/>
                </a:srgbClr>
              </a:gs>
            </a:gsLst>
            <a:lin ang="135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C964B0C-5C73-FE4F-AE8C-7C85E6A1A92B}"/>
              </a:ext>
            </a:extLst>
          </p:cNvPr>
          <p:cNvSpPr/>
          <p:nvPr/>
        </p:nvSpPr>
        <p:spPr>
          <a:xfrm>
            <a:off x="2743200" y="685800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FF7E79">
                  <a:tint val="66000"/>
                  <a:satMod val="160000"/>
                </a:srgbClr>
              </a:gs>
              <a:gs pos="50000">
                <a:srgbClr val="FF7E79">
                  <a:tint val="44500"/>
                  <a:satMod val="160000"/>
                </a:srgbClr>
              </a:gs>
              <a:gs pos="100000">
                <a:srgbClr val="FF7E79">
                  <a:tint val="23500"/>
                  <a:satMod val="160000"/>
                </a:srgbClr>
              </a:gs>
            </a:gsLst>
            <a:lin ang="189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CA59A14A-90FE-E04A-ADDF-9F3C3F2D53DB}"/>
              </a:ext>
            </a:extLst>
          </p:cNvPr>
          <p:cNvSpPr/>
          <p:nvPr/>
        </p:nvSpPr>
        <p:spPr>
          <a:xfrm>
            <a:off x="5410200" y="692217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73FEFF">
                  <a:tint val="66000"/>
                  <a:satMod val="160000"/>
                </a:srgbClr>
              </a:gs>
              <a:gs pos="50000">
                <a:srgbClr val="73FEFF">
                  <a:tint val="44500"/>
                  <a:satMod val="160000"/>
                </a:srgbClr>
              </a:gs>
              <a:gs pos="100000">
                <a:srgbClr val="73FEFF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F108A532-EB9F-AC4B-8405-B810D47F07FD}"/>
              </a:ext>
            </a:extLst>
          </p:cNvPr>
          <p:cNvSpPr/>
          <p:nvPr/>
        </p:nvSpPr>
        <p:spPr>
          <a:xfrm>
            <a:off x="7620000" y="692217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FF2F92">
                  <a:tint val="66000"/>
                  <a:satMod val="160000"/>
                </a:srgbClr>
              </a:gs>
              <a:gs pos="50000">
                <a:srgbClr val="FF2F92">
                  <a:tint val="44500"/>
                  <a:satMod val="160000"/>
                </a:srgbClr>
              </a:gs>
              <a:gs pos="100000">
                <a:srgbClr val="FF2F92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9DD26A27-D833-944E-AEFA-886A0C82AF87}"/>
              </a:ext>
            </a:extLst>
          </p:cNvPr>
          <p:cNvSpPr/>
          <p:nvPr/>
        </p:nvSpPr>
        <p:spPr>
          <a:xfrm>
            <a:off x="5334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2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06D56BB8-F661-9E4D-B74E-7BD6D1603D8D}"/>
              </a:ext>
            </a:extLst>
          </p:cNvPr>
          <p:cNvSpPr/>
          <p:nvPr/>
        </p:nvSpPr>
        <p:spPr>
          <a:xfrm>
            <a:off x="27432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3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96B8FE19-5B95-704B-A3B0-BE907A5D824C}"/>
              </a:ext>
            </a:extLst>
          </p:cNvPr>
          <p:cNvSpPr/>
          <p:nvPr/>
        </p:nvSpPr>
        <p:spPr>
          <a:xfrm>
            <a:off x="54102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4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B966360A-E9F7-1A4A-8F55-00858FC37921}"/>
              </a:ext>
            </a:extLst>
          </p:cNvPr>
          <p:cNvSpPr/>
          <p:nvPr/>
        </p:nvSpPr>
        <p:spPr>
          <a:xfrm>
            <a:off x="76200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5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F614B09D-4CFD-D74E-B10A-8124052FFAC3}"/>
              </a:ext>
            </a:extLst>
          </p:cNvPr>
          <p:cNvSpPr/>
          <p:nvPr/>
        </p:nvSpPr>
        <p:spPr>
          <a:xfrm>
            <a:off x="685800" y="2613335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DB20ABC6-8820-7A4E-A67E-6A9E7AD2B175}"/>
              </a:ext>
            </a:extLst>
          </p:cNvPr>
          <p:cNvSpPr/>
          <p:nvPr/>
        </p:nvSpPr>
        <p:spPr>
          <a:xfrm>
            <a:off x="685800" y="838199"/>
            <a:ext cx="1447800" cy="1676399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85E08B63-1051-C34E-A194-A14FD1F6CB07}"/>
              </a:ext>
            </a:extLst>
          </p:cNvPr>
          <p:cNvSpPr/>
          <p:nvPr/>
        </p:nvSpPr>
        <p:spPr>
          <a:xfrm>
            <a:off x="2934903" y="909586"/>
            <a:ext cx="1447800" cy="1605011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IMAGEN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548286E8-6E29-C44A-88CB-8F4D9673AEEF}"/>
              </a:ext>
            </a:extLst>
          </p:cNvPr>
          <p:cNvSpPr/>
          <p:nvPr/>
        </p:nvSpPr>
        <p:spPr>
          <a:xfrm>
            <a:off x="5562600" y="841409"/>
            <a:ext cx="1447800" cy="167318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IMAGEN</a:t>
            </a:r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6492B8EC-3CE7-D147-944D-B784348795AE}"/>
              </a:ext>
            </a:extLst>
          </p:cNvPr>
          <p:cNvSpPr/>
          <p:nvPr/>
        </p:nvSpPr>
        <p:spPr>
          <a:xfrm>
            <a:off x="7772400" y="838199"/>
            <a:ext cx="1447800" cy="167639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IMAGEN</a:t>
            </a:r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676B6433-5BA2-3249-914C-5E74A52253D3}"/>
              </a:ext>
            </a:extLst>
          </p:cNvPr>
          <p:cNvSpPr/>
          <p:nvPr/>
        </p:nvSpPr>
        <p:spPr>
          <a:xfrm>
            <a:off x="990600" y="2620307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4E3F4D5A-CB22-CA4C-85D7-610B5DCBBF0C}"/>
              </a:ext>
            </a:extLst>
          </p:cNvPr>
          <p:cNvSpPr/>
          <p:nvPr/>
        </p:nvSpPr>
        <p:spPr>
          <a:xfrm>
            <a:off x="1295400" y="2621117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C28FAC75-7D3D-7248-939E-B3CE9F91FA3F}"/>
              </a:ext>
            </a:extLst>
          </p:cNvPr>
          <p:cNvSpPr/>
          <p:nvPr/>
        </p:nvSpPr>
        <p:spPr>
          <a:xfrm>
            <a:off x="1600200" y="2611796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8141F629-FE5C-644C-87BA-3F0C39903692}"/>
              </a:ext>
            </a:extLst>
          </p:cNvPr>
          <p:cNvSpPr/>
          <p:nvPr/>
        </p:nvSpPr>
        <p:spPr>
          <a:xfrm>
            <a:off x="1905000" y="2612606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486A6AD1-2F8D-B241-AD41-B7ED47A1F311}"/>
              </a:ext>
            </a:extLst>
          </p:cNvPr>
          <p:cNvSpPr/>
          <p:nvPr/>
        </p:nvSpPr>
        <p:spPr>
          <a:xfrm>
            <a:off x="2895600" y="2584624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B8F7F0A6-0678-8F47-9850-DBD42B509F87}"/>
              </a:ext>
            </a:extLst>
          </p:cNvPr>
          <p:cNvSpPr/>
          <p:nvPr/>
        </p:nvSpPr>
        <p:spPr>
          <a:xfrm>
            <a:off x="3200400" y="2591596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4" name="Rectángulo redondeado 33">
            <a:extLst>
              <a:ext uri="{FF2B5EF4-FFF2-40B4-BE49-F238E27FC236}">
                <a16:creationId xmlns:a16="http://schemas.microsoft.com/office/drawing/2014/main" id="{30F48D06-5AB2-D048-AB63-AEC9689E162F}"/>
              </a:ext>
            </a:extLst>
          </p:cNvPr>
          <p:cNvSpPr/>
          <p:nvPr/>
        </p:nvSpPr>
        <p:spPr>
          <a:xfrm>
            <a:off x="3505200" y="2592406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5" name="Rectángulo redondeado 34">
            <a:extLst>
              <a:ext uri="{FF2B5EF4-FFF2-40B4-BE49-F238E27FC236}">
                <a16:creationId xmlns:a16="http://schemas.microsoft.com/office/drawing/2014/main" id="{F6C5421B-8992-AA48-B008-48819E1F4B05}"/>
              </a:ext>
            </a:extLst>
          </p:cNvPr>
          <p:cNvSpPr/>
          <p:nvPr/>
        </p:nvSpPr>
        <p:spPr>
          <a:xfrm>
            <a:off x="3810000" y="2583085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6" name="Rectángulo redondeado 35">
            <a:extLst>
              <a:ext uri="{FF2B5EF4-FFF2-40B4-BE49-F238E27FC236}">
                <a16:creationId xmlns:a16="http://schemas.microsoft.com/office/drawing/2014/main" id="{81635856-F7E4-314A-A774-FF90040FB088}"/>
              </a:ext>
            </a:extLst>
          </p:cNvPr>
          <p:cNvSpPr/>
          <p:nvPr/>
        </p:nvSpPr>
        <p:spPr>
          <a:xfrm>
            <a:off x="4114800" y="2583895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28040AD3-F72B-6D4C-BAE4-B6539D99C329}"/>
              </a:ext>
            </a:extLst>
          </p:cNvPr>
          <p:cNvSpPr/>
          <p:nvPr/>
        </p:nvSpPr>
        <p:spPr>
          <a:xfrm>
            <a:off x="5556183" y="2612525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16D423BF-CDD3-CB42-81A5-FE4CDC88301D}"/>
              </a:ext>
            </a:extLst>
          </p:cNvPr>
          <p:cNvSpPr/>
          <p:nvPr/>
        </p:nvSpPr>
        <p:spPr>
          <a:xfrm>
            <a:off x="5860983" y="2619497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F7A7A218-C030-D946-857D-A2F14986E663}"/>
              </a:ext>
            </a:extLst>
          </p:cNvPr>
          <p:cNvSpPr/>
          <p:nvPr/>
        </p:nvSpPr>
        <p:spPr>
          <a:xfrm>
            <a:off x="6165783" y="2620307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0" name="Rectángulo redondeado 39">
            <a:extLst>
              <a:ext uri="{FF2B5EF4-FFF2-40B4-BE49-F238E27FC236}">
                <a16:creationId xmlns:a16="http://schemas.microsoft.com/office/drawing/2014/main" id="{74EB0D8E-856A-E743-A60D-7528A84A85BC}"/>
              </a:ext>
            </a:extLst>
          </p:cNvPr>
          <p:cNvSpPr/>
          <p:nvPr/>
        </p:nvSpPr>
        <p:spPr>
          <a:xfrm>
            <a:off x="6470583" y="2610986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63299A08-6D0C-5240-A346-C0FED6654225}"/>
              </a:ext>
            </a:extLst>
          </p:cNvPr>
          <p:cNvSpPr/>
          <p:nvPr/>
        </p:nvSpPr>
        <p:spPr>
          <a:xfrm>
            <a:off x="6775383" y="2611796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2" name="Rectángulo redondeado 41">
            <a:extLst>
              <a:ext uri="{FF2B5EF4-FFF2-40B4-BE49-F238E27FC236}">
                <a16:creationId xmlns:a16="http://schemas.microsoft.com/office/drawing/2014/main" id="{DA967088-9850-7841-BED5-424E22E4AA5D}"/>
              </a:ext>
            </a:extLst>
          </p:cNvPr>
          <p:cNvSpPr/>
          <p:nvPr/>
        </p:nvSpPr>
        <p:spPr>
          <a:xfrm>
            <a:off x="7765983" y="2583814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D2B070B9-5C80-D74B-8161-B76BC09C11BF}"/>
              </a:ext>
            </a:extLst>
          </p:cNvPr>
          <p:cNvSpPr/>
          <p:nvPr/>
        </p:nvSpPr>
        <p:spPr>
          <a:xfrm>
            <a:off x="8070783" y="2590786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id="{786B4CAC-1EE0-854C-B3A6-08C8B2AEC568}"/>
              </a:ext>
            </a:extLst>
          </p:cNvPr>
          <p:cNvSpPr/>
          <p:nvPr/>
        </p:nvSpPr>
        <p:spPr>
          <a:xfrm>
            <a:off x="8375583" y="2591596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id="{AEADF55B-8F9F-5C47-AAEE-3C26D708C6D8}"/>
              </a:ext>
            </a:extLst>
          </p:cNvPr>
          <p:cNvSpPr/>
          <p:nvPr/>
        </p:nvSpPr>
        <p:spPr>
          <a:xfrm>
            <a:off x="8680383" y="2582275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6" name="Rectángulo redondeado 45">
            <a:extLst>
              <a:ext uri="{FF2B5EF4-FFF2-40B4-BE49-F238E27FC236}">
                <a16:creationId xmlns:a16="http://schemas.microsoft.com/office/drawing/2014/main" id="{A574571D-88DF-CC4D-84D0-27D646D1EC9A}"/>
              </a:ext>
            </a:extLst>
          </p:cNvPr>
          <p:cNvSpPr/>
          <p:nvPr/>
        </p:nvSpPr>
        <p:spPr>
          <a:xfrm>
            <a:off x="8985183" y="2583085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82" name="Rectángulo redondeado 81">
            <a:extLst>
              <a:ext uri="{FF2B5EF4-FFF2-40B4-BE49-F238E27FC236}">
                <a16:creationId xmlns:a16="http://schemas.microsoft.com/office/drawing/2014/main" id="{002B1E7E-77BC-0C4B-9FF0-52D0BC1BB172}"/>
              </a:ext>
            </a:extLst>
          </p:cNvPr>
          <p:cNvSpPr/>
          <p:nvPr/>
        </p:nvSpPr>
        <p:spPr>
          <a:xfrm>
            <a:off x="2928486" y="4259177"/>
            <a:ext cx="1447800" cy="1605011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IMAGEN</a:t>
            </a:r>
          </a:p>
        </p:txBody>
      </p:sp>
      <p:sp>
        <p:nvSpPr>
          <p:cNvPr id="83" name="Rectángulo redondeado 82">
            <a:extLst>
              <a:ext uri="{FF2B5EF4-FFF2-40B4-BE49-F238E27FC236}">
                <a16:creationId xmlns:a16="http://schemas.microsoft.com/office/drawing/2014/main" id="{A2EA09FF-DB74-F540-864B-09DB7640FEA9}"/>
              </a:ext>
            </a:extLst>
          </p:cNvPr>
          <p:cNvSpPr/>
          <p:nvPr/>
        </p:nvSpPr>
        <p:spPr>
          <a:xfrm>
            <a:off x="5556183" y="4191000"/>
            <a:ext cx="1447800" cy="167318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IMAGEN</a:t>
            </a:r>
          </a:p>
        </p:txBody>
      </p:sp>
      <p:sp>
        <p:nvSpPr>
          <p:cNvPr id="84" name="Rectángulo redondeado 83">
            <a:extLst>
              <a:ext uri="{FF2B5EF4-FFF2-40B4-BE49-F238E27FC236}">
                <a16:creationId xmlns:a16="http://schemas.microsoft.com/office/drawing/2014/main" id="{E061A8B4-C620-AC42-90F7-8C99660401A7}"/>
              </a:ext>
            </a:extLst>
          </p:cNvPr>
          <p:cNvSpPr/>
          <p:nvPr/>
        </p:nvSpPr>
        <p:spPr>
          <a:xfrm>
            <a:off x="7765983" y="4187790"/>
            <a:ext cx="1447800" cy="167639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IMAGEN</a:t>
            </a:r>
          </a:p>
        </p:txBody>
      </p:sp>
      <p:sp>
        <p:nvSpPr>
          <p:cNvPr id="85" name="Rectángulo redondeado 84">
            <a:extLst>
              <a:ext uri="{FF2B5EF4-FFF2-40B4-BE49-F238E27FC236}">
                <a16:creationId xmlns:a16="http://schemas.microsoft.com/office/drawing/2014/main" id="{7D4E9A54-C19C-A441-903F-E0EB6D1CB793}"/>
              </a:ext>
            </a:extLst>
          </p:cNvPr>
          <p:cNvSpPr/>
          <p:nvPr/>
        </p:nvSpPr>
        <p:spPr>
          <a:xfrm>
            <a:off x="2889183" y="5934215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86" name="Rectángulo redondeado 85">
            <a:extLst>
              <a:ext uri="{FF2B5EF4-FFF2-40B4-BE49-F238E27FC236}">
                <a16:creationId xmlns:a16="http://schemas.microsoft.com/office/drawing/2014/main" id="{ADA66864-B69D-904E-8037-7B7BF80F2372}"/>
              </a:ext>
            </a:extLst>
          </p:cNvPr>
          <p:cNvSpPr/>
          <p:nvPr/>
        </p:nvSpPr>
        <p:spPr>
          <a:xfrm>
            <a:off x="3193983" y="5941187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87" name="Rectángulo redondeado 86">
            <a:extLst>
              <a:ext uri="{FF2B5EF4-FFF2-40B4-BE49-F238E27FC236}">
                <a16:creationId xmlns:a16="http://schemas.microsoft.com/office/drawing/2014/main" id="{3E1BC0FB-9DD4-6A47-A523-71CE5EFB0D22}"/>
              </a:ext>
            </a:extLst>
          </p:cNvPr>
          <p:cNvSpPr/>
          <p:nvPr/>
        </p:nvSpPr>
        <p:spPr>
          <a:xfrm>
            <a:off x="3498783" y="5941997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88" name="Rectángulo redondeado 87">
            <a:extLst>
              <a:ext uri="{FF2B5EF4-FFF2-40B4-BE49-F238E27FC236}">
                <a16:creationId xmlns:a16="http://schemas.microsoft.com/office/drawing/2014/main" id="{9B40E110-BDED-EC41-8E13-0B2A9B6FF92F}"/>
              </a:ext>
            </a:extLst>
          </p:cNvPr>
          <p:cNvSpPr/>
          <p:nvPr/>
        </p:nvSpPr>
        <p:spPr>
          <a:xfrm>
            <a:off x="3803583" y="5932676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89" name="Rectángulo redondeado 88">
            <a:extLst>
              <a:ext uri="{FF2B5EF4-FFF2-40B4-BE49-F238E27FC236}">
                <a16:creationId xmlns:a16="http://schemas.microsoft.com/office/drawing/2014/main" id="{70F4A029-4AE2-434D-8738-070A2F52E693}"/>
              </a:ext>
            </a:extLst>
          </p:cNvPr>
          <p:cNvSpPr/>
          <p:nvPr/>
        </p:nvSpPr>
        <p:spPr>
          <a:xfrm>
            <a:off x="4108383" y="5933486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0" name="Rectángulo redondeado 89">
            <a:extLst>
              <a:ext uri="{FF2B5EF4-FFF2-40B4-BE49-F238E27FC236}">
                <a16:creationId xmlns:a16="http://schemas.microsoft.com/office/drawing/2014/main" id="{A3FE8794-56A0-4548-94EC-A7124BE4FCED}"/>
              </a:ext>
            </a:extLst>
          </p:cNvPr>
          <p:cNvSpPr/>
          <p:nvPr/>
        </p:nvSpPr>
        <p:spPr>
          <a:xfrm>
            <a:off x="5549766" y="5962116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1" name="Rectángulo redondeado 90">
            <a:extLst>
              <a:ext uri="{FF2B5EF4-FFF2-40B4-BE49-F238E27FC236}">
                <a16:creationId xmlns:a16="http://schemas.microsoft.com/office/drawing/2014/main" id="{50A9BA80-259F-5C47-B4FF-06AECF1C3209}"/>
              </a:ext>
            </a:extLst>
          </p:cNvPr>
          <p:cNvSpPr/>
          <p:nvPr/>
        </p:nvSpPr>
        <p:spPr>
          <a:xfrm>
            <a:off x="5854566" y="5969088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2" name="Rectángulo redondeado 91">
            <a:extLst>
              <a:ext uri="{FF2B5EF4-FFF2-40B4-BE49-F238E27FC236}">
                <a16:creationId xmlns:a16="http://schemas.microsoft.com/office/drawing/2014/main" id="{ADBDCF7A-8710-4E48-9B6A-30F998EB2581}"/>
              </a:ext>
            </a:extLst>
          </p:cNvPr>
          <p:cNvSpPr/>
          <p:nvPr/>
        </p:nvSpPr>
        <p:spPr>
          <a:xfrm>
            <a:off x="6159366" y="5969898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3" name="Rectángulo redondeado 92">
            <a:extLst>
              <a:ext uri="{FF2B5EF4-FFF2-40B4-BE49-F238E27FC236}">
                <a16:creationId xmlns:a16="http://schemas.microsoft.com/office/drawing/2014/main" id="{A65F8E5F-3B27-934A-8484-8CA528E3B6A6}"/>
              </a:ext>
            </a:extLst>
          </p:cNvPr>
          <p:cNvSpPr/>
          <p:nvPr/>
        </p:nvSpPr>
        <p:spPr>
          <a:xfrm>
            <a:off x="6464166" y="5960577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4" name="Rectángulo redondeado 93">
            <a:extLst>
              <a:ext uri="{FF2B5EF4-FFF2-40B4-BE49-F238E27FC236}">
                <a16:creationId xmlns:a16="http://schemas.microsoft.com/office/drawing/2014/main" id="{9AE78BB9-D34D-E64E-89E7-4517DA7E1A30}"/>
              </a:ext>
            </a:extLst>
          </p:cNvPr>
          <p:cNvSpPr/>
          <p:nvPr/>
        </p:nvSpPr>
        <p:spPr>
          <a:xfrm>
            <a:off x="6768966" y="5961387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5" name="Rectángulo redondeado 94">
            <a:extLst>
              <a:ext uri="{FF2B5EF4-FFF2-40B4-BE49-F238E27FC236}">
                <a16:creationId xmlns:a16="http://schemas.microsoft.com/office/drawing/2014/main" id="{FBAFF96B-A36C-5C4C-94CE-BCE59AE5EE6C}"/>
              </a:ext>
            </a:extLst>
          </p:cNvPr>
          <p:cNvSpPr/>
          <p:nvPr/>
        </p:nvSpPr>
        <p:spPr>
          <a:xfrm>
            <a:off x="7759566" y="5933405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6" name="Rectángulo redondeado 95">
            <a:extLst>
              <a:ext uri="{FF2B5EF4-FFF2-40B4-BE49-F238E27FC236}">
                <a16:creationId xmlns:a16="http://schemas.microsoft.com/office/drawing/2014/main" id="{EF2D8950-28C3-B94A-91D6-6288ACC4512B}"/>
              </a:ext>
            </a:extLst>
          </p:cNvPr>
          <p:cNvSpPr/>
          <p:nvPr/>
        </p:nvSpPr>
        <p:spPr>
          <a:xfrm>
            <a:off x="8064366" y="5940377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7" name="Rectángulo redondeado 96">
            <a:extLst>
              <a:ext uri="{FF2B5EF4-FFF2-40B4-BE49-F238E27FC236}">
                <a16:creationId xmlns:a16="http://schemas.microsoft.com/office/drawing/2014/main" id="{75C50717-F5D9-A245-8DBD-40FFE322D20B}"/>
              </a:ext>
            </a:extLst>
          </p:cNvPr>
          <p:cNvSpPr/>
          <p:nvPr/>
        </p:nvSpPr>
        <p:spPr>
          <a:xfrm>
            <a:off x="8369166" y="5941187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8" name="Rectángulo redondeado 97">
            <a:extLst>
              <a:ext uri="{FF2B5EF4-FFF2-40B4-BE49-F238E27FC236}">
                <a16:creationId xmlns:a16="http://schemas.microsoft.com/office/drawing/2014/main" id="{D2E01C52-5976-D244-A29C-F9624884DB48}"/>
              </a:ext>
            </a:extLst>
          </p:cNvPr>
          <p:cNvSpPr/>
          <p:nvPr/>
        </p:nvSpPr>
        <p:spPr>
          <a:xfrm>
            <a:off x="8673966" y="5931866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9" name="Rectángulo redondeado 98">
            <a:extLst>
              <a:ext uri="{FF2B5EF4-FFF2-40B4-BE49-F238E27FC236}">
                <a16:creationId xmlns:a16="http://schemas.microsoft.com/office/drawing/2014/main" id="{D5731A3E-0D36-F847-BEEF-B3784F090F72}"/>
              </a:ext>
            </a:extLst>
          </p:cNvPr>
          <p:cNvSpPr/>
          <p:nvPr/>
        </p:nvSpPr>
        <p:spPr>
          <a:xfrm>
            <a:off x="8978766" y="5932676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07" name="Rectángulo redondeado 106">
            <a:extLst>
              <a:ext uri="{FF2B5EF4-FFF2-40B4-BE49-F238E27FC236}">
                <a16:creationId xmlns:a16="http://schemas.microsoft.com/office/drawing/2014/main" id="{D055F3D2-7046-EF43-9003-A5AAF258C01D}"/>
              </a:ext>
            </a:extLst>
          </p:cNvPr>
          <p:cNvSpPr/>
          <p:nvPr/>
        </p:nvSpPr>
        <p:spPr>
          <a:xfrm>
            <a:off x="705852" y="4187790"/>
            <a:ext cx="1447800" cy="1676397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IMAGEN</a:t>
            </a:r>
          </a:p>
        </p:txBody>
      </p:sp>
      <p:sp>
        <p:nvSpPr>
          <p:cNvPr id="108" name="Rectángulo redondeado 107">
            <a:extLst>
              <a:ext uri="{FF2B5EF4-FFF2-40B4-BE49-F238E27FC236}">
                <a16:creationId xmlns:a16="http://schemas.microsoft.com/office/drawing/2014/main" id="{A58B0C43-88C6-3A43-9B83-FEC256C44A70}"/>
              </a:ext>
            </a:extLst>
          </p:cNvPr>
          <p:cNvSpPr/>
          <p:nvPr/>
        </p:nvSpPr>
        <p:spPr>
          <a:xfrm>
            <a:off x="699435" y="5933405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09" name="Rectángulo redondeado 108">
            <a:extLst>
              <a:ext uri="{FF2B5EF4-FFF2-40B4-BE49-F238E27FC236}">
                <a16:creationId xmlns:a16="http://schemas.microsoft.com/office/drawing/2014/main" id="{2F8C4664-561D-1A4D-B078-59CE0CD4F322}"/>
              </a:ext>
            </a:extLst>
          </p:cNvPr>
          <p:cNvSpPr/>
          <p:nvPr/>
        </p:nvSpPr>
        <p:spPr>
          <a:xfrm>
            <a:off x="1004235" y="5940377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10" name="Rectángulo redondeado 109">
            <a:extLst>
              <a:ext uri="{FF2B5EF4-FFF2-40B4-BE49-F238E27FC236}">
                <a16:creationId xmlns:a16="http://schemas.microsoft.com/office/drawing/2014/main" id="{4F5145BA-760C-7B40-B813-18B414F3DA6C}"/>
              </a:ext>
            </a:extLst>
          </p:cNvPr>
          <p:cNvSpPr/>
          <p:nvPr/>
        </p:nvSpPr>
        <p:spPr>
          <a:xfrm>
            <a:off x="1309035" y="5941187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11" name="Rectángulo redondeado 110">
            <a:extLst>
              <a:ext uri="{FF2B5EF4-FFF2-40B4-BE49-F238E27FC236}">
                <a16:creationId xmlns:a16="http://schemas.microsoft.com/office/drawing/2014/main" id="{C88EA034-F081-D648-A3AE-66FFE0F37BD6}"/>
              </a:ext>
            </a:extLst>
          </p:cNvPr>
          <p:cNvSpPr/>
          <p:nvPr/>
        </p:nvSpPr>
        <p:spPr>
          <a:xfrm>
            <a:off x="1613835" y="5931866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12" name="Rectángulo redondeado 111">
            <a:extLst>
              <a:ext uri="{FF2B5EF4-FFF2-40B4-BE49-F238E27FC236}">
                <a16:creationId xmlns:a16="http://schemas.microsoft.com/office/drawing/2014/main" id="{CA48466F-AC03-7B4A-9053-6657FDADD66C}"/>
              </a:ext>
            </a:extLst>
          </p:cNvPr>
          <p:cNvSpPr/>
          <p:nvPr/>
        </p:nvSpPr>
        <p:spPr>
          <a:xfrm>
            <a:off x="1918635" y="5932676"/>
            <a:ext cx="228600" cy="25972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29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7EA2129-14FF-4041-9297-05B1EAD545F4}"/>
              </a:ext>
            </a:extLst>
          </p:cNvPr>
          <p:cNvSpPr/>
          <p:nvPr/>
        </p:nvSpPr>
        <p:spPr>
          <a:xfrm>
            <a:off x="533400" y="685800"/>
            <a:ext cx="1752600" cy="2286000"/>
          </a:xfrm>
          <a:prstGeom prst="roundRect">
            <a:avLst>
              <a:gd name="adj" fmla="val 8772"/>
            </a:avLst>
          </a:prstGeom>
          <a:blipFill>
            <a:blip r:embed="rId2">
              <a:alphaModFix amt="47000"/>
            </a:blip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C964B0C-5C73-FE4F-AE8C-7C85E6A1A92B}"/>
              </a:ext>
            </a:extLst>
          </p:cNvPr>
          <p:cNvSpPr/>
          <p:nvPr/>
        </p:nvSpPr>
        <p:spPr>
          <a:xfrm>
            <a:off x="2743200" y="685800"/>
            <a:ext cx="1752600" cy="2286000"/>
          </a:xfrm>
          <a:prstGeom prst="roundRect">
            <a:avLst>
              <a:gd name="adj" fmla="val 8772"/>
            </a:avLst>
          </a:prstGeom>
          <a:blipFill>
            <a:blip r:embed="rId3">
              <a:alphaModFix amt="40000"/>
            </a:blip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CA59A14A-90FE-E04A-ADDF-9F3C3F2D53DB}"/>
              </a:ext>
            </a:extLst>
          </p:cNvPr>
          <p:cNvSpPr/>
          <p:nvPr/>
        </p:nvSpPr>
        <p:spPr>
          <a:xfrm>
            <a:off x="5410200" y="692217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4">
              <a:alphaModFix amt="55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F108A532-EB9F-AC4B-8405-B810D47F07FD}"/>
              </a:ext>
            </a:extLst>
          </p:cNvPr>
          <p:cNvSpPr/>
          <p:nvPr/>
        </p:nvSpPr>
        <p:spPr>
          <a:xfrm>
            <a:off x="7620000" y="692217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5">
              <a:alphaModFix amt="56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9DD26A27-D833-944E-AEFA-886A0C82AF87}"/>
              </a:ext>
            </a:extLst>
          </p:cNvPr>
          <p:cNvSpPr/>
          <p:nvPr/>
        </p:nvSpPr>
        <p:spPr>
          <a:xfrm>
            <a:off x="5334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6">
              <a:alphaModFix amt="56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06D56BB8-F661-9E4D-B74E-7BD6D1603D8D}"/>
              </a:ext>
            </a:extLst>
          </p:cNvPr>
          <p:cNvSpPr/>
          <p:nvPr/>
        </p:nvSpPr>
        <p:spPr>
          <a:xfrm>
            <a:off x="27432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7">
              <a:alphaModFix amt="47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96B8FE19-5B95-704B-A3B0-BE907A5D824C}"/>
              </a:ext>
            </a:extLst>
          </p:cNvPr>
          <p:cNvSpPr/>
          <p:nvPr/>
        </p:nvSpPr>
        <p:spPr>
          <a:xfrm>
            <a:off x="54102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8">
              <a:alphaModFix amt="55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B966360A-E9F7-1A4A-8F55-00858FC37921}"/>
              </a:ext>
            </a:extLst>
          </p:cNvPr>
          <p:cNvSpPr/>
          <p:nvPr/>
        </p:nvSpPr>
        <p:spPr>
          <a:xfrm>
            <a:off x="76200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9">
              <a:alphaModFix amt="55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036630F7-6ABF-9F4D-9BFD-017E92EDE84C}"/>
              </a:ext>
            </a:extLst>
          </p:cNvPr>
          <p:cNvSpPr/>
          <p:nvPr/>
        </p:nvSpPr>
        <p:spPr>
          <a:xfrm>
            <a:off x="685800" y="762000"/>
            <a:ext cx="1447800" cy="213359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2770BEE7-B824-414C-93E6-12FDED6CD886}"/>
              </a:ext>
            </a:extLst>
          </p:cNvPr>
          <p:cNvSpPr/>
          <p:nvPr/>
        </p:nvSpPr>
        <p:spPr>
          <a:xfrm>
            <a:off x="2895600" y="768417"/>
            <a:ext cx="1447800" cy="213359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DF35E59A-8861-5E4D-ABF1-6E7D5090DB7B}"/>
              </a:ext>
            </a:extLst>
          </p:cNvPr>
          <p:cNvSpPr/>
          <p:nvPr/>
        </p:nvSpPr>
        <p:spPr>
          <a:xfrm>
            <a:off x="5578642" y="774032"/>
            <a:ext cx="1447800" cy="213359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C04C7DA-68A4-CB48-9D37-2D3898E8DF80}"/>
              </a:ext>
            </a:extLst>
          </p:cNvPr>
          <p:cNvSpPr/>
          <p:nvPr/>
        </p:nvSpPr>
        <p:spPr>
          <a:xfrm>
            <a:off x="7788442" y="780449"/>
            <a:ext cx="1447800" cy="213359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F99476DF-409C-CE4A-A343-ED7A2AA72BEE}"/>
              </a:ext>
            </a:extLst>
          </p:cNvPr>
          <p:cNvSpPr/>
          <p:nvPr/>
        </p:nvSpPr>
        <p:spPr>
          <a:xfrm>
            <a:off x="657726" y="4096352"/>
            <a:ext cx="1447800" cy="213359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F6C081C0-2DA2-5A49-A31B-258A2058EFB5}"/>
              </a:ext>
            </a:extLst>
          </p:cNvPr>
          <p:cNvSpPr/>
          <p:nvPr/>
        </p:nvSpPr>
        <p:spPr>
          <a:xfrm>
            <a:off x="2867526" y="4102769"/>
            <a:ext cx="1447800" cy="213359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C4362E10-70C7-9C43-814D-1412A2B1C48D}"/>
              </a:ext>
            </a:extLst>
          </p:cNvPr>
          <p:cNvSpPr/>
          <p:nvPr/>
        </p:nvSpPr>
        <p:spPr>
          <a:xfrm>
            <a:off x="5550568" y="4108384"/>
            <a:ext cx="1447800" cy="213359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A39479E4-BDE5-B442-B269-3AE85871C2EF}"/>
              </a:ext>
            </a:extLst>
          </p:cNvPr>
          <p:cNvSpPr/>
          <p:nvPr/>
        </p:nvSpPr>
        <p:spPr>
          <a:xfrm>
            <a:off x="7760368" y="4114801"/>
            <a:ext cx="1447800" cy="2133599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41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7EA2129-14FF-4041-9297-05B1EAD545F4}"/>
              </a:ext>
            </a:extLst>
          </p:cNvPr>
          <p:cNvSpPr/>
          <p:nvPr/>
        </p:nvSpPr>
        <p:spPr>
          <a:xfrm>
            <a:off x="533400" y="685800"/>
            <a:ext cx="1752600" cy="2286000"/>
          </a:xfrm>
          <a:prstGeom prst="roundRect">
            <a:avLst>
              <a:gd name="adj" fmla="val 8772"/>
            </a:avLst>
          </a:prstGeom>
          <a:blipFill>
            <a:blip r:embed="rId2"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C964B0C-5C73-FE4F-AE8C-7C85E6A1A92B}"/>
              </a:ext>
            </a:extLst>
          </p:cNvPr>
          <p:cNvSpPr/>
          <p:nvPr/>
        </p:nvSpPr>
        <p:spPr>
          <a:xfrm>
            <a:off x="2743200" y="6858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3">
              <a:alphaModFix amt="4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CA59A14A-90FE-E04A-ADDF-9F3C3F2D53DB}"/>
              </a:ext>
            </a:extLst>
          </p:cNvPr>
          <p:cNvSpPr/>
          <p:nvPr/>
        </p:nvSpPr>
        <p:spPr>
          <a:xfrm>
            <a:off x="5410200" y="692217"/>
            <a:ext cx="1752600" cy="2286000"/>
          </a:xfrm>
          <a:prstGeom prst="roundRect">
            <a:avLst>
              <a:gd name="adj" fmla="val 8772"/>
            </a:avLst>
          </a:prstGeom>
          <a:blipFill>
            <a:blip r:embed="rId4">
              <a:alphaModFix amt="40000"/>
            </a:blip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F108A532-EB9F-AC4B-8405-B810D47F07FD}"/>
              </a:ext>
            </a:extLst>
          </p:cNvPr>
          <p:cNvSpPr/>
          <p:nvPr/>
        </p:nvSpPr>
        <p:spPr>
          <a:xfrm>
            <a:off x="7620000" y="692217"/>
            <a:ext cx="1752600" cy="2286000"/>
          </a:xfrm>
          <a:prstGeom prst="roundRect">
            <a:avLst>
              <a:gd name="adj" fmla="val 8772"/>
            </a:avLst>
          </a:prstGeom>
          <a:blipFill>
            <a:blip r:embed="rId5">
              <a:alphaModFix amt="40000"/>
            </a:blip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9DD26A27-D833-944E-AEFA-886A0C82AF87}"/>
              </a:ext>
            </a:extLst>
          </p:cNvPr>
          <p:cNvSpPr/>
          <p:nvPr/>
        </p:nvSpPr>
        <p:spPr>
          <a:xfrm>
            <a:off x="5334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6">
              <a:alphaModFix amt="56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06D56BB8-F661-9E4D-B74E-7BD6D1603D8D}"/>
              </a:ext>
            </a:extLst>
          </p:cNvPr>
          <p:cNvSpPr/>
          <p:nvPr/>
        </p:nvSpPr>
        <p:spPr>
          <a:xfrm>
            <a:off x="27432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7">
              <a:alphaModFix amt="47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96B8FE19-5B95-704B-A3B0-BE907A5D824C}"/>
              </a:ext>
            </a:extLst>
          </p:cNvPr>
          <p:cNvSpPr/>
          <p:nvPr/>
        </p:nvSpPr>
        <p:spPr>
          <a:xfrm>
            <a:off x="54102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8">
              <a:alphaModFix amt="55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B966360A-E9F7-1A4A-8F55-00858FC37921}"/>
              </a:ext>
            </a:extLst>
          </p:cNvPr>
          <p:cNvSpPr/>
          <p:nvPr/>
        </p:nvSpPr>
        <p:spPr>
          <a:xfrm>
            <a:off x="76200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9">
              <a:alphaModFix amt="55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7213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dondear rectángulo de esquina del mismo lado 11">
            <a:extLst>
              <a:ext uri="{FF2B5EF4-FFF2-40B4-BE49-F238E27FC236}">
                <a16:creationId xmlns:a16="http://schemas.microsoft.com/office/drawing/2014/main" id="{B73F5DD5-01D3-3642-B5DD-9C5CE6683241}"/>
              </a:ext>
            </a:extLst>
          </p:cNvPr>
          <p:cNvSpPr/>
          <p:nvPr/>
        </p:nvSpPr>
        <p:spPr>
          <a:xfrm>
            <a:off x="562255" y="692217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solidFill>
            <a:srgbClr val="D5FC7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dondear rectángulo de esquina del mismo lado 12">
            <a:extLst>
              <a:ext uri="{FF2B5EF4-FFF2-40B4-BE49-F238E27FC236}">
                <a16:creationId xmlns:a16="http://schemas.microsoft.com/office/drawing/2014/main" id="{CDFF13A2-B567-4743-BA49-A1FF4ED1A9C1}"/>
              </a:ext>
            </a:extLst>
          </p:cNvPr>
          <p:cNvSpPr/>
          <p:nvPr/>
        </p:nvSpPr>
        <p:spPr>
          <a:xfrm flipV="1">
            <a:off x="568978" y="1825256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gradFill flip="none" rotWithShape="1">
            <a:gsLst>
              <a:gs pos="0">
                <a:srgbClr val="D5FC79">
                  <a:tint val="66000"/>
                  <a:satMod val="160000"/>
                </a:srgbClr>
              </a:gs>
              <a:gs pos="50000">
                <a:srgbClr val="D5FC79">
                  <a:tint val="44500"/>
                  <a:satMod val="160000"/>
                </a:srgbClr>
              </a:gs>
              <a:gs pos="100000">
                <a:srgbClr val="D5FC79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BE8A52E0-6DFE-174F-BB07-CC547705FAF7}"/>
              </a:ext>
            </a:extLst>
          </p:cNvPr>
          <p:cNvSpPr/>
          <p:nvPr/>
        </p:nvSpPr>
        <p:spPr>
          <a:xfrm>
            <a:off x="551100" y="685800"/>
            <a:ext cx="1752600" cy="2286000"/>
          </a:xfrm>
          <a:prstGeom prst="roundRect">
            <a:avLst>
              <a:gd name="adj" fmla="val 1035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Redondear rectángulo de esquina del mismo lado 14">
            <a:extLst>
              <a:ext uri="{FF2B5EF4-FFF2-40B4-BE49-F238E27FC236}">
                <a16:creationId xmlns:a16="http://schemas.microsoft.com/office/drawing/2014/main" id="{55EAF2D9-6B41-824B-8950-4466E21E42F3}"/>
              </a:ext>
            </a:extLst>
          </p:cNvPr>
          <p:cNvSpPr/>
          <p:nvPr/>
        </p:nvSpPr>
        <p:spPr>
          <a:xfrm>
            <a:off x="2736477" y="682256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solidFill>
            <a:srgbClr val="FF2F9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Redondear rectángulo de esquina del mismo lado 15">
            <a:extLst>
              <a:ext uri="{FF2B5EF4-FFF2-40B4-BE49-F238E27FC236}">
                <a16:creationId xmlns:a16="http://schemas.microsoft.com/office/drawing/2014/main" id="{EB14367B-8362-124A-B299-F9EF944EAB9B}"/>
              </a:ext>
            </a:extLst>
          </p:cNvPr>
          <p:cNvSpPr/>
          <p:nvPr/>
        </p:nvSpPr>
        <p:spPr>
          <a:xfrm flipV="1">
            <a:off x="2743200" y="1815295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gradFill flip="none" rotWithShape="1">
            <a:gsLst>
              <a:gs pos="0">
                <a:srgbClr val="FF2F92">
                  <a:tint val="66000"/>
                  <a:satMod val="160000"/>
                </a:srgbClr>
              </a:gs>
              <a:gs pos="50000">
                <a:srgbClr val="FF2F92">
                  <a:tint val="44500"/>
                  <a:satMod val="160000"/>
                </a:srgbClr>
              </a:gs>
              <a:gs pos="100000">
                <a:srgbClr val="FF2F92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1EB2929A-780E-DA4F-A06B-0E56B53F154D}"/>
              </a:ext>
            </a:extLst>
          </p:cNvPr>
          <p:cNvSpPr/>
          <p:nvPr/>
        </p:nvSpPr>
        <p:spPr>
          <a:xfrm>
            <a:off x="2725322" y="675839"/>
            <a:ext cx="1752600" cy="2286000"/>
          </a:xfrm>
          <a:prstGeom prst="roundRect">
            <a:avLst>
              <a:gd name="adj" fmla="val 1035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Redondear rectángulo de esquina del mismo lado 17">
            <a:extLst>
              <a:ext uri="{FF2B5EF4-FFF2-40B4-BE49-F238E27FC236}">
                <a16:creationId xmlns:a16="http://schemas.microsoft.com/office/drawing/2014/main" id="{6D77204E-3214-1B43-9A41-A69E2759E831}"/>
              </a:ext>
            </a:extLst>
          </p:cNvPr>
          <p:cNvSpPr/>
          <p:nvPr/>
        </p:nvSpPr>
        <p:spPr>
          <a:xfrm>
            <a:off x="5286655" y="668286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solidFill>
            <a:srgbClr val="00FD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dondear rectángulo de esquina del mismo lado 18">
            <a:extLst>
              <a:ext uri="{FF2B5EF4-FFF2-40B4-BE49-F238E27FC236}">
                <a16:creationId xmlns:a16="http://schemas.microsoft.com/office/drawing/2014/main" id="{C1130D8F-FEC2-CD45-8C50-77CFFD185CA4}"/>
              </a:ext>
            </a:extLst>
          </p:cNvPr>
          <p:cNvSpPr/>
          <p:nvPr/>
        </p:nvSpPr>
        <p:spPr>
          <a:xfrm flipV="1">
            <a:off x="5293378" y="1801325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gradFill flip="none" rotWithShape="1">
            <a:gsLst>
              <a:gs pos="0">
                <a:srgbClr val="00FDFF">
                  <a:tint val="66000"/>
                  <a:satMod val="160000"/>
                </a:srgbClr>
              </a:gs>
              <a:gs pos="50000">
                <a:srgbClr val="00FDFF">
                  <a:tint val="44500"/>
                  <a:satMod val="160000"/>
                </a:srgbClr>
              </a:gs>
              <a:gs pos="100000">
                <a:srgbClr val="00FDFF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8CA99BC6-B973-9E43-888A-CF3BAA137F20}"/>
              </a:ext>
            </a:extLst>
          </p:cNvPr>
          <p:cNvSpPr/>
          <p:nvPr/>
        </p:nvSpPr>
        <p:spPr>
          <a:xfrm>
            <a:off x="5275500" y="661869"/>
            <a:ext cx="1752600" cy="2286000"/>
          </a:xfrm>
          <a:prstGeom prst="roundRect">
            <a:avLst>
              <a:gd name="adj" fmla="val 1035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Redondear rectángulo de esquina del mismo lado 20">
            <a:extLst>
              <a:ext uri="{FF2B5EF4-FFF2-40B4-BE49-F238E27FC236}">
                <a16:creationId xmlns:a16="http://schemas.microsoft.com/office/drawing/2014/main" id="{940950D4-881F-1247-BD5D-370FC06C9355}"/>
              </a:ext>
            </a:extLst>
          </p:cNvPr>
          <p:cNvSpPr/>
          <p:nvPr/>
        </p:nvSpPr>
        <p:spPr>
          <a:xfrm>
            <a:off x="7460877" y="658325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solidFill>
            <a:srgbClr val="EBEBE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Redondear rectángulo de esquina del mismo lado 21">
            <a:extLst>
              <a:ext uri="{FF2B5EF4-FFF2-40B4-BE49-F238E27FC236}">
                <a16:creationId xmlns:a16="http://schemas.microsoft.com/office/drawing/2014/main" id="{C4599D47-A70F-5D47-8D39-D384DF2FB5AA}"/>
              </a:ext>
            </a:extLst>
          </p:cNvPr>
          <p:cNvSpPr/>
          <p:nvPr/>
        </p:nvSpPr>
        <p:spPr>
          <a:xfrm flipV="1">
            <a:off x="7467600" y="1791364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379B29AD-8BBE-984D-BB86-19E8F03DDD9E}"/>
              </a:ext>
            </a:extLst>
          </p:cNvPr>
          <p:cNvSpPr/>
          <p:nvPr/>
        </p:nvSpPr>
        <p:spPr>
          <a:xfrm>
            <a:off x="7449722" y="651908"/>
            <a:ext cx="1752600" cy="2286000"/>
          </a:xfrm>
          <a:prstGeom prst="roundRect">
            <a:avLst>
              <a:gd name="adj" fmla="val 1035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6" name="Redondear rectángulo de esquina del mismo lado 35">
            <a:extLst>
              <a:ext uri="{FF2B5EF4-FFF2-40B4-BE49-F238E27FC236}">
                <a16:creationId xmlns:a16="http://schemas.microsoft.com/office/drawing/2014/main" id="{28C7206C-AF49-F54B-9A67-659958B60F94}"/>
              </a:ext>
            </a:extLst>
          </p:cNvPr>
          <p:cNvSpPr/>
          <p:nvPr/>
        </p:nvSpPr>
        <p:spPr>
          <a:xfrm>
            <a:off x="568977" y="3777653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solidFill>
            <a:srgbClr val="FFFC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7" name="Redondear rectángulo de esquina del mismo lado 36">
            <a:extLst>
              <a:ext uri="{FF2B5EF4-FFF2-40B4-BE49-F238E27FC236}">
                <a16:creationId xmlns:a16="http://schemas.microsoft.com/office/drawing/2014/main" id="{0BF0F1AF-BC00-8D4A-BB70-C67AEE9B733A}"/>
              </a:ext>
            </a:extLst>
          </p:cNvPr>
          <p:cNvSpPr/>
          <p:nvPr/>
        </p:nvSpPr>
        <p:spPr>
          <a:xfrm flipV="1">
            <a:off x="575700" y="4910692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gradFill flip="none" rotWithShape="1">
            <a:gsLst>
              <a:gs pos="0">
                <a:srgbClr val="FFFC00">
                  <a:tint val="66000"/>
                  <a:satMod val="160000"/>
                </a:srgbClr>
              </a:gs>
              <a:gs pos="50000">
                <a:srgbClr val="FFFC00">
                  <a:tint val="44500"/>
                  <a:satMod val="160000"/>
                </a:srgbClr>
              </a:gs>
              <a:gs pos="100000">
                <a:srgbClr val="FFFC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4E603D5B-D095-ED44-94BE-3F7EA0835A4D}"/>
              </a:ext>
            </a:extLst>
          </p:cNvPr>
          <p:cNvSpPr/>
          <p:nvPr/>
        </p:nvSpPr>
        <p:spPr>
          <a:xfrm>
            <a:off x="557822" y="3771236"/>
            <a:ext cx="1752600" cy="2286000"/>
          </a:xfrm>
          <a:prstGeom prst="roundRect">
            <a:avLst>
              <a:gd name="adj" fmla="val 1035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9" name="Redondear rectángulo de esquina del mismo lado 38">
            <a:extLst>
              <a:ext uri="{FF2B5EF4-FFF2-40B4-BE49-F238E27FC236}">
                <a16:creationId xmlns:a16="http://schemas.microsoft.com/office/drawing/2014/main" id="{BEFFB31A-1E11-724D-954A-0416F8ABF2BE}"/>
              </a:ext>
            </a:extLst>
          </p:cNvPr>
          <p:cNvSpPr/>
          <p:nvPr/>
        </p:nvSpPr>
        <p:spPr>
          <a:xfrm>
            <a:off x="2743199" y="3767692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solidFill>
            <a:srgbClr val="D883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0" name="Redondear rectángulo de esquina del mismo lado 39">
            <a:extLst>
              <a:ext uri="{FF2B5EF4-FFF2-40B4-BE49-F238E27FC236}">
                <a16:creationId xmlns:a16="http://schemas.microsoft.com/office/drawing/2014/main" id="{23190CC7-4799-714C-9508-D60320F27A89}"/>
              </a:ext>
            </a:extLst>
          </p:cNvPr>
          <p:cNvSpPr/>
          <p:nvPr/>
        </p:nvSpPr>
        <p:spPr>
          <a:xfrm flipV="1">
            <a:off x="2749922" y="4900731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90BE3705-4BC8-2046-83A4-8702A06D3923}"/>
              </a:ext>
            </a:extLst>
          </p:cNvPr>
          <p:cNvSpPr/>
          <p:nvPr/>
        </p:nvSpPr>
        <p:spPr>
          <a:xfrm>
            <a:off x="2732044" y="3761275"/>
            <a:ext cx="1752600" cy="2286000"/>
          </a:xfrm>
          <a:prstGeom prst="roundRect">
            <a:avLst>
              <a:gd name="adj" fmla="val 1035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Redondear rectángulo de esquina del mismo lado 41">
            <a:extLst>
              <a:ext uri="{FF2B5EF4-FFF2-40B4-BE49-F238E27FC236}">
                <a16:creationId xmlns:a16="http://schemas.microsoft.com/office/drawing/2014/main" id="{B2B5FC05-8C2C-D545-AAD8-9B0C7487E4A3}"/>
              </a:ext>
            </a:extLst>
          </p:cNvPr>
          <p:cNvSpPr/>
          <p:nvPr/>
        </p:nvSpPr>
        <p:spPr>
          <a:xfrm>
            <a:off x="5293377" y="3753722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solidFill>
            <a:srgbClr val="FF93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3" name="Redondear rectángulo de esquina del mismo lado 42">
            <a:extLst>
              <a:ext uri="{FF2B5EF4-FFF2-40B4-BE49-F238E27FC236}">
                <a16:creationId xmlns:a16="http://schemas.microsoft.com/office/drawing/2014/main" id="{B91A21CB-0970-2F48-B513-BFDB3BA1E6C7}"/>
              </a:ext>
            </a:extLst>
          </p:cNvPr>
          <p:cNvSpPr/>
          <p:nvPr/>
        </p:nvSpPr>
        <p:spPr>
          <a:xfrm flipV="1">
            <a:off x="5300100" y="4886761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gradFill flip="none" rotWithShape="1">
            <a:gsLst>
              <a:gs pos="0">
                <a:srgbClr val="FF9300">
                  <a:tint val="66000"/>
                  <a:satMod val="160000"/>
                </a:srgbClr>
              </a:gs>
              <a:gs pos="50000">
                <a:srgbClr val="FF9300">
                  <a:tint val="44500"/>
                  <a:satMod val="160000"/>
                </a:srgbClr>
              </a:gs>
              <a:gs pos="100000">
                <a:srgbClr val="FF93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id="{ECED19DF-1C55-3D46-9BD1-630050165ED4}"/>
              </a:ext>
            </a:extLst>
          </p:cNvPr>
          <p:cNvSpPr/>
          <p:nvPr/>
        </p:nvSpPr>
        <p:spPr>
          <a:xfrm>
            <a:off x="5282222" y="3747305"/>
            <a:ext cx="1752600" cy="2286000"/>
          </a:xfrm>
          <a:prstGeom prst="roundRect">
            <a:avLst>
              <a:gd name="adj" fmla="val 1035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5" name="Redondear rectángulo de esquina del mismo lado 44">
            <a:extLst>
              <a:ext uri="{FF2B5EF4-FFF2-40B4-BE49-F238E27FC236}">
                <a16:creationId xmlns:a16="http://schemas.microsoft.com/office/drawing/2014/main" id="{D4BFDD2E-8DDF-C245-88AF-D665F72EDB9D}"/>
              </a:ext>
            </a:extLst>
          </p:cNvPr>
          <p:cNvSpPr/>
          <p:nvPr/>
        </p:nvSpPr>
        <p:spPr>
          <a:xfrm>
            <a:off x="7467599" y="3743761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solidFill>
            <a:schemeClr val="bg2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6" name="Redondear rectángulo de esquina del mismo lado 45">
            <a:extLst>
              <a:ext uri="{FF2B5EF4-FFF2-40B4-BE49-F238E27FC236}">
                <a16:creationId xmlns:a16="http://schemas.microsoft.com/office/drawing/2014/main" id="{1DEBD999-8CE6-DC4D-A67A-2EE38ECEE782}"/>
              </a:ext>
            </a:extLst>
          </p:cNvPr>
          <p:cNvSpPr/>
          <p:nvPr/>
        </p:nvSpPr>
        <p:spPr>
          <a:xfrm flipV="1">
            <a:off x="7474322" y="4876800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7" name="Rectángulo redondeado 46">
            <a:extLst>
              <a:ext uri="{FF2B5EF4-FFF2-40B4-BE49-F238E27FC236}">
                <a16:creationId xmlns:a16="http://schemas.microsoft.com/office/drawing/2014/main" id="{149E7593-C6CD-3D4D-9576-4FDC91F28F38}"/>
              </a:ext>
            </a:extLst>
          </p:cNvPr>
          <p:cNvSpPr/>
          <p:nvPr/>
        </p:nvSpPr>
        <p:spPr>
          <a:xfrm>
            <a:off x="7456444" y="3737344"/>
            <a:ext cx="1752600" cy="2286000"/>
          </a:xfrm>
          <a:prstGeom prst="roundRect">
            <a:avLst>
              <a:gd name="adj" fmla="val 1035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7911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dondear rectángulo de esquina del mismo lado 11">
            <a:extLst>
              <a:ext uri="{FF2B5EF4-FFF2-40B4-BE49-F238E27FC236}">
                <a16:creationId xmlns:a16="http://schemas.microsoft.com/office/drawing/2014/main" id="{B73F5DD5-01D3-3642-B5DD-9C5CE6683241}"/>
              </a:ext>
            </a:extLst>
          </p:cNvPr>
          <p:cNvSpPr/>
          <p:nvPr/>
        </p:nvSpPr>
        <p:spPr>
          <a:xfrm>
            <a:off x="562255" y="692217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blipFill>
            <a:blip r:embed="rId2">
              <a:alphaModFix amt="32000"/>
            </a:blip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dondear rectángulo de esquina del mismo lado 12">
            <a:extLst>
              <a:ext uri="{FF2B5EF4-FFF2-40B4-BE49-F238E27FC236}">
                <a16:creationId xmlns:a16="http://schemas.microsoft.com/office/drawing/2014/main" id="{CDFF13A2-B567-4743-BA49-A1FF4ED1A9C1}"/>
              </a:ext>
            </a:extLst>
          </p:cNvPr>
          <p:cNvSpPr/>
          <p:nvPr/>
        </p:nvSpPr>
        <p:spPr>
          <a:xfrm flipV="1">
            <a:off x="568978" y="1825256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gradFill flip="none" rotWithShape="1">
            <a:gsLst>
              <a:gs pos="0">
                <a:srgbClr val="D5FC79">
                  <a:tint val="66000"/>
                  <a:satMod val="160000"/>
                </a:srgbClr>
              </a:gs>
              <a:gs pos="50000">
                <a:srgbClr val="D5FC79">
                  <a:tint val="44500"/>
                  <a:satMod val="160000"/>
                </a:srgbClr>
              </a:gs>
              <a:gs pos="100000">
                <a:srgbClr val="D5FC79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BE8A52E0-6DFE-174F-BB07-CC547705FAF7}"/>
              </a:ext>
            </a:extLst>
          </p:cNvPr>
          <p:cNvSpPr/>
          <p:nvPr/>
        </p:nvSpPr>
        <p:spPr>
          <a:xfrm>
            <a:off x="551100" y="685800"/>
            <a:ext cx="1752600" cy="2286000"/>
          </a:xfrm>
          <a:prstGeom prst="roundRect">
            <a:avLst>
              <a:gd name="adj" fmla="val 1035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Redondear rectángulo de esquina del mismo lado 14">
            <a:extLst>
              <a:ext uri="{FF2B5EF4-FFF2-40B4-BE49-F238E27FC236}">
                <a16:creationId xmlns:a16="http://schemas.microsoft.com/office/drawing/2014/main" id="{55EAF2D9-6B41-824B-8950-4466E21E42F3}"/>
              </a:ext>
            </a:extLst>
          </p:cNvPr>
          <p:cNvSpPr/>
          <p:nvPr/>
        </p:nvSpPr>
        <p:spPr>
          <a:xfrm>
            <a:off x="2736477" y="682256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blipFill>
            <a:blip r:embed="rId3">
              <a:alphaModFix amt="32000"/>
            </a:blip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Redondear rectángulo de esquina del mismo lado 15">
            <a:extLst>
              <a:ext uri="{FF2B5EF4-FFF2-40B4-BE49-F238E27FC236}">
                <a16:creationId xmlns:a16="http://schemas.microsoft.com/office/drawing/2014/main" id="{EB14367B-8362-124A-B299-F9EF944EAB9B}"/>
              </a:ext>
            </a:extLst>
          </p:cNvPr>
          <p:cNvSpPr/>
          <p:nvPr/>
        </p:nvSpPr>
        <p:spPr>
          <a:xfrm flipV="1">
            <a:off x="2743200" y="1815295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gradFill flip="none" rotWithShape="1">
            <a:gsLst>
              <a:gs pos="0">
                <a:srgbClr val="FF2F92">
                  <a:tint val="66000"/>
                  <a:satMod val="160000"/>
                </a:srgbClr>
              </a:gs>
              <a:gs pos="50000">
                <a:srgbClr val="FF2F92">
                  <a:tint val="44500"/>
                  <a:satMod val="160000"/>
                </a:srgbClr>
              </a:gs>
              <a:gs pos="100000">
                <a:srgbClr val="FF2F92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1EB2929A-780E-DA4F-A06B-0E56B53F154D}"/>
              </a:ext>
            </a:extLst>
          </p:cNvPr>
          <p:cNvSpPr/>
          <p:nvPr/>
        </p:nvSpPr>
        <p:spPr>
          <a:xfrm>
            <a:off x="2725322" y="675839"/>
            <a:ext cx="1752600" cy="2286000"/>
          </a:xfrm>
          <a:prstGeom prst="roundRect">
            <a:avLst>
              <a:gd name="adj" fmla="val 1035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Redondear rectángulo de esquina del mismo lado 17">
            <a:extLst>
              <a:ext uri="{FF2B5EF4-FFF2-40B4-BE49-F238E27FC236}">
                <a16:creationId xmlns:a16="http://schemas.microsoft.com/office/drawing/2014/main" id="{6D77204E-3214-1B43-9A41-A69E2759E831}"/>
              </a:ext>
            </a:extLst>
          </p:cNvPr>
          <p:cNvSpPr/>
          <p:nvPr/>
        </p:nvSpPr>
        <p:spPr>
          <a:xfrm>
            <a:off x="5286655" y="668286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blipFill>
            <a:blip r:embed="rId4">
              <a:alphaModFix amt="32000"/>
            </a:blip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dondear rectángulo de esquina del mismo lado 18">
            <a:extLst>
              <a:ext uri="{FF2B5EF4-FFF2-40B4-BE49-F238E27FC236}">
                <a16:creationId xmlns:a16="http://schemas.microsoft.com/office/drawing/2014/main" id="{C1130D8F-FEC2-CD45-8C50-77CFFD185CA4}"/>
              </a:ext>
            </a:extLst>
          </p:cNvPr>
          <p:cNvSpPr/>
          <p:nvPr/>
        </p:nvSpPr>
        <p:spPr>
          <a:xfrm flipV="1">
            <a:off x="5293378" y="1801325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gradFill flip="none" rotWithShape="1">
            <a:gsLst>
              <a:gs pos="0">
                <a:srgbClr val="00FDFF">
                  <a:tint val="66000"/>
                  <a:satMod val="160000"/>
                </a:srgbClr>
              </a:gs>
              <a:gs pos="50000">
                <a:srgbClr val="00FDFF">
                  <a:tint val="44500"/>
                  <a:satMod val="160000"/>
                </a:srgbClr>
              </a:gs>
              <a:gs pos="100000">
                <a:srgbClr val="00FDFF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8CA99BC6-B973-9E43-888A-CF3BAA137F20}"/>
              </a:ext>
            </a:extLst>
          </p:cNvPr>
          <p:cNvSpPr/>
          <p:nvPr/>
        </p:nvSpPr>
        <p:spPr>
          <a:xfrm>
            <a:off x="5275500" y="661869"/>
            <a:ext cx="1752600" cy="2286000"/>
          </a:xfrm>
          <a:prstGeom prst="roundRect">
            <a:avLst>
              <a:gd name="adj" fmla="val 1035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Redondear rectángulo de esquina del mismo lado 20">
            <a:extLst>
              <a:ext uri="{FF2B5EF4-FFF2-40B4-BE49-F238E27FC236}">
                <a16:creationId xmlns:a16="http://schemas.microsoft.com/office/drawing/2014/main" id="{940950D4-881F-1247-BD5D-370FC06C9355}"/>
              </a:ext>
            </a:extLst>
          </p:cNvPr>
          <p:cNvSpPr/>
          <p:nvPr/>
        </p:nvSpPr>
        <p:spPr>
          <a:xfrm>
            <a:off x="7460877" y="658325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blipFill>
            <a:blip r:embed="rId5">
              <a:alphaModFix amt="32000"/>
            </a:blip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Redondear rectángulo de esquina del mismo lado 21">
            <a:extLst>
              <a:ext uri="{FF2B5EF4-FFF2-40B4-BE49-F238E27FC236}">
                <a16:creationId xmlns:a16="http://schemas.microsoft.com/office/drawing/2014/main" id="{C4599D47-A70F-5D47-8D39-D384DF2FB5AA}"/>
              </a:ext>
            </a:extLst>
          </p:cNvPr>
          <p:cNvSpPr/>
          <p:nvPr/>
        </p:nvSpPr>
        <p:spPr>
          <a:xfrm flipV="1">
            <a:off x="7467600" y="1791364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379B29AD-8BBE-984D-BB86-19E8F03DDD9E}"/>
              </a:ext>
            </a:extLst>
          </p:cNvPr>
          <p:cNvSpPr/>
          <p:nvPr/>
        </p:nvSpPr>
        <p:spPr>
          <a:xfrm>
            <a:off x="7449722" y="651908"/>
            <a:ext cx="1752600" cy="2286000"/>
          </a:xfrm>
          <a:prstGeom prst="roundRect">
            <a:avLst>
              <a:gd name="adj" fmla="val 1035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6" name="Redondear rectángulo de esquina del mismo lado 35">
            <a:extLst>
              <a:ext uri="{FF2B5EF4-FFF2-40B4-BE49-F238E27FC236}">
                <a16:creationId xmlns:a16="http://schemas.microsoft.com/office/drawing/2014/main" id="{28C7206C-AF49-F54B-9A67-659958B60F94}"/>
              </a:ext>
            </a:extLst>
          </p:cNvPr>
          <p:cNvSpPr/>
          <p:nvPr/>
        </p:nvSpPr>
        <p:spPr>
          <a:xfrm>
            <a:off x="568977" y="3777653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blipFill>
            <a:blip r:embed="rId6">
              <a:alphaModFix amt="32000"/>
            </a:blip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7" name="Redondear rectángulo de esquina del mismo lado 36">
            <a:extLst>
              <a:ext uri="{FF2B5EF4-FFF2-40B4-BE49-F238E27FC236}">
                <a16:creationId xmlns:a16="http://schemas.microsoft.com/office/drawing/2014/main" id="{0BF0F1AF-BC00-8D4A-BB70-C67AEE9B733A}"/>
              </a:ext>
            </a:extLst>
          </p:cNvPr>
          <p:cNvSpPr/>
          <p:nvPr/>
        </p:nvSpPr>
        <p:spPr>
          <a:xfrm flipV="1">
            <a:off x="575700" y="4910692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gradFill flip="none" rotWithShape="1">
            <a:gsLst>
              <a:gs pos="0">
                <a:srgbClr val="FFFC00">
                  <a:tint val="66000"/>
                  <a:satMod val="160000"/>
                </a:srgbClr>
              </a:gs>
              <a:gs pos="50000">
                <a:srgbClr val="FFFC00">
                  <a:tint val="44500"/>
                  <a:satMod val="160000"/>
                </a:srgbClr>
              </a:gs>
              <a:gs pos="100000">
                <a:srgbClr val="FFFC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4E603D5B-D095-ED44-94BE-3F7EA0835A4D}"/>
              </a:ext>
            </a:extLst>
          </p:cNvPr>
          <p:cNvSpPr/>
          <p:nvPr/>
        </p:nvSpPr>
        <p:spPr>
          <a:xfrm>
            <a:off x="557822" y="3771236"/>
            <a:ext cx="1752600" cy="2286000"/>
          </a:xfrm>
          <a:prstGeom prst="roundRect">
            <a:avLst>
              <a:gd name="adj" fmla="val 1035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9" name="Redondear rectángulo de esquina del mismo lado 38">
            <a:extLst>
              <a:ext uri="{FF2B5EF4-FFF2-40B4-BE49-F238E27FC236}">
                <a16:creationId xmlns:a16="http://schemas.microsoft.com/office/drawing/2014/main" id="{BEFFB31A-1E11-724D-954A-0416F8ABF2BE}"/>
              </a:ext>
            </a:extLst>
          </p:cNvPr>
          <p:cNvSpPr/>
          <p:nvPr/>
        </p:nvSpPr>
        <p:spPr>
          <a:xfrm>
            <a:off x="2743199" y="3767692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blipFill>
            <a:blip r:embed="rId7">
              <a:alphaModFix amt="32000"/>
            </a:blip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0" name="Redondear rectángulo de esquina del mismo lado 39">
            <a:extLst>
              <a:ext uri="{FF2B5EF4-FFF2-40B4-BE49-F238E27FC236}">
                <a16:creationId xmlns:a16="http://schemas.microsoft.com/office/drawing/2014/main" id="{23190CC7-4799-714C-9508-D60320F27A89}"/>
              </a:ext>
            </a:extLst>
          </p:cNvPr>
          <p:cNvSpPr/>
          <p:nvPr/>
        </p:nvSpPr>
        <p:spPr>
          <a:xfrm flipV="1">
            <a:off x="2749922" y="4900731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gradFill flip="none" rotWithShape="1">
            <a:gsLst>
              <a:gs pos="0">
                <a:srgbClr val="D883FF">
                  <a:tint val="66000"/>
                  <a:satMod val="160000"/>
                </a:srgbClr>
              </a:gs>
              <a:gs pos="50000">
                <a:srgbClr val="D883FF">
                  <a:tint val="44500"/>
                  <a:satMod val="160000"/>
                </a:srgbClr>
              </a:gs>
              <a:gs pos="100000">
                <a:srgbClr val="D883FF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90BE3705-4BC8-2046-83A4-8702A06D3923}"/>
              </a:ext>
            </a:extLst>
          </p:cNvPr>
          <p:cNvSpPr/>
          <p:nvPr/>
        </p:nvSpPr>
        <p:spPr>
          <a:xfrm>
            <a:off x="2732044" y="3761275"/>
            <a:ext cx="1752600" cy="2286000"/>
          </a:xfrm>
          <a:prstGeom prst="roundRect">
            <a:avLst>
              <a:gd name="adj" fmla="val 1035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Redondear rectángulo de esquina del mismo lado 41">
            <a:extLst>
              <a:ext uri="{FF2B5EF4-FFF2-40B4-BE49-F238E27FC236}">
                <a16:creationId xmlns:a16="http://schemas.microsoft.com/office/drawing/2014/main" id="{B2B5FC05-8C2C-D545-AAD8-9B0C7487E4A3}"/>
              </a:ext>
            </a:extLst>
          </p:cNvPr>
          <p:cNvSpPr/>
          <p:nvPr/>
        </p:nvSpPr>
        <p:spPr>
          <a:xfrm>
            <a:off x="5293377" y="3753722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blipFill>
            <a:blip r:embed="rId8">
              <a:alphaModFix amt="32000"/>
            </a:blip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3" name="Redondear rectángulo de esquina del mismo lado 42">
            <a:extLst>
              <a:ext uri="{FF2B5EF4-FFF2-40B4-BE49-F238E27FC236}">
                <a16:creationId xmlns:a16="http://schemas.microsoft.com/office/drawing/2014/main" id="{B91A21CB-0970-2F48-B513-BFDB3BA1E6C7}"/>
              </a:ext>
            </a:extLst>
          </p:cNvPr>
          <p:cNvSpPr/>
          <p:nvPr/>
        </p:nvSpPr>
        <p:spPr>
          <a:xfrm flipV="1">
            <a:off x="5300100" y="4886761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gradFill flip="none" rotWithShape="1">
            <a:gsLst>
              <a:gs pos="0">
                <a:srgbClr val="FF9300">
                  <a:tint val="66000"/>
                  <a:satMod val="160000"/>
                </a:srgbClr>
              </a:gs>
              <a:gs pos="50000">
                <a:srgbClr val="FF9300">
                  <a:tint val="44500"/>
                  <a:satMod val="160000"/>
                </a:srgbClr>
              </a:gs>
              <a:gs pos="100000">
                <a:srgbClr val="FF930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id="{ECED19DF-1C55-3D46-9BD1-630050165ED4}"/>
              </a:ext>
            </a:extLst>
          </p:cNvPr>
          <p:cNvSpPr/>
          <p:nvPr/>
        </p:nvSpPr>
        <p:spPr>
          <a:xfrm>
            <a:off x="5282222" y="3747305"/>
            <a:ext cx="1752600" cy="2286000"/>
          </a:xfrm>
          <a:prstGeom prst="roundRect">
            <a:avLst>
              <a:gd name="adj" fmla="val 1035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5" name="Redondear rectángulo de esquina del mismo lado 44">
            <a:extLst>
              <a:ext uri="{FF2B5EF4-FFF2-40B4-BE49-F238E27FC236}">
                <a16:creationId xmlns:a16="http://schemas.microsoft.com/office/drawing/2014/main" id="{D4BFDD2E-8DDF-C245-88AF-D665F72EDB9D}"/>
              </a:ext>
            </a:extLst>
          </p:cNvPr>
          <p:cNvSpPr/>
          <p:nvPr/>
        </p:nvSpPr>
        <p:spPr>
          <a:xfrm>
            <a:off x="7467599" y="3743761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blipFill>
            <a:blip r:embed="rId9">
              <a:alphaModFix amt="32000"/>
            </a:blip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6" name="Redondear rectángulo de esquina del mismo lado 45">
            <a:extLst>
              <a:ext uri="{FF2B5EF4-FFF2-40B4-BE49-F238E27FC236}">
                <a16:creationId xmlns:a16="http://schemas.microsoft.com/office/drawing/2014/main" id="{1DEBD999-8CE6-DC4D-A67A-2EE38ECEE782}"/>
              </a:ext>
            </a:extLst>
          </p:cNvPr>
          <p:cNvSpPr/>
          <p:nvPr/>
        </p:nvSpPr>
        <p:spPr>
          <a:xfrm flipV="1">
            <a:off x="7474322" y="4876800"/>
            <a:ext cx="1728000" cy="1136583"/>
          </a:xfrm>
          <a:prstGeom prst="round2SameRect">
            <a:avLst>
              <a:gd name="adj1" fmla="val 16693"/>
              <a:gd name="adj2" fmla="val 0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7" name="Rectángulo redondeado 46">
            <a:extLst>
              <a:ext uri="{FF2B5EF4-FFF2-40B4-BE49-F238E27FC236}">
                <a16:creationId xmlns:a16="http://schemas.microsoft.com/office/drawing/2014/main" id="{149E7593-C6CD-3D4D-9576-4FDC91F28F38}"/>
              </a:ext>
            </a:extLst>
          </p:cNvPr>
          <p:cNvSpPr/>
          <p:nvPr/>
        </p:nvSpPr>
        <p:spPr>
          <a:xfrm>
            <a:off x="7456444" y="3737344"/>
            <a:ext cx="1752600" cy="2286000"/>
          </a:xfrm>
          <a:prstGeom prst="roundRect">
            <a:avLst>
              <a:gd name="adj" fmla="val 1035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9541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7EA2129-14FF-4041-9297-05B1EAD545F4}"/>
              </a:ext>
            </a:extLst>
          </p:cNvPr>
          <p:cNvSpPr/>
          <p:nvPr/>
        </p:nvSpPr>
        <p:spPr>
          <a:xfrm>
            <a:off x="533400" y="685800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D5FC79">
                  <a:tint val="66000"/>
                  <a:satMod val="160000"/>
                </a:srgbClr>
              </a:gs>
              <a:gs pos="50000">
                <a:srgbClr val="D5FC79">
                  <a:tint val="44500"/>
                  <a:satMod val="160000"/>
                </a:srgbClr>
              </a:gs>
              <a:gs pos="100000">
                <a:srgbClr val="D5FC79">
                  <a:tint val="23500"/>
                  <a:satMod val="160000"/>
                </a:srgbClr>
              </a:gs>
            </a:gsLst>
            <a:lin ang="135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C964B0C-5C73-FE4F-AE8C-7C85E6A1A92B}"/>
              </a:ext>
            </a:extLst>
          </p:cNvPr>
          <p:cNvSpPr/>
          <p:nvPr/>
        </p:nvSpPr>
        <p:spPr>
          <a:xfrm>
            <a:off x="2743200" y="685800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FF7E79">
                  <a:tint val="66000"/>
                  <a:satMod val="160000"/>
                </a:srgbClr>
              </a:gs>
              <a:gs pos="50000">
                <a:srgbClr val="FF7E79">
                  <a:tint val="44500"/>
                  <a:satMod val="160000"/>
                </a:srgbClr>
              </a:gs>
              <a:gs pos="100000">
                <a:srgbClr val="FF7E79">
                  <a:tint val="23500"/>
                  <a:satMod val="160000"/>
                </a:srgbClr>
              </a:gs>
            </a:gsLst>
            <a:lin ang="189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CA59A14A-90FE-E04A-ADDF-9F3C3F2D53DB}"/>
              </a:ext>
            </a:extLst>
          </p:cNvPr>
          <p:cNvSpPr/>
          <p:nvPr/>
        </p:nvSpPr>
        <p:spPr>
          <a:xfrm>
            <a:off x="5410200" y="692217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73FEFF">
                  <a:tint val="66000"/>
                  <a:satMod val="160000"/>
                </a:srgbClr>
              </a:gs>
              <a:gs pos="50000">
                <a:srgbClr val="73FEFF">
                  <a:tint val="44500"/>
                  <a:satMod val="160000"/>
                </a:srgbClr>
              </a:gs>
              <a:gs pos="100000">
                <a:srgbClr val="73FEFF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F108A532-EB9F-AC4B-8405-B810D47F07FD}"/>
              </a:ext>
            </a:extLst>
          </p:cNvPr>
          <p:cNvSpPr/>
          <p:nvPr/>
        </p:nvSpPr>
        <p:spPr>
          <a:xfrm>
            <a:off x="7620000" y="692217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FF2F92">
                  <a:tint val="66000"/>
                  <a:satMod val="160000"/>
                </a:srgbClr>
              </a:gs>
              <a:gs pos="50000">
                <a:srgbClr val="FF2F92">
                  <a:tint val="44500"/>
                  <a:satMod val="160000"/>
                </a:srgbClr>
              </a:gs>
              <a:gs pos="100000">
                <a:srgbClr val="FF2F92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9DD26A27-D833-944E-AEFA-886A0C82AF87}"/>
              </a:ext>
            </a:extLst>
          </p:cNvPr>
          <p:cNvSpPr/>
          <p:nvPr/>
        </p:nvSpPr>
        <p:spPr>
          <a:xfrm>
            <a:off x="5334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2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06D56BB8-F661-9E4D-B74E-7BD6D1603D8D}"/>
              </a:ext>
            </a:extLst>
          </p:cNvPr>
          <p:cNvSpPr/>
          <p:nvPr/>
        </p:nvSpPr>
        <p:spPr>
          <a:xfrm>
            <a:off x="27432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3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96B8FE19-5B95-704B-A3B0-BE907A5D824C}"/>
              </a:ext>
            </a:extLst>
          </p:cNvPr>
          <p:cNvSpPr/>
          <p:nvPr/>
        </p:nvSpPr>
        <p:spPr>
          <a:xfrm>
            <a:off x="54102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4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B966360A-E9F7-1A4A-8F55-00858FC37921}"/>
              </a:ext>
            </a:extLst>
          </p:cNvPr>
          <p:cNvSpPr/>
          <p:nvPr/>
        </p:nvSpPr>
        <p:spPr>
          <a:xfrm>
            <a:off x="76200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5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61EC37CB-B419-364E-9D44-DF20AF13005C}"/>
              </a:ext>
            </a:extLst>
          </p:cNvPr>
          <p:cNvSpPr/>
          <p:nvPr/>
        </p:nvSpPr>
        <p:spPr>
          <a:xfrm>
            <a:off x="647700" y="765208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0CF39E69-9040-3E41-89A9-02B815E27CAE}"/>
              </a:ext>
            </a:extLst>
          </p:cNvPr>
          <p:cNvSpPr/>
          <p:nvPr/>
        </p:nvSpPr>
        <p:spPr>
          <a:xfrm>
            <a:off x="2857500" y="747575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7AED81C2-959F-894D-980A-210EF5971A56}"/>
              </a:ext>
            </a:extLst>
          </p:cNvPr>
          <p:cNvSpPr/>
          <p:nvPr/>
        </p:nvSpPr>
        <p:spPr>
          <a:xfrm>
            <a:off x="5548431" y="765208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8B73CDD0-CF57-264A-B471-0F9AD679E2C5}"/>
              </a:ext>
            </a:extLst>
          </p:cNvPr>
          <p:cNvSpPr/>
          <p:nvPr/>
        </p:nvSpPr>
        <p:spPr>
          <a:xfrm>
            <a:off x="7758231" y="747575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89738057-9E4B-744F-930F-CE1207723A85}"/>
              </a:ext>
            </a:extLst>
          </p:cNvPr>
          <p:cNvSpPr/>
          <p:nvPr/>
        </p:nvSpPr>
        <p:spPr>
          <a:xfrm>
            <a:off x="647700" y="4114800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CC89D86D-CDAC-F449-AD1C-0C99152871F9}"/>
              </a:ext>
            </a:extLst>
          </p:cNvPr>
          <p:cNvSpPr/>
          <p:nvPr/>
        </p:nvSpPr>
        <p:spPr>
          <a:xfrm>
            <a:off x="2857500" y="4097167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9610A592-C3EC-2248-B3C0-951065B612B4}"/>
              </a:ext>
            </a:extLst>
          </p:cNvPr>
          <p:cNvSpPr/>
          <p:nvPr/>
        </p:nvSpPr>
        <p:spPr>
          <a:xfrm>
            <a:off x="5548431" y="4114800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EA45B814-94EE-0C4D-AE23-9CFD8F4B83A1}"/>
              </a:ext>
            </a:extLst>
          </p:cNvPr>
          <p:cNvSpPr/>
          <p:nvPr/>
        </p:nvSpPr>
        <p:spPr>
          <a:xfrm>
            <a:off x="7758231" y="4097167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6372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BE3D64A-6FC3-5C4F-8D2B-3002DCCD2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30" y="2590800"/>
            <a:ext cx="7543800" cy="372316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3323F6D-9488-0E40-8C07-9A8F2C8FD75C}"/>
              </a:ext>
            </a:extLst>
          </p:cNvPr>
          <p:cNvSpPr/>
          <p:nvPr/>
        </p:nvSpPr>
        <p:spPr>
          <a:xfrm>
            <a:off x="1524000" y="169613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s-ES" b="1" dirty="0">
                <a:solidFill>
                  <a:srgbClr val="86C140"/>
                </a:solidFill>
                <a:latin typeface="Helvetica Neue" panose="02000503000000020004" pitchFamily="2" charset="0"/>
                <a:hlinkClick r:id="rId3"/>
              </a:rPr>
              <a:t>«RECURSOS Y ADAPTACIONES PARA LA ATENCIÓN EDUCATIVA EN NEAE Y NEE»</a:t>
            </a:r>
            <a:endParaRPr lang="es-ES" b="1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2DC2931-5626-674D-A533-E3D373437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542030" cy="1219200"/>
          </a:xfrm>
          <a:prstGeom prst="rect">
            <a:avLst/>
          </a:prstGeom>
        </p:spPr>
      </p:pic>
      <p:pic>
        <p:nvPicPr>
          <p:cNvPr id="1026" name="Picture 2" descr="https://i1.wp.com/www.orientacionandujar.es/wp-content/uploads/2020/03/Captura-de-pantalla-2020-03-19-a-las-18.37.06.png?resize=277%2C154&amp;ssl=1">
            <a:hlinkClick r:id="rId5"/>
            <a:extLst>
              <a:ext uri="{FF2B5EF4-FFF2-40B4-BE49-F238E27FC236}">
                <a16:creationId xmlns:a16="http://schemas.microsoft.com/office/drawing/2014/main" id="{E015FEE7-FDA5-D147-BC95-C6706AF85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430" y="1594126"/>
            <a:ext cx="1524000" cy="85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515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BE3D64A-6FC3-5C4F-8D2B-3002DCCD2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30" y="2590800"/>
            <a:ext cx="7543800" cy="372316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3323F6D-9488-0E40-8C07-9A8F2C8FD75C}"/>
              </a:ext>
            </a:extLst>
          </p:cNvPr>
          <p:cNvSpPr/>
          <p:nvPr/>
        </p:nvSpPr>
        <p:spPr>
          <a:xfrm>
            <a:off x="1524000" y="169613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s-ES" b="1" dirty="0">
                <a:solidFill>
                  <a:srgbClr val="86C140"/>
                </a:solidFill>
                <a:latin typeface="Helvetica Neue" panose="02000503000000020004" pitchFamily="2" charset="0"/>
                <a:hlinkClick r:id="rId3"/>
              </a:rPr>
              <a:t>«RECURSOS Y ADAPTACIONES PARA LA ATENCIÓN EDUCATIVA EN NEAE Y NEE»</a:t>
            </a:r>
            <a:endParaRPr lang="es-ES" b="1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2DC2931-5626-674D-A533-E3D373437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542030" cy="1219200"/>
          </a:xfrm>
          <a:prstGeom prst="rect">
            <a:avLst/>
          </a:prstGeom>
        </p:spPr>
      </p:pic>
      <p:pic>
        <p:nvPicPr>
          <p:cNvPr id="1026" name="Picture 2" descr="https://i1.wp.com/www.orientacionandujar.es/wp-content/uploads/2020/03/Captura-de-pantalla-2020-03-19-a-las-18.37.06.png?resize=277%2C154&amp;ssl=1">
            <a:hlinkClick r:id="rId5"/>
            <a:extLst>
              <a:ext uri="{FF2B5EF4-FFF2-40B4-BE49-F238E27FC236}">
                <a16:creationId xmlns:a16="http://schemas.microsoft.com/office/drawing/2014/main" id="{E015FEE7-FDA5-D147-BC95-C6706AF85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430" y="1594126"/>
            <a:ext cx="1524000" cy="85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506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7EA2129-14FF-4041-9297-05B1EAD545F4}"/>
              </a:ext>
            </a:extLst>
          </p:cNvPr>
          <p:cNvSpPr/>
          <p:nvPr/>
        </p:nvSpPr>
        <p:spPr>
          <a:xfrm>
            <a:off x="533400" y="6858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2">
              <a:alphaModFix amt="57000"/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C964B0C-5C73-FE4F-AE8C-7C85E6A1A92B}"/>
              </a:ext>
            </a:extLst>
          </p:cNvPr>
          <p:cNvSpPr/>
          <p:nvPr/>
        </p:nvSpPr>
        <p:spPr>
          <a:xfrm>
            <a:off x="2743200" y="6858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3">
              <a:alphaModFix amt="41000"/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CA59A14A-90FE-E04A-ADDF-9F3C3F2D53DB}"/>
              </a:ext>
            </a:extLst>
          </p:cNvPr>
          <p:cNvSpPr/>
          <p:nvPr/>
        </p:nvSpPr>
        <p:spPr>
          <a:xfrm>
            <a:off x="5410200" y="692217"/>
            <a:ext cx="1752600" cy="2286000"/>
          </a:xfrm>
          <a:prstGeom prst="roundRect">
            <a:avLst>
              <a:gd name="adj" fmla="val 8772"/>
            </a:avLst>
          </a:prstGeom>
          <a:blipFill>
            <a:blip r:embed="rId4">
              <a:alphaModFix amt="57000"/>
            </a:blip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F108A532-EB9F-AC4B-8405-B810D47F07FD}"/>
              </a:ext>
            </a:extLst>
          </p:cNvPr>
          <p:cNvSpPr/>
          <p:nvPr/>
        </p:nvSpPr>
        <p:spPr>
          <a:xfrm>
            <a:off x="7620000" y="692217"/>
            <a:ext cx="1752600" cy="2286000"/>
          </a:xfrm>
          <a:prstGeom prst="roundRect">
            <a:avLst>
              <a:gd name="adj" fmla="val 8772"/>
            </a:avLst>
          </a:prstGeom>
          <a:blipFill>
            <a:blip r:embed="rId5">
              <a:alphaModFix amt="57000"/>
            </a:blip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9DD26A27-D833-944E-AEFA-886A0C82AF87}"/>
              </a:ext>
            </a:extLst>
          </p:cNvPr>
          <p:cNvSpPr/>
          <p:nvPr/>
        </p:nvSpPr>
        <p:spPr>
          <a:xfrm>
            <a:off x="5334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6">
              <a:alphaModFix amt="33000"/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06D56BB8-F661-9E4D-B74E-7BD6D1603D8D}"/>
              </a:ext>
            </a:extLst>
          </p:cNvPr>
          <p:cNvSpPr/>
          <p:nvPr/>
        </p:nvSpPr>
        <p:spPr>
          <a:xfrm>
            <a:off x="27432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7">
              <a:alphaModFix amt="47000"/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96B8FE19-5B95-704B-A3B0-BE907A5D824C}"/>
              </a:ext>
            </a:extLst>
          </p:cNvPr>
          <p:cNvSpPr/>
          <p:nvPr/>
        </p:nvSpPr>
        <p:spPr>
          <a:xfrm>
            <a:off x="54102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8">
              <a:alphaModFix amt="23000"/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B966360A-E9F7-1A4A-8F55-00858FC37921}"/>
              </a:ext>
            </a:extLst>
          </p:cNvPr>
          <p:cNvSpPr/>
          <p:nvPr/>
        </p:nvSpPr>
        <p:spPr>
          <a:xfrm>
            <a:off x="76200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9">
              <a:alphaModFix amt="28000"/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61EC37CB-B419-364E-9D44-DF20AF13005C}"/>
              </a:ext>
            </a:extLst>
          </p:cNvPr>
          <p:cNvSpPr/>
          <p:nvPr/>
        </p:nvSpPr>
        <p:spPr>
          <a:xfrm>
            <a:off x="647700" y="765208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0CF39E69-9040-3E41-89A9-02B815E27CAE}"/>
              </a:ext>
            </a:extLst>
          </p:cNvPr>
          <p:cNvSpPr/>
          <p:nvPr/>
        </p:nvSpPr>
        <p:spPr>
          <a:xfrm>
            <a:off x="2857500" y="747575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7AED81C2-959F-894D-980A-210EF5971A56}"/>
              </a:ext>
            </a:extLst>
          </p:cNvPr>
          <p:cNvSpPr/>
          <p:nvPr/>
        </p:nvSpPr>
        <p:spPr>
          <a:xfrm>
            <a:off x="5548431" y="765208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8B73CDD0-CF57-264A-B471-0F9AD679E2C5}"/>
              </a:ext>
            </a:extLst>
          </p:cNvPr>
          <p:cNvSpPr/>
          <p:nvPr/>
        </p:nvSpPr>
        <p:spPr>
          <a:xfrm>
            <a:off x="7758231" y="747575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89738057-9E4B-744F-930F-CE1207723A85}"/>
              </a:ext>
            </a:extLst>
          </p:cNvPr>
          <p:cNvSpPr/>
          <p:nvPr/>
        </p:nvSpPr>
        <p:spPr>
          <a:xfrm>
            <a:off x="647700" y="4114800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CC89D86D-CDAC-F449-AD1C-0C99152871F9}"/>
              </a:ext>
            </a:extLst>
          </p:cNvPr>
          <p:cNvSpPr/>
          <p:nvPr/>
        </p:nvSpPr>
        <p:spPr>
          <a:xfrm>
            <a:off x="2857500" y="4097167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9610A592-C3EC-2248-B3C0-951065B612B4}"/>
              </a:ext>
            </a:extLst>
          </p:cNvPr>
          <p:cNvSpPr/>
          <p:nvPr/>
        </p:nvSpPr>
        <p:spPr>
          <a:xfrm>
            <a:off x="5548431" y="4114800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EA45B814-94EE-0C4D-AE23-9CFD8F4B83A1}"/>
              </a:ext>
            </a:extLst>
          </p:cNvPr>
          <p:cNvSpPr/>
          <p:nvPr/>
        </p:nvSpPr>
        <p:spPr>
          <a:xfrm>
            <a:off x="7734300" y="4114800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81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7EA2129-14FF-4041-9297-05B1EAD545F4}"/>
              </a:ext>
            </a:extLst>
          </p:cNvPr>
          <p:cNvSpPr/>
          <p:nvPr/>
        </p:nvSpPr>
        <p:spPr>
          <a:xfrm>
            <a:off x="533400" y="685800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D5FC79">
                  <a:tint val="66000"/>
                  <a:satMod val="160000"/>
                </a:srgbClr>
              </a:gs>
              <a:gs pos="50000">
                <a:srgbClr val="D5FC79">
                  <a:tint val="44500"/>
                  <a:satMod val="160000"/>
                </a:srgbClr>
              </a:gs>
              <a:gs pos="100000">
                <a:srgbClr val="D5FC79">
                  <a:tint val="23500"/>
                  <a:satMod val="160000"/>
                </a:srgbClr>
              </a:gs>
            </a:gsLst>
            <a:lin ang="135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C964B0C-5C73-FE4F-AE8C-7C85E6A1A92B}"/>
              </a:ext>
            </a:extLst>
          </p:cNvPr>
          <p:cNvSpPr/>
          <p:nvPr/>
        </p:nvSpPr>
        <p:spPr>
          <a:xfrm>
            <a:off x="2743200" y="685800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FF7E79">
                  <a:tint val="66000"/>
                  <a:satMod val="160000"/>
                </a:srgbClr>
              </a:gs>
              <a:gs pos="50000">
                <a:srgbClr val="FF7E79">
                  <a:tint val="44500"/>
                  <a:satMod val="160000"/>
                </a:srgbClr>
              </a:gs>
              <a:gs pos="100000">
                <a:srgbClr val="FF7E79">
                  <a:tint val="23500"/>
                  <a:satMod val="160000"/>
                </a:srgbClr>
              </a:gs>
            </a:gsLst>
            <a:lin ang="189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CA59A14A-90FE-E04A-ADDF-9F3C3F2D53DB}"/>
              </a:ext>
            </a:extLst>
          </p:cNvPr>
          <p:cNvSpPr/>
          <p:nvPr/>
        </p:nvSpPr>
        <p:spPr>
          <a:xfrm>
            <a:off x="5410200" y="692217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73FEFF">
                  <a:tint val="66000"/>
                  <a:satMod val="160000"/>
                </a:srgbClr>
              </a:gs>
              <a:gs pos="50000">
                <a:srgbClr val="73FEFF">
                  <a:tint val="44500"/>
                  <a:satMod val="160000"/>
                </a:srgbClr>
              </a:gs>
              <a:gs pos="100000">
                <a:srgbClr val="73FEFF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F108A532-EB9F-AC4B-8405-B810D47F07FD}"/>
              </a:ext>
            </a:extLst>
          </p:cNvPr>
          <p:cNvSpPr/>
          <p:nvPr/>
        </p:nvSpPr>
        <p:spPr>
          <a:xfrm>
            <a:off x="7620000" y="692217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FF2F92">
                  <a:tint val="66000"/>
                  <a:satMod val="160000"/>
                </a:srgbClr>
              </a:gs>
              <a:gs pos="50000">
                <a:srgbClr val="FF2F92">
                  <a:tint val="44500"/>
                  <a:satMod val="160000"/>
                </a:srgbClr>
              </a:gs>
              <a:gs pos="100000">
                <a:srgbClr val="FF2F92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9DD26A27-D833-944E-AEFA-886A0C82AF87}"/>
              </a:ext>
            </a:extLst>
          </p:cNvPr>
          <p:cNvSpPr/>
          <p:nvPr/>
        </p:nvSpPr>
        <p:spPr>
          <a:xfrm>
            <a:off x="5334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2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06D56BB8-F661-9E4D-B74E-7BD6D1603D8D}"/>
              </a:ext>
            </a:extLst>
          </p:cNvPr>
          <p:cNvSpPr/>
          <p:nvPr/>
        </p:nvSpPr>
        <p:spPr>
          <a:xfrm>
            <a:off x="27432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3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96B8FE19-5B95-704B-A3B0-BE907A5D824C}"/>
              </a:ext>
            </a:extLst>
          </p:cNvPr>
          <p:cNvSpPr/>
          <p:nvPr/>
        </p:nvSpPr>
        <p:spPr>
          <a:xfrm>
            <a:off x="54102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4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B966360A-E9F7-1A4A-8F55-00858FC37921}"/>
              </a:ext>
            </a:extLst>
          </p:cNvPr>
          <p:cNvSpPr/>
          <p:nvPr/>
        </p:nvSpPr>
        <p:spPr>
          <a:xfrm>
            <a:off x="76200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5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2EAD1354-2AF6-324A-9AA4-3E52866A5A65}"/>
              </a:ext>
            </a:extLst>
          </p:cNvPr>
          <p:cNvSpPr/>
          <p:nvPr/>
        </p:nvSpPr>
        <p:spPr>
          <a:xfrm>
            <a:off x="685800" y="5791200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EF535AAA-4A2B-B848-8DB8-184C80311DA8}"/>
              </a:ext>
            </a:extLst>
          </p:cNvPr>
          <p:cNvSpPr/>
          <p:nvPr/>
        </p:nvSpPr>
        <p:spPr>
          <a:xfrm>
            <a:off x="685800" y="5254592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8F223B28-4719-E64A-86CF-CE0ADC9EB3D4}"/>
              </a:ext>
            </a:extLst>
          </p:cNvPr>
          <p:cNvSpPr/>
          <p:nvPr/>
        </p:nvSpPr>
        <p:spPr>
          <a:xfrm>
            <a:off x="685800" y="4752229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BACADF88-F08E-AD41-B1BD-AB4D6936480D}"/>
              </a:ext>
            </a:extLst>
          </p:cNvPr>
          <p:cNvSpPr/>
          <p:nvPr/>
        </p:nvSpPr>
        <p:spPr>
          <a:xfrm>
            <a:off x="685800" y="4215621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76961BB2-5346-4A44-A543-6A5581745D0C}"/>
              </a:ext>
            </a:extLst>
          </p:cNvPr>
          <p:cNvSpPr/>
          <p:nvPr/>
        </p:nvSpPr>
        <p:spPr>
          <a:xfrm>
            <a:off x="2895600" y="5791710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D7870350-D1BE-AA40-998C-C390075C80DE}"/>
              </a:ext>
            </a:extLst>
          </p:cNvPr>
          <p:cNvSpPr/>
          <p:nvPr/>
        </p:nvSpPr>
        <p:spPr>
          <a:xfrm>
            <a:off x="2895600" y="5255102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83227B46-DBAD-BD46-AD4F-F382B780642A}"/>
              </a:ext>
            </a:extLst>
          </p:cNvPr>
          <p:cNvSpPr/>
          <p:nvPr/>
        </p:nvSpPr>
        <p:spPr>
          <a:xfrm>
            <a:off x="2895600" y="4752739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3DC46720-C1DA-7B45-8123-06C19CD68341}"/>
              </a:ext>
            </a:extLst>
          </p:cNvPr>
          <p:cNvSpPr/>
          <p:nvPr/>
        </p:nvSpPr>
        <p:spPr>
          <a:xfrm>
            <a:off x="2895600" y="4216131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7EBBE876-9A06-774A-ABDD-29ED3DD9FBC1}"/>
              </a:ext>
            </a:extLst>
          </p:cNvPr>
          <p:cNvSpPr/>
          <p:nvPr/>
        </p:nvSpPr>
        <p:spPr>
          <a:xfrm>
            <a:off x="5544337" y="5782503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2849947B-FC5F-9246-9663-E3EB9F5D78A1}"/>
              </a:ext>
            </a:extLst>
          </p:cNvPr>
          <p:cNvSpPr/>
          <p:nvPr/>
        </p:nvSpPr>
        <p:spPr>
          <a:xfrm>
            <a:off x="5544337" y="5245895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25204055-7B83-B747-8FB2-0A48E4D5CCF4}"/>
              </a:ext>
            </a:extLst>
          </p:cNvPr>
          <p:cNvSpPr/>
          <p:nvPr/>
        </p:nvSpPr>
        <p:spPr>
          <a:xfrm>
            <a:off x="5544337" y="4743532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184115BF-C051-274C-8996-42C0AF800DAE}"/>
              </a:ext>
            </a:extLst>
          </p:cNvPr>
          <p:cNvSpPr/>
          <p:nvPr/>
        </p:nvSpPr>
        <p:spPr>
          <a:xfrm>
            <a:off x="5544337" y="4206924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2D26AD72-97C2-B64D-AF81-68D2719A0CA0}"/>
              </a:ext>
            </a:extLst>
          </p:cNvPr>
          <p:cNvSpPr/>
          <p:nvPr/>
        </p:nvSpPr>
        <p:spPr>
          <a:xfrm>
            <a:off x="7754137" y="5783013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90626D22-517C-594F-BFF0-CEC74E42B0F9}"/>
              </a:ext>
            </a:extLst>
          </p:cNvPr>
          <p:cNvSpPr/>
          <p:nvPr/>
        </p:nvSpPr>
        <p:spPr>
          <a:xfrm>
            <a:off x="7754137" y="5246405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9861A08E-57A8-3246-A739-65B08279499F}"/>
              </a:ext>
            </a:extLst>
          </p:cNvPr>
          <p:cNvSpPr/>
          <p:nvPr/>
        </p:nvSpPr>
        <p:spPr>
          <a:xfrm>
            <a:off x="7754137" y="4744042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6" name="Rectángulo redondeado 25">
            <a:extLst>
              <a:ext uri="{FF2B5EF4-FFF2-40B4-BE49-F238E27FC236}">
                <a16:creationId xmlns:a16="http://schemas.microsoft.com/office/drawing/2014/main" id="{B5BE87CB-CC7F-C948-ADF2-659BCA91F208}"/>
              </a:ext>
            </a:extLst>
          </p:cNvPr>
          <p:cNvSpPr/>
          <p:nvPr/>
        </p:nvSpPr>
        <p:spPr>
          <a:xfrm>
            <a:off x="7754137" y="4207434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13984199-A9B6-3F4B-9D4F-576113154A1F}"/>
              </a:ext>
            </a:extLst>
          </p:cNvPr>
          <p:cNvSpPr/>
          <p:nvPr/>
        </p:nvSpPr>
        <p:spPr>
          <a:xfrm>
            <a:off x="685800" y="2422476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4D7F2D20-2A1E-6C44-8FC2-F30B09010592}"/>
              </a:ext>
            </a:extLst>
          </p:cNvPr>
          <p:cNvSpPr/>
          <p:nvPr/>
        </p:nvSpPr>
        <p:spPr>
          <a:xfrm>
            <a:off x="685800" y="1885868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4BB0C829-55C0-4E4B-B034-686DF3B715F7}"/>
              </a:ext>
            </a:extLst>
          </p:cNvPr>
          <p:cNvSpPr/>
          <p:nvPr/>
        </p:nvSpPr>
        <p:spPr>
          <a:xfrm>
            <a:off x="685800" y="1383505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5E58C240-D6B6-5A41-8A0E-990071E9D261}"/>
              </a:ext>
            </a:extLst>
          </p:cNvPr>
          <p:cNvSpPr/>
          <p:nvPr/>
        </p:nvSpPr>
        <p:spPr>
          <a:xfrm>
            <a:off x="685800" y="846897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0854B630-DBDF-1B4F-A9FA-565826C7C504}"/>
              </a:ext>
            </a:extLst>
          </p:cNvPr>
          <p:cNvSpPr/>
          <p:nvPr/>
        </p:nvSpPr>
        <p:spPr>
          <a:xfrm>
            <a:off x="2895600" y="2422986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444FB456-B111-654E-90E9-683D19CCB1B6}"/>
              </a:ext>
            </a:extLst>
          </p:cNvPr>
          <p:cNvSpPr/>
          <p:nvPr/>
        </p:nvSpPr>
        <p:spPr>
          <a:xfrm>
            <a:off x="2895600" y="1886378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23F18F3E-D795-944B-AFDF-BC93876DECED}"/>
              </a:ext>
            </a:extLst>
          </p:cNvPr>
          <p:cNvSpPr/>
          <p:nvPr/>
        </p:nvSpPr>
        <p:spPr>
          <a:xfrm>
            <a:off x="2895600" y="1384015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4" name="Rectángulo redondeado 33">
            <a:extLst>
              <a:ext uri="{FF2B5EF4-FFF2-40B4-BE49-F238E27FC236}">
                <a16:creationId xmlns:a16="http://schemas.microsoft.com/office/drawing/2014/main" id="{220BABBF-2778-6140-ABC0-BFA186E447B0}"/>
              </a:ext>
            </a:extLst>
          </p:cNvPr>
          <p:cNvSpPr/>
          <p:nvPr/>
        </p:nvSpPr>
        <p:spPr>
          <a:xfrm>
            <a:off x="2895600" y="847407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5" name="Rectángulo redondeado 34">
            <a:extLst>
              <a:ext uri="{FF2B5EF4-FFF2-40B4-BE49-F238E27FC236}">
                <a16:creationId xmlns:a16="http://schemas.microsoft.com/office/drawing/2014/main" id="{31A4D03C-AA54-3C4F-B799-F7D9216B62DB}"/>
              </a:ext>
            </a:extLst>
          </p:cNvPr>
          <p:cNvSpPr/>
          <p:nvPr/>
        </p:nvSpPr>
        <p:spPr>
          <a:xfrm>
            <a:off x="5544337" y="2413779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6" name="Rectángulo redondeado 35">
            <a:extLst>
              <a:ext uri="{FF2B5EF4-FFF2-40B4-BE49-F238E27FC236}">
                <a16:creationId xmlns:a16="http://schemas.microsoft.com/office/drawing/2014/main" id="{CC1A44D4-8FD0-E64D-8CA2-B532C5F07E83}"/>
              </a:ext>
            </a:extLst>
          </p:cNvPr>
          <p:cNvSpPr/>
          <p:nvPr/>
        </p:nvSpPr>
        <p:spPr>
          <a:xfrm>
            <a:off x="5544337" y="1877171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089DF9A9-E80D-F14C-8DBF-4E9CB22AB29F}"/>
              </a:ext>
            </a:extLst>
          </p:cNvPr>
          <p:cNvSpPr/>
          <p:nvPr/>
        </p:nvSpPr>
        <p:spPr>
          <a:xfrm>
            <a:off x="5544337" y="1374808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C671C30F-D7B9-2F4B-B629-716422FC401B}"/>
              </a:ext>
            </a:extLst>
          </p:cNvPr>
          <p:cNvSpPr/>
          <p:nvPr/>
        </p:nvSpPr>
        <p:spPr>
          <a:xfrm>
            <a:off x="5544337" y="838200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D612066F-8D9E-B548-91DF-E1FC44D8E7D3}"/>
              </a:ext>
            </a:extLst>
          </p:cNvPr>
          <p:cNvSpPr/>
          <p:nvPr/>
        </p:nvSpPr>
        <p:spPr>
          <a:xfrm>
            <a:off x="7754137" y="2414289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40" name="Rectángulo redondeado 39">
            <a:extLst>
              <a:ext uri="{FF2B5EF4-FFF2-40B4-BE49-F238E27FC236}">
                <a16:creationId xmlns:a16="http://schemas.microsoft.com/office/drawing/2014/main" id="{75426ADF-C932-8748-8032-BB8D08F572D2}"/>
              </a:ext>
            </a:extLst>
          </p:cNvPr>
          <p:cNvSpPr/>
          <p:nvPr/>
        </p:nvSpPr>
        <p:spPr>
          <a:xfrm>
            <a:off x="7754137" y="1877681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770DC6D8-392A-C74A-B6D1-B505DCBDE200}"/>
              </a:ext>
            </a:extLst>
          </p:cNvPr>
          <p:cNvSpPr/>
          <p:nvPr/>
        </p:nvSpPr>
        <p:spPr>
          <a:xfrm>
            <a:off x="7754137" y="1375318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42" name="Rectángulo redondeado 41">
            <a:extLst>
              <a:ext uri="{FF2B5EF4-FFF2-40B4-BE49-F238E27FC236}">
                <a16:creationId xmlns:a16="http://schemas.microsoft.com/office/drawing/2014/main" id="{76296DDF-3225-EC45-A9F2-816317A3DD58}"/>
              </a:ext>
            </a:extLst>
          </p:cNvPr>
          <p:cNvSpPr/>
          <p:nvPr/>
        </p:nvSpPr>
        <p:spPr>
          <a:xfrm>
            <a:off x="7754137" y="838710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75353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7EA2129-14FF-4041-9297-05B1EAD545F4}"/>
              </a:ext>
            </a:extLst>
          </p:cNvPr>
          <p:cNvSpPr/>
          <p:nvPr/>
        </p:nvSpPr>
        <p:spPr>
          <a:xfrm>
            <a:off x="918110" y="313425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3AB0C6E3-4E8F-7848-A05A-FB9FDB141091}"/>
              </a:ext>
            </a:extLst>
          </p:cNvPr>
          <p:cNvSpPr/>
          <p:nvPr/>
        </p:nvSpPr>
        <p:spPr>
          <a:xfrm>
            <a:off x="1203860" y="637276"/>
            <a:ext cx="1752600" cy="2279583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D5FC79">
                  <a:tint val="66000"/>
                  <a:satMod val="160000"/>
                </a:srgbClr>
              </a:gs>
              <a:gs pos="50000">
                <a:srgbClr val="D5FC79">
                  <a:tint val="44500"/>
                  <a:satMod val="160000"/>
                </a:srgbClr>
              </a:gs>
              <a:gs pos="100000">
                <a:srgbClr val="D5FC79">
                  <a:tint val="23500"/>
                  <a:satMod val="160000"/>
                </a:srgbClr>
              </a:gs>
            </a:gsLst>
            <a:lin ang="135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B02BEED7-02EA-7B44-8EFD-43CE67ADB6F4}"/>
              </a:ext>
            </a:extLst>
          </p:cNvPr>
          <p:cNvSpPr/>
          <p:nvPr/>
        </p:nvSpPr>
        <p:spPr>
          <a:xfrm>
            <a:off x="1051460" y="544231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CEB70761-77EB-CB45-BB92-F0CE4727F3DD}"/>
              </a:ext>
            </a:extLst>
          </p:cNvPr>
          <p:cNvSpPr/>
          <p:nvPr/>
        </p:nvSpPr>
        <p:spPr>
          <a:xfrm>
            <a:off x="3794660" y="313425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128D47AE-D6CF-DD4F-B05A-A6E3BEDAC7A5}"/>
              </a:ext>
            </a:extLst>
          </p:cNvPr>
          <p:cNvSpPr/>
          <p:nvPr/>
        </p:nvSpPr>
        <p:spPr>
          <a:xfrm>
            <a:off x="4080410" y="637276"/>
            <a:ext cx="1752600" cy="2279583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73FEFF">
                  <a:tint val="66000"/>
                  <a:satMod val="160000"/>
                </a:srgbClr>
              </a:gs>
              <a:gs pos="50000">
                <a:srgbClr val="73FEFF">
                  <a:tint val="44500"/>
                  <a:satMod val="160000"/>
                </a:srgbClr>
              </a:gs>
              <a:gs pos="100000">
                <a:srgbClr val="73FEFF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B5442B52-D590-AD42-8F59-592A90636603}"/>
              </a:ext>
            </a:extLst>
          </p:cNvPr>
          <p:cNvSpPr/>
          <p:nvPr/>
        </p:nvSpPr>
        <p:spPr>
          <a:xfrm>
            <a:off x="3928010" y="544231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57010CBE-9650-474F-AE97-93094853445F}"/>
              </a:ext>
            </a:extLst>
          </p:cNvPr>
          <p:cNvSpPr/>
          <p:nvPr/>
        </p:nvSpPr>
        <p:spPr>
          <a:xfrm>
            <a:off x="6540617" y="313425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474355FD-0143-5B44-8683-F23A5B9DA9B0}"/>
              </a:ext>
            </a:extLst>
          </p:cNvPr>
          <p:cNvSpPr/>
          <p:nvPr/>
        </p:nvSpPr>
        <p:spPr>
          <a:xfrm>
            <a:off x="6826367" y="637276"/>
            <a:ext cx="1752600" cy="2279583"/>
          </a:xfrm>
          <a:prstGeom prst="roundRect">
            <a:avLst>
              <a:gd name="adj" fmla="val 8772"/>
            </a:avLst>
          </a:prstGeom>
          <a:blipFill dpi="0" rotWithShape="1">
            <a:blip r:embed="rId2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8BE03EF8-0B8A-7A47-95FF-5EA4DB174C10}"/>
              </a:ext>
            </a:extLst>
          </p:cNvPr>
          <p:cNvSpPr/>
          <p:nvPr/>
        </p:nvSpPr>
        <p:spPr>
          <a:xfrm>
            <a:off x="6673967" y="544231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9AE898F7-8397-D44A-861C-E18C51C906BF}"/>
              </a:ext>
            </a:extLst>
          </p:cNvPr>
          <p:cNvSpPr/>
          <p:nvPr/>
        </p:nvSpPr>
        <p:spPr>
          <a:xfrm>
            <a:off x="1006893" y="3505200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7DF8A972-0A18-8448-82C7-D30ABB075A89}"/>
              </a:ext>
            </a:extLst>
          </p:cNvPr>
          <p:cNvSpPr/>
          <p:nvPr/>
        </p:nvSpPr>
        <p:spPr>
          <a:xfrm>
            <a:off x="1292643" y="3829051"/>
            <a:ext cx="1752600" cy="2279583"/>
          </a:xfrm>
          <a:prstGeom prst="roundRect">
            <a:avLst>
              <a:gd name="adj" fmla="val 8772"/>
            </a:avLst>
          </a:prstGeom>
          <a:blipFill dpi="0" rotWithShape="1">
            <a:blip r:embed="rId3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3DDA6CB5-E1CB-0F4D-BD32-10A8C69DA9CA}"/>
              </a:ext>
            </a:extLst>
          </p:cNvPr>
          <p:cNvSpPr/>
          <p:nvPr/>
        </p:nvSpPr>
        <p:spPr>
          <a:xfrm>
            <a:off x="1140243" y="3736006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C9E87D5B-8FBD-4F4C-8054-641AF5550B6C}"/>
              </a:ext>
            </a:extLst>
          </p:cNvPr>
          <p:cNvSpPr/>
          <p:nvPr/>
        </p:nvSpPr>
        <p:spPr>
          <a:xfrm>
            <a:off x="3883443" y="3505200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9DCEA056-0289-8440-B664-42FE818C2B2C}"/>
              </a:ext>
            </a:extLst>
          </p:cNvPr>
          <p:cNvSpPr/>
          <p:nvPr/>
        </p:nvSpPr>
        <p:spPr>
          <a:xfrm>
            <a:off x="4169193" y="3829051"/>
            <a:ext cx="1752600" cy="2279583"/>
          </a:xfrm>
          <a:prstGeom prst="roundRect">
            <a:avLst>
              <a:gd name="adj" fmla="val 8772"/>
            </a:avLst>
          </a:prstGeom>
          <a:blipFill dpi="0" rotWithShape="1">
            <a:blip r:embed="rId4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A95B7F08-4C64-8748-8D5A-2C5C38049717}"/>
              </a:ext>
            </a:extLst>
          </p:cNvPr>
          <p:cNvSpPr/>
          <p:nvPr/>
        </p:nvSpPr>
        <p:spPr>
          <a:xfrm>
            <a:off x="4016793" y="3736006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6" name="Rectángulo redondeado 25">
            <a:extLst>
              <a:ext uri="{FF2B5EF4-FFF2-40B4-BE49-F238E27FC236}">
                <a16:creationId xmlns:a16="http://schemas.microsoft.com/office/drawing/2014/main" id="{48B0ACB3-38FE-6641-8C52-9364B27AF6EA}"/>
              </a:ext>
            </a:extLst>
          </p:cNvPr>
          <p:cNvSpPr/>
          <p:nvPr/>
        </p:nvSpPr>
        <p:spPr>
          <a:xfrm>
            <a:off x="6629400" y="3505200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70CD57BD-D611-4143-A77B-096BB4C55BD7}"/>
              </a:ext>
            </a:extLst>
          </p:cNvPr>
          <p:cNvSpPr/>
          <p:nvPr/>
        </p:nvSpPr>
        <p:spPr>
          <a:xfrm>
            <a:off x="6915150" y="3829051"/>
            <a:ext cx="1752600" cy="2279583"/>
          </a:xfrm>
          <a:prstGeom prst="roundRect">
            <a:avLst>
              <a:gd name="adj" fmla="val 8772"/>
            </a:avLst>
          </a:prstGeom>
          <a:blipFill dpi="0" rotWithShape="1">
            <a:blip r:embed="rId5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7C61FA4E-6F5D-F347-B721-232E734229A9}"/>
              </a:ext>
            </a:extLst>
          </p:cNvPr>
          <p:cNvSpPr/>
          <p:nvPr/>
        </p:nvSpPr>
        <p:spPr>
          <a:xfrm>
            <a:off x="6762750" y="3736006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1461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7EA2129-14FF-4041-9297-05B1EAD545F4}"/>
              </a:ext>
            </a:extLst>
          </p:cNvPr>
          <p:cNvSpPr/>
          <p:nvPr/>
        </p:nvSpPr>
        <p:spPr>
          <a:xfrm>
            <a:off x="918110" y="313425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3AB0C6E3-4E8F-7848-A05A-FB9FDB141091}"/>
              </a:ext>
            </a:extLst>
          </p:cNvPr>
          <p:cNvSpPr/>
          <p:nvPr/>
        </p:nvSpPr>
        <p:spPr>
          <a:xfrm>
            <a:off x="1203860" y="637276"/>
            <a:ext cx="1752600" cy="2279583"/>
          </a:xfrm>
          <a:prstGeom prst="roundRect">
            <a:avLst>
              <a:gd name="adj" fmla="val 8772"/>
            </a:avLst>
          </a:prstGeom>
          <a:blipFill dpi="0" rotWithShape="1">
            <a:blip r:embed="rId2">
              <a:alphaModFix amt="32000"/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B02BEED7-02EA-7B44-8EFD-43CE67ADB6F4}"/>
              </a:ext>
            </a:extLst>
          </p:cNvPr>
          <p:cNvSpPr/>
          <p:nvPr/>
        </p:nvSpPr>
        <p:spPr>
          <a:xfrm>
            <a:off x="1051460" y="544231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CEB70761-77EB-CB45-BB92-F0CE4727F3DD}"/>
              </a:ext>
            </a:extLst>
          </p:cNvPr>
          <p:cNvSpPr/>
          <p:nvPr/>
        </p:nvSpPr>
        <p:spPr>
          <a:xfrm>
            <a:off x="3794660" y="313425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128D47AE-D6CF-DD4F-B05A-A6E3BEDAC7A5}"/>
              </a:ext>
            </a:extLst>
          </p:cNvPr>
          <p:cNvSpPr/>
          <p:nvPr/>
        </p:nvSpPr>
        <p:spPr>
          <a:xfrm>
            <a:off x="4080410" y="637276"/>
            <a:ext cx="1752600" cy="2279583"/>
          </a:xfrm>
          <a:prstGeom prst="roundRect">
            <a:avLst>
              <a:gd name="adj" fmla="val 8772"/>
            </a:avLst>
          </a:prstGeom>
          <a:blipFill dpi="0" rotWithShape="1">
            <a:blip r:embed="rId3">
              <a:alphaModFix amt="40000"/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B5442B52-D590-AD42-8F59-592A90636603}"/>
              </a:ext>
            </a:extLst>
          </p:cNvPr>
          <p:cNvSpPr/>
          <p:nvPr/>
        </p:nvSpPr>
        <p:spPr>
          <a:xfrm>
            <a:off x="3928010" y="544231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57010CBE-9650-474F-AE97-93094853445F}"/>
              </a:ext>
            </a:extLst>
          </p:cNvPr>
          <p:cNvSpPr/>
          <p:nvPr/>
        </p:nvSpPr>
        <p:spPr>
          <a:xfrm>
            <a:off x="6540617" y="313425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474355FD-0143-5B44-8683-F23A5B9DA9B0}"/>
              </a:ext>
            </a:extLst>
          </p:cNvPr>
          <p:cNvSpPr/>
          <p:nvPr/>
        </p:nvSpPr>
        <p:spPr>
          <a:xfrm>
            <a:off x="6826367" y="637276"/>
            <a:ext cx="1752600" cy="2279583"/>
          </a:xfrm>
          <a:prstGeom prst="roundRect">
            <a:avLst>
              <a:gd name="adj" fmla="val 8772"/>
            </a:avLst>
          </a:prstGeom>
          <a:blipFill dpi="0" rotWithShape="1">
            <a:blip r:embed="rId4">
              <a:alphaModFix amt="32000"/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8BE03EF8-0B8A-7A47-95FF-5EA4DB174C10}"/>
              </a:ext>
            </a:extLst>
          </p:cNvPr>
          <p:cNvSpPr/>
          <p:nvPr/>
        </p:nvSpPr>
        <p:spPr>
          <a:xfrm>
            <a:off x="6673967" y="544231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9AE898F7-8397-D44A-861C-E18C51C906BF}"/>
              </a:ext>
            </a:extLst>
          </p:cNvPr>
          <p:cNvSpPr/>
          <p:nvPr/>
        </p:nvSpPr>
        <p:spPr>
          <a:xfrm>
            <a:off x="1006893" y="3505200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7DF8A972-0A18-8448-82C7-D30ABB075A89}"/>
              </a:ext>
            </a:extLst>
          </p:cNvPr>
          <p:cNvSpPr/>
          <p:nvPr/>
        </p:nvSpPr>
        <p:spPr>
          <a:xfrm>
            <a:off x="1292643" y="3829051"/>
            <a:ext cx="1752600" cy="2279583"/>
          </a:xfrm>
          <a:prstGeom prst="roundRect">
            <a:avLst>
              <a:gd name="adj" fmla="val 8772"/>
            </a:avLst>
          </a:prstGeom>
          <a:blipFill dpi="0" rotWithShape="1">
            <a:blip r:embed="rId5">
              <a:alphaModFix amt="32000"/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3DDA6CB5-E1CB-0F4D-BD32-10A8C69DA9CA}"/>
              </a:ext>
            </a:extLst>
          </p:cNvPr>
          <p:cNvSpPr/>
          <p:nvPr/>
        </p:nvSpPr>
        <p:spPr>
          <a:xfrm>
            <a:off x="1140243" y="3736006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C9E87D5B-8FBD-4F4C-8054-641AF5550B6C}"/>
              </a:ext>
            </a:extLst>
          </p:cNvPr>
          <p:cNvSpPr/>
          <p:nvPr/>
        </p:nvSpPr>
        <p:spPr>
          <a:xfrm>
            <a:off x="3883443" y="3505200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9DCEA056-0289-8440-B664-42FE818C2B2C}"/>
              </a:ext>
            </a:extLst>
          </p:cNvPr>
          <p:cNvSpPr/>
          <p:nvPr/>
        </p:nvSpPr>
        <p:spPr>
          <a:xfrm>
            <a:off x="4169193" y="3829051"/>
            <a:ext cx="1752600" cy="2279583"/>
          </a:xfrm>
          <a:prstGeom prst="roundRect">
            <a:avLst>
              <a:gd name="adj" fmla="val 8772"/>
            </a:avLst>
          </a:prstGeom>
          <a:blipFill dpi="0" rotWithShape="1">
            <a:blip r:embed="rId6">
              <a:alphaModFix amt="32000"/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A95B7F08-4C64-8748-8D5A-2C5C38049717}"/>
              </a:ext>
            </a:extLst>
          </p:cNvPr>
          <p:cNvSpPr/>
          <p:nvPr/>
        </p:nvSpPr>
        <p:spPr>
          <a:xfrm>
            <a:off x="4016793" y="3736006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6" name="Rectángulo redondeado 25">
            <a:extLst>
              <a:ext uri="{FF2B5EF4-FFF2-40B4-BE49-F238E27FC236}">
                <a16:creationId xmlns:a16="http://schemas.microsoft.com/office/drawing/2014/main" id="{48B0ACB3-38FE-6641-8C52-9364B27AF6EA}"/>
              </a:ext>
            </a:extLst>
          </p:cNvPr>
          <p:cNvSpPr/>
          <p:nvPr/>
        </p:nvSpPr>
        <p:spPr>
          <a:xfrm>
            <a:off x="6629400" y="3505200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70CD57BD-D611-4143-A77B-096BB4C55BD7}"/>
              </a:ext>
            </a:extLst>
          </p:cNvPr>
          <p:cNvSpPr/>
          <p:nvPr/>
        </p:nvSpPr>
        <p:spPr>
          <a:xfrm>
            <a:off x="6915150" y="3829051"/>
            <a:ext cx="1752600" cy="2279583"/>
          </a:xfrm>
          <a:prstGeom prst="roundRect">
            <a:avLst>
              <a:gd name="adj" fmla="val 8772"/>
            </a:avLst>
          </a:prstGeom>
          <a:blipFill dpi="0" rotWithShape="1">
            <a:blip r:embed="rId7">
              <a:alphaModFix amt="32000"/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7C61FA4E-6F5D-F347-B721-232E734229A9}"/>
              </a:ext>
            </a:extLst>
          </p:cNvPr>
          <p:cNvSpPr/>
          <p:nvPr/>
        </p:nvSpPr>
        <p:spPr>
          <a:xfrm>
            <a:off x="6762750" y="3736006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6606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7EA2129-14FF-4041-9297-05B1EAD545F4}"/>
              </a:ext>
            </a:extLst>
          </p:cNvPr>
          <p:cNvSpPr/>
          <p:nvPr/>
        </p:nvSpPr>
        <p:spPr>
          <a:xfrm>
            <a:off x="533400" y="685800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D5FC79">
                  <a:tint val="66000"/>
                  <a:satMod val="160000"/>
                </a:srgbClr>
              </a:gs>
              <a:gs pos="50000">
                <a:srgbClr val="D5FC79">
                  <a:tint val="44500"/>
                  <a:satMod val="160000"/>
                </a:srgbClr>
              </a:gs>
              <a:gs pos="100000">
                <a:srgbClr val="D5FC79">
                  <a:tint val="23500"/>
                  <a:satMod val="160000"/>
                </a:srgbClr>
              </a:gs>
            </a:gsLst>
            <a:lin ang="135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C964B0C-5C73-FE4F-AE8C-7C85E6A1A92B}"/>
              </a:ext>
            </a:extLst>
          </p:cNvPr>
          <p:cNvSpPr/>
          <p:nvPr/>
        </p:nvSpPr>
        <p:spPr>
          <a:xfrm>
            <a:off x="2743200" y="685800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FF7E79">
                  <a:tint val="66000"/>
                  <a:satMod val="160000"/>
                </a:srgbClr>
              </a:gs>
              <a:gs pos="50000">
                <a:srgbClr val="FF7E79">
                  <a:tint val="44500"/>
                  <a:satMod val="160000"/>
                </a:srgbClr>
              </a:gs>
              <a:gs pos="100000">
                <a:srgbClr val="FF7E79">
                  <a:tint val="23500"/>
                  <a:satMod val="160000"/>
                </a:srgbClr>
              </a:gs>
            </a:gsLst>
            <a:lin ang="189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CA59A14A-90FE-E04A-ADDF-9F3C3F2D53DB}"/>
              </a:ext>
            </a:extLst>
          </p:cNvPr>
          <p:cNvSpPr/>
          <p:nvPr/>
        </p:nvSpPr>
        <p:spPr>
          <a:xfrm>
            <a:off x="5410200" y="692217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73FEFF">
                  <a:tint val="66000"/>
                  <a:satMod val="160000"/>
                </a:srgbClr>
              </a:gs>
              <a:gs pos="50000">
                <a:srgbClr val="73FEFF">
                  <a:tint val="44500"/>
                  <a:satMod val="160000"/>
                </a:srgbClr>
              </a:gs>
              <a:gs pos="100000">
                <a:srgbClr val="73FEFF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F108A532-EB9F-AC4B-8405-B810D47F07FD}"/>
              </a:ext>
            </a:extLst>
          </p:cNvPr>
          <p:cNvSpPr/>
          <p:nvPr/>
        </p:nvSpPr>
        <p:spPr>
          <a:xfrm>
            <a:off x="7620000" y="692217"/>
            <a:ext cx="1752600" cy="2286000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FF2F92">
                  <a:tint val="66000"/>
                  <a:satMod val="160000"/>
                </a:srgbClr>
              </a:gs>
              <a:gs pos="50000">
                <a:srgbClr val="FF2F92">
                  <a:tint val="44500"/>
                  <a:satMod val="160000"/>
                </a:srgbClr>
              </a:gs>
              <a:gs pos="100000">
                <a:srgbClr val="FF2F92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9DD26A27-D833-944E-AEFA-886A0C82AF87}"/>
              </a:ext>
            </a:extLst>
          </p:cNvPr>
          <p:cNvSpPr/>
          <p:nvPr/>
        </p:nvSpPr>
        <p:spPr>
          <a:xfrm>
            <a:off x="5334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2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06D56BB8-F661-9E4D-B74E-7BD6D1603D8D}"/>
              </a:ext>
            </a:extLst>
          </p:cNvPr>
          <p:cNvSpPr/>
          <p:nvPr/>
        </p:nvSpPr>
        <p:spPr>
          <a:xfrm>
            <a:off x="27432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3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96B8FE19-5B95-704B-A3B0-BE907A5D824C}"/>
              </a:ext>
            </a:extLst>
          </p:cNvPr>
          <p:cNvSpPr/>
          <p:nvPr/>
        </p:nvSpPr>
        <p:spPr>
          <a:xfrm>
            <a:off x="54102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4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B966360A-E9F7-1A4A-8F55-00858FC37921}"/>
              </a:ext>
            </a:extLst>
          </p:cNvPr>
          <p:cNvSpPr/>
          <p:nvPr/>
        </p:nvSpPr>
        <p:spPr>
          <a:xfrm>
            <a:off x="76200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5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036630F7-6ABF-9F4D-9BFD-017E92EDE84C}"/>
              </a:ext>
            </a:extLst>
          </p:cNvPr>
          <p:cNvSpPr/>
          <p:nvPr/>
        </p:nvSpPr>
        <p:spPr>
          <a:xfrm>
            <a:off x="685800" y="958917"/>
            <a:ext cx="1447800" cy="17526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D59DE53-8A3C-A241-BDAE-31B0E81BD4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03" y="1194193"/>
            <a:ext cx="1298594" cy="1269214"/>
          </a:xfrm>
          <a:prstGeom prst="rect">
            <a:avLst/>
          </a:prstGeom>
        </p:spPr>
      </p:pic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BD0B645E-42EB-7445-9876-C597EB787367}"/>
              </a:ext>
            </a:extLst>
          </p:cNvPr>
          <p:cNvSpPr/>
          <p:nvPr/>
        </p:nvSpPr>
        <p:spPr>
          <a:xfrm>
            <a:off x="2897197" y="958917"/>
            <a:ext cx="1447800" cy="17526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C550176-7BDF-9D43-9161-C8FC90C1C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194193"/>
            <a:ext cx="1298594" cy="1269214"/>
          </a:xfrm>
          <a:prstGeom prst="rect">
            <a:avLst/>
          </a:prstGeom>
        </p:spPr>
      </p:pic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AEECD887-6677-C341-A5AA-94D406418A18}"/>
              </a:ext>
            </a:extLst>
          </p:cNvPr>
          <p:cNvSpPr/>
          <p:nvPr/>
        </p:nvSpPr>
        <p:spPr>
          <a:xfrm>
            <a:off x="5581855" y="958917"/>
            <a:ext cx="1447800" cy="17526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E0A4ABC-18AB-6A48-A74D-58ADBE6A5A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458" y="1194193"/>
            <a:ext cx="1298594" cy="1269214"/>
          </a:xfrm>
          <a:prstGeom prst="rect">
            <a:avLst/>
          </a:prstGeom>
        </p:spPr>
      </p:pic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0D8EAB0A-2603-BF41-B6E0-8B2EC3C89A4E}"/>
              </a:ext>
            </a:extLst>
          </p:cNvPr>
          <p:cNvSpPr/>
          <p:nvPr/>
        </p:nvSpPr>
        <p:spPr>
          <a:xfrm>
            <a:off x="7793252" y="958917"/>
            <a:ext cx="1447800" cy="17526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E3B7940-37F0-B744-8F33-1B5E2C917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55" y="1194193"/>
            <a:ext cx="1298594" cy="1269214"/>
          </a:xfrm>
          <a:prstGeom prst="rect">
            <a:avLst/>
          </a:prstGeom>
        </p:spPr>
      </p:pic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9C4FE464-A314-9942-8906-4E4DF28A736C}"/>
              </a:ext>
            </a:extLst>
          </p:cNvPr>
          <p:cNvSpPr/>
          <p:nvPr/>
        </p:nvSpPr>
        <p:spPr>
          <a:xfrm>
            <a:off x="685800" y="4336724"/>
            <a:ext cx="1447800" cy="17526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9B786067-B467-DC4C-AD55-255B761E6F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03" y="4572000"/>
            <a:ext cx="1298594" cy="1269214"/>
          </a:xfrm>
          <a:prstGeom prst="rect">
            <a:avLst/>
          </a:prstGeom>
        </p:spPr>
      </p:pic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6B0B63B3-3E92-AA43-A4EF-066633A10F07}"/>
              </a:ext>
            </a:extLst>
          </p:cNvPr>
          <p:cNvSpPr/>
          <p:nvPr/>
        </p:nvSpPr>
        <p:spPr>
          <a:xfrm>
            <a:off x="2897197" y="4336724"/>
            <a:ext cx="1447800" cy="17526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27F59431-7376-B746-94B1-2EA8D2AD8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572000"/>
            <a:ext cx="1298594" cy="1269214"/>
          </a:xfrm>
          <a:prstGeom prst="rect">
            <a:avLst/>
          </a:prstGeom>
        </p:spPr>
      </p:pic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603D3502-334F-9049-A96F-F7116AB97FF2}"/>
              </a:ext>
            </a:extLst>
          </p:cNvPr>
          <p:cNvSpPr/>
          <p:nvPr/>
        </p:nvSpPr>
        <p:spPr>
          <a:xfrm>
            <a:off x="5581855" y="4336724"/>
            <a:ext cx="1447800" cy="17526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3AA978F2-464E-A346-9642-CA1A8D1052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458" y="4572000"/>
            <a:ext cx="1298594" cy="1269214"/>
          </a:xfrm>
          <a:prstGeom prst="rect">
            <a:avLst/>
          </a:prstGeom>
        </p:spPr>
      </p:pic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6308ED15-6CCC-134D-8E92-D642BBFCFFB9}"/>
              </a:ext>
            </a:extLst>
          </p:cNvPr>
          <p:cNvSpPr/>
          <p:nvPr/>
        </p:nvSpPr>
        <p:spPr>
          <a:xfrm>
            <a:off x="7793252" y="4336724"/>
            <a:ext cx="1447800" cy="17526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EDB3F00F-5703-F64A-86FA-8ABBE67810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55" y="4572000"/>
            <a:ext cx="1298594" cy="126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30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7EA2129-14FF-4041-9297-05B1EAD545F4}"/>
              </a:ext>
            </a:extLst>
          </p:cNvPr>
          <p:cNvSpPr/>
          <p:nvPr/>
        </p:nvSpPr>
        <p:spPr>
          <a:xfrm>
            <a:off x="918110" y="313425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3AB0C6E3-4E8F-7848-A05A-FB9FDB141091}"/>
              </a:ext>
            </a:extLst>
          </p:cNvPr>
          <p:cNvSpPr/>
          <p:nvPr/>
        </p:nvSpPr>
        <p:spPr>
          <a:xfrm>
            <a:off x="1203860" y="637276"/>
            <a:ext cx="1752600" cy="2279583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D5FC79">
                  <a:tint val="66000"/>
                  <a:satMod val="160000"/>
                </a:srgbClr>
              </a:gs>
              <a:gs pos="50000">
                <a:srgbClr val="D5FC79">
                  <a:tint val="44500"/>
                  <a:satMod val="160000"/>
                </a:srgbClr>
              </a:gs>
              <a:gs pos="100000">
                <a:srgbClr val="D5FC79">
                  <a:tint val="23500"/>
                  <a:satMod val="160000"/>
                </a:srgbClr>
              </a:gs>
            </a:gsLst>
            <a:lin ang="135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B02BEED7-02EA-7B44-8EFD-43CE67ADB6F4}"/>
              </a:ext>
            </a:extLst>
          </p:cNvPr>
          <p:cNvSpPr/>
          <p:nvPr/>
        </p:nvSpPr>
        <p:spPr>
          <a:xfrm>
            <a:off x="1051460" y="544231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CEB70761-77EB-CB45-BB92-F0CE4727F3DD}"/>
              </a:ext>
            </a:extLst>
          </p:cNvPr>
          <p:cNvSpPr/>
          <p:nvPr/>
        </p:nvSpPr>
        <p:spPr>
          <a:xfrm>
            <a:off x="3794660" y="313425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128D47AE-D6CF-DD4F-B05A-A6E3BEDAC7A5}"/>
              </a:ext>
            </a:extLst>
          </p:cNvPr>
          <p:cNvSpPr/>
          <p:nvPr/>
        </p:nvSpPr>
        <p:spPr>
          <a:xfrm>
            <a:off x="4080410" y="637276"/>
            <a:ext cx="1752600" cy="2279583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73FEFF">
                  <a:tint val="66000"/>
                  <a:satMod val="160000"/>
                </a:srgbClr>
              </a:gs>
              <a:gs pos="50000">
                <a:srgbClr val="73FEFF">
                  <a:tint val="44500"/>
                  <a:satMod val="160000"/>
                </a:srgbClr>
              </a:gs>
              <a:gs pos="100000">
                <a:srgbClr val="73FEFF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B5442B52-D590-AD42-8F59-592A90636603}"/>
              </a:ext>
            </a:extLst>
          </p:cNvPr>
          <p:cNvSpPr/>
          <p:nvPr/>
        </p:nvSpPr>
        <p:spPr>
          <a:xfrm>
            <a:off x="3928010" y="544231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57010CBE-9650-474F-AE97-93094853445F}"/>
              </a:ext>
            </a:extLst>
          </p:cNvPr>
          <p:cNvSpPr/>
          <p:nvPr/>
        </p:nvSpPr>
        <p:spPr>
          <a:xfrm>
            <a:off x="6540617" y="313425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474355FD-0143-5B44-8683-F23A5B9DA9B0}"/>
              </a:ext>
            </a:extLst>
          </p:cNvPr>
          <p:cNvSpPr/>
          <p:nvPr/>
        </p:nvSpPr>
        <p:spPr>
          <a:xfrm>
            <a:off x="6826367" y="637276"/>
            <a:ext cx="1752600" cy="2279583"/>
          </a:xfrm>
          <a:prstGeom prst="roundRect">
            <a:avLst>
              <a:gd name="adj" fmla="val 8772"/>
            </a:avLst>
          </a:prstGeom>
          <a:blipFill dpi="0" rotWithShape="1">
            <a:blip r:embed="rId2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8BE03EF8-0B8A-7A47-95FF-5EA4DB174C10}"/>
              </a:ext>
            </a:extLst>
          </p:cNvPr>
          <p:cNvSpPr/>
          <p:nvPr/>
        </p:nvSpPr>
        <p:spPr>
          <a:xfrm>
            <a:off x="6673967" y="544231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9AE898F7-8397-D44A-861C-E18C51C906BF}"/>
              </a:ext>
            </a:extLst>
          </p:cNvPr>
          <p:cNvSpPr/>
          <p:nvPr/>
        </p:nvSpPr>
        <p:spPr>
          <a:xfrm>
            <a:off x="1006893" y="3505200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7DF8A972-0A18-8448-82C7-D30ABB075A89}"/>
              </a:ext>
            </a:extLst>
          </p:cNvPr>
          <p:cNvSpPr/>
          <p:nvPr/>
        </p:nvSpPr>
        <p:spPr>
          <a:xfrm>
            <a:off x="1292643" y="3829051"/>
            <a:ext cx="1752600" cy="2279583"/>
          </a:xfrm>
          <a:prstGeom prst="roundRect">
            <a:avLst>
              <a:gd name="adj" fmla="val 8772"/>
            </a:avLst>
          </a:prstGeom>
          <a:blipFill dpi="0" rotWithShape="1">
            <a:blip r:embed="rId3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3DDA6CB5-E1CB-0F4D-BD32-10A8C69DA9CA}"/>
              </a:ext>
            </a:extLst>
          </p:cNvPr>
          <p:cNvSpPr/>
          <p:nvPr/>
        </p:nvSpPr>
        <p:spPr>
          <a:xfrm>
            <a:off x="1140243" y="3736006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C9E87D5B-8FBD-4F4C-8054-641AF5550B6C}"/>
              </a:ext>
            </a:extLst>
          </p:cNvPr>
          <p:cNvSpPr/>
          <p:nvPr/>
        </p:nvSpPr>
        <p:spPr>
          <a:xfrm>
            <a:off x="3883443" y="3505200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9DCEA056-0289-8440-B664-42FE818C2B2C}"/>
              </a:ext>
            </a:extLst>
          </p:cNvPr>
          <p:cNvSpPr/>
          <p:nvPr/>
        </p:nvSpPr>
        <p:spPr>
          <a:xfrm>
            <a:off x="4169193" y="3829051"/>
            <a:ext cx="1752600" cy="2279583"/>
          </a:xfrm>
          <a:prstGeom prst="roundRect">
            <a:avLst>
              <a:gd name="adj" fmla="val 8772"/>
            </a:avLst>
          </a:prstGeom>
          <a:blipFill dpi="0" rotWithShape="1">
            <a:blip r:embed="rId4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A95B7F08-4C64-8748-8D5A-2C5C38049717}"/>
              </a:ext>
            </a:extLst>
          </p:cNvPr>
          <p:cNvSpPr/>
          <p:nvPr/>
        </p:nvSpPr>
        <p:spPr>
          <a:xfrm>
            <a:off x="4016793" y="3736006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6" name="Rectángulo redondeado 25">
            <a:extLst>
              <a:ext uri="{FF2B5EF4-FFF2-40B4-BE49-F238E27FC236}">
                <a16:creationId xmlns:a16="http://schemas.microsoft.com/office/drawing/2014/main" id="{48B0ACB3-38FE-6641-8C52-9364B27AF6EA}"/>
              </a:ext>
            </a:extLst>
          </p:cNvPr>
          <p:cNvSpPr/>
          <p:nvPr/>
        </p:nvSpPr>
        <p:spPr>
          <a:xfrm>
            <a:off x="6629400" y="3505200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70CD57BD-D611-4143-A77B-096BB4C55BD7}"/>
              </a:ext>
            </a:extLst>
          </p:cNvPr>
          <p:cNvSpPr/>
          <p:nvPr/>
        </p:nvSpPr>
        <p:spPr>
          <a:xfrm>
            <a:off x="6915150" y="3829051"/>
            <a:ext cx="1752600" cy="2279583"/>
          </a:xfrm>
          <a:prstGeom prst="roundRect">
            <a:avLst>
              <a:gd name="adj" fmla="val 8772"/>
            </a:avLst>
          </a:prstGeom>
          <a:blipFill dpi="0" rotWithShape="1">
            <a:blip r:embed="rId5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7C61FA4E-6F5D-F347-B721-232E734229A9}"/>
              </a:ext>
            </a:extLst>
          </p:cNvPr>
          <p:cNvSpPr/>
          <p:nvPr/>
        </p:nvSpPr>
        <p:spPr>
          <a:xfrm>
            <a:off x="6762750" y="3736006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18BE36A0-BDDF-BE40-9C74-25B09776441F}"/>
              </a:ext>
            </a:extLst>
          </p:cNvPr>
          <p:cNvSpPr/>
          <p:nvPr/>
        </p:nvSpPr>
        <p:spPr>
          <a:xfrm>
            <a:off x="1326682" y="2375616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EEF5D0A8-D931-3A49-8E07-51EE997B1F27}"/>
              </a:ext>
            </a:extLst>
          </p:cNvPr>
          <p:cNvSpPr/>
          <p:nvPr/>
        </p:nvSpPr>
        <p:spPr>
          <a:xfrm>
            <a:off x="1326682" y="1839008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0424C6B3-F623-CF4A-8160-68B751A2F0EF}"/>
              </a:ext>
            </a:extLst>
          </p:cNvPr>
          <p:cNvSpPr/>
          <p:nvPr/>
        </p:nvSpPr>
        <p:spPr>
          <a:xfrm>
            <a:off x="1326682" y="1336645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C1BE6711-150C-3E47-84AA-FA3CB508CB9C}"/>
              </a:ext>
            </a:extLst>
          </p:cNvPr>
          <p:cNvSpPr/>
          <p:nvPr/>
        </p:nvSpPr>
        <p:spPr>
          <a:xfrm>
            <a:off x="1326682" y="800037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7199491D-4023-7B41-A7C4-73EE5EDA34F9}"/>
              </a:ext>
            </a:extLst>
          </p:cNvPr>
          <p:cNvSpPr/>
          <p:nvPr/>
        </p:nvSpPr>
        <p:spPr>
          <a:xfrm>
            <a:off x="1419476" y="5610971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4" name="Rectángulo redondeado 33">
            <a:extLst>
              <a:ext uri="{FF2B5EF4-FFF2-40B4-BE49-F238E27FC236}">
                <a16:creationId xmlns:a16="http://schemas.microsoft.com/office/drawing/2014/main" id="{1C7E717D-2AC6-DA4F-8291-DBDBFA1C6953}"/>
              </a:ext>
            </a:extLst>
          </p:cNvPr>
          <p:cNvSpPr/>
          <p:nvPr/>
        </p:nvSpPr>
        <p:spPr>
          <a:xfrm>
            <a:off x="1419476" y="5074363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5" name="Rectángulo redondeado 34">
            <a:extLst>
              <a:ext uri="{FF2B5EF4-FFF2-40B4-BE49-F238E27FC236}">
                <a16:creationId xmlns:a16="http://schemas.microsoft.com/office/drawing/2014/main" id="{59C1A9F4-BF1E-6A47-9AEC-95B69F89B747}"/>
              </a:ext>
            </a:extLst>
          </p:cNvPr>
          <p:cNvSpPr/>
          <p:nvPr/>
        </p:nvSpPr>
        <p:spPr>
          <a:xfrm>
            <a:off x="1419476" y="4572000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6" name="Rectángulo redondeado 35">
            <a:extLst>
              <a:ext uri="{FF2B5EF4-FFF2-40B4-BE49-F238E27FC236}">
                <a16:creationId xmlns:a16="http://schemas.microsoft.com/office/drawing/2014/main" id="{0C2CFFD6-7336-F24E-82B2-81694BF11143}"/>
              </a:ext>
            </a:extLst>
          </p:cNvPr>
          <p:cNvSpPr/>
          <p:nvPr/>
        </p:nvSpPr>
        <p:spPr>
          <a:xfrm>
            <a:off x="1419476" y="4035392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id="{9391C9EE-AB17-3847-B56A-3ED96D4E9F48}"/>
              </a:ext>
            </a:extLst>
          </p:cNvPr>
          <p:cNvSpPr/>
          <p:nvPr/>
        </p:nvSpPr>
        <p:spPr>
          <a:xfrm>
            <a:off x="4246320" y="2375616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8" name="Rectángulo redondeado 37">
            <a:extLst>
              <a:ext uri="{FF2B5EF4-FFF2-40B4-BE49-F238E27FC236}">
                <a16:creationId xmlns:a16="http://schemas.microsoft.com/office/drawing/2014/main" id="{C4FB604B-947D-504A-8D88-CF3374B1009A}"/>
              </a:ext>
            </a:extLst>
          </p:cNvPr>
          <p:cNvSpPr/>
          <p:nvPr/>
        </p:nvSpPr>
        <p:spPr>
          <a:xfrm>
            <a:off x="4246320" y="1839008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965AE86A-0D95-C546-BC80-D7911795B044}"/>
              </a:ext>
            </a:extLst>
          </p:cNvPr>
          <p:cNvSpPr/>
          <p:nvPr/>
        </p:nvSpPr>
        <p:spPr>
          <a:xfrm>
            <a:off x="4246320" y="1336645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40" name="Rectángulo redondeado 39">
            <a:extLst>
              <a:ext uri="{FF2B5EF4-FFF2-40B4-BE49-F238E27FC236}">
                <a16:creationId xmlns:a16="http://schemas.microsoft.com/office/drawing/2014/main" id="{80EC9402-B389-1C41-8769-077A8C6F0D92}"/>
              </a:ext>
            </a:extLst>
          </p:cNvPr>
          <p:cNvSpPr/>
          <p:nvPr/>
        </p:nvSpPr>
        <p:spPr>
          <a:xfrm>
            <a:off x="4246320" y="800037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53CDAEC2-6028-3141-B03B-FC30919B90AF}"/>
              </a:ext>
            </a:extLst>
          </p:cNvPr>
          <p:cNvSpPr/>
          <p:nvPr/>
        </p:nvSpPr>
        <p:spPr>
          <a:xfrm>
            <a:off x="4339114" y="5610971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42" name="Rectángulo redondeado 41">
            <a:extLst>
              <a:ext uri="{FF2B5EF4-FFF2-40B4-BE49-F238E27FC236}">
                <a16:creationId xmlns:a16="http://schemas.microsoft.com/office/drawing/2014/main" id="{56807046-B2C9-6141-A132-6424E10B8F4D}"/>
              </a:ext>
            </a:extLst>
          </p:cNvPr>
          <p:cNvSpPr/>
          <p:nvPr/>
        </p:nvSpPr>
        <p:spPr>
          <a:xfrm>
            <a:off x="4339114" y="5074363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7266051F-C92E-454D-96A5-D9C45FE0641C}"/>
              </a:ext>
            </a:extLst>
          </p:cNvPr>
          <p:cNvSpPr/>
          <p:nvPr/>
        </p:nvSpPr>
        <p:spPr>
          <a:xfrm>
            <a:off x="4339114" y="4572000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id="{AA2E9CDA-1598-D047-8794-D939A747863A}"/>
              </a:ext>
            </a:extLst>
          </p:cNvPr>
          <p:cNvSpPr/>
          <p:nvPr/>
        </p:nvSpPr>
        <p:spPr>
          <a:xfrm>
            <a:off x="4339114" y="4035392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id="{686366D4-DE8A-3849-BF74-510944DE390F}"/>
              </a:ext>
            </a:extLst>
          </p:cNvPr>
          <p:cNvSpPr/>
          <p:nvPr/>
        </p:nvSpPr>
        <p:spPr>
          <a:xfrm>
            <a:off x="7010400" y="2375616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46" name="Rectángulo redondeado 45">
            <a:extLst>
              <a:ext uri="{FF2B5EF4-FFF2-40B4-BE49-F238E27FC236}">
                <a16:creationId xmlns:a16="http://schemas.microsoft.com/office/drawing/2014/main" id="{48162FD8-DA2F-FC41-8B29-066A5907A0F8}"/>
              </a:ext>
            </a:extLst>
          </p:cNvPr>
          <p:cNvSpPr/>
          <p:nvPr/>
        </p:nvSpPr>
        <p:spPr>
          <a:xfrm>
            <a:off x="7010400" y="1839008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47" name="Rectángulo redondeado 46">
            <a:extLst>
              <a:ext uri="{FF2B5EF4-FFF2-40B4-BE49-F238E27FC236}">
                <a16:creationId xmlns:a16="http://schemas.microsoft.com/office/drawing/2014/main" id="{87EEF42B-31D4-1443-B903-DA82A96F12F6}"/>
              </a:ext>
            </a:extLst>
          </p:cNvPr>
          <p:cNvSpPr/>
          <p:nvPr/>
        </p:nvSpPr>
        <p:spPr>
          <a:xfrm>
            <a:off x="7010400" y="1336645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48" name="Rectángulo redondeado 47">
            <a:extLst>
              <a:ext uri="{FF2B5EF4-FFF2-40B4-BE49-F238E27FC236}">
                <a16:creationId xmlns:a16="http://schemas.microsoft.com/office/drawing/2014/main" id="{6307C114-718C-C84D-B098-4C8AA4727868}"/>
              </a:ext>
            </a:extLst>
          </p:cNvPr>
          <p:cNvSpPr/>
          <p:nvPr/>
        </p:nvSpPr>
        <p:spPr>
          <a:xfrm>
            <a:off x="7010400" y="800037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75A58C0C-FF95-5643-9269-1BC36840B842}"/>
              </a:ext>
            </a:extLst>
          </p:cNvPr>
          <p:cNvSpPr/>
          <p:nvPr/>
        </p:nvSpPr>
        <p:spPr>
          <a:xfrm>
            <a:off x="7103194" y="5610971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50" name="Rectángulo redondeado 49">
            <a:extLst>
              <a:ext uri="{FF2B5EF4-FFF2-40B4-BE49-F238E27FC236}">
                <a16:creationId xmlns:a16="http://schemas.microsoft.com/office/drawing/2014/main" id="{F422D67C-9963-C242-8277-49C039A33AFC}"/>
              </a:ext>
            </a:extLst>
          </p:cNvPr>
          <p:cNvSpPr/>
          <p:nvPr/>
        </p:nvSpPr>
        <p:spPr>
          <a:xfrm>
            <a:off x="7103194" y="5074363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51" name="Rectángulo redondeado 50">
            <a:extLst>
              <a:ext uri="{FF2B5EF4-FFF2-40B4-BE49-F238E27FC236}">
                <a16:creationId xmlns:a16="http://schemas.microsoft.com/office/drawing/2014/main" id="{9F58F6CD-9B34-0746-A4D5-B20A840B79E9}"/>
              </a:ext>
            </a:extLst>
          </p:cNvPr>
          <p:cNvSpPr/>
          <p:nvPr/>
        </p:nvSpPr>
        <p:spPr>
          <a:xfrm>
            <a:off x="7103194" y="4572000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52" name="Rectángulo redondeado 51">
            <a:extLst>
              <a:ext uri="{FF2B5EF4-FFF2-40B4-BE49-F238E27FC236}">
                <a16:creationId xmlns:a16="http://schemas.microsoft.com/office/drawing/2014/main" id="{EBEE9207-92AA-B542-83B1-794932C9B621}"/>
              </a:ext>
            </a:extLst>
          </p:cNvPr>
          <p:cNvSpPr/>
          <p:nvPr/>
        </p:nvSpPr>
        <p:spPr>
          <a:xfrm>
            <a:off x="7103194" y="4035392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3673517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7EA2129-14FF-4041-9297-05B1EAD545F4}"/>
              </a:ext>
            </a:extLst>
          </p:cNvPr>
          <p:cNvSpPr/>
          <p:nvPr/>
        </p:nvSpPr>
        <p:spPr>
          <a:xfrm>
            <a:off x="918110" y="313425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3AB0C6E3-4E8F-7848-A05A-FB9FDB141091}"/>
              </a:ext>
            </a:extLst>
          </p:cNvPr>
          <p:cNvSpPr/>
          <p:nvPr/>
        </p:nvSpPr>
        <p:spPr>
          <a:xfrm>
            <a:off x="1203860" y="637276"/>
            <a:ext cx="1752600" cy="2279583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D5FC79">
                  <a:tint val="66000"/>
                  <a:satMod val="160000"/>
                </a:srgbClr>
              </a:gs>
              <a:gs pos="50000">
                <a:srgbClr val="D5FC79">
                  <a:tint val="44500"/>
                  <a:satMod val="160000"/>
                </a:srgbClr>
              </a:gs>
              <a:gs pos="100000">
                <a:srgbClr val="D5FC79">
                  <a:tint val="23500"/>
                  <a:satMod val="160000"/>
                </a:srgbClr>
              </a:gs>
            </a:gsLst>
            <a:lin ang="135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B02BEED7-02EA-7B44-8EFD-43CE67ADB6F4}"/>
              </a:ext>
            </a:extLst>
          </p:cNvPr>
          <p:cNvSpPr/>
          <p:nvPr/>
        </p:nvSpPr>
        <p:spPr>
          <a:xfrm>
            <a:off x="1051460" y="544231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CEB70761-77EB-CB45-BB92-F0CE4727F3DD}"/>
              </a:ext>
            </a:extLst>
          </p:cNvPr>
          <p:cNvSpPr/>
          <p:nvPr/>
        </p:nvSpPr>
        <p:spPr>
          <a:xfrm>
            <a:off x="3794660" y="313425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128D47AE-D6CF-DD4F-B05A-A6E3BEDAC7A5}"/>
              </a:ext>
            </a:extLst>
          </p:cNvPr>
          <p:cNvSpPr/>
          <p:nvPr/>
        </p:nvSpPr>
        <p:spPr>
          <a:xfrm>
            <a:off x="4080410" y="637276"/>
            <a:ext cx="1752600" cy="2279583"/>
          </a:xfrm>
          <a:prstGeom prst="roundRect">
            <a:avLst>
              <a:gd name="adj" fmla="val 8772"/>
            </a:avLst>
          </a:prstGeom>
          <a:gradFill flip="none" rotWithShape="1">
            <a:gsLst>
              <a:gs pos="0">
                <a:srgbClr val="73FEFF">
                  <a:tint val="66000"/>
                  <a:satMod val="160000"/>
                </a:srgbClr>
              </a:gs>
              <a:gs pos="50000">
                <a:srgbClr val="73FEFF">
                  <a:tint val="44500"/>
                  <a:satMod val="160000"/>
                </a:srgbClr>
              </a:gs>
              <a:gs pos="100000">
                <a:srgbClr val="73FEFF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B5442B52-D590-AD42-8F59-592A90636603}"/>
              </a:ext>
            </a:extLst>
          </p:cNvPr>
          <p:cNvSpPr/>
          <p:nvPr/>
        </p:nvSpPr>
        <p:spPr>
          <a:xfrm>
            <a:off x="3928010" y="544231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57010CBE-9650-474F-AE97-93094853445F}"/>
              </a:ext>
            </a:extLst>
          </p:cNvPr>
          <p:cNvSpPr/>
          <p:nvPr/>
        </p:nvSpPr>
        <p:spPr>
          <a:xfrm>
            <a:off x="6540617" y="313425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474355FD-0143-5B44-8683-F23A5B9DA9B0}"/>
              </a:ext>
            </a:extLst>
          </p:cNvPr>
          <p:cNvSpPr/>
          <p:nvPr/>
        </p:nvSpPr>
        <p:spPr>
          <a:xfrm>
            <a:off x="6826367" y="637276"/>
            <a:ext cx="1752600" cy="2279583"/>
          </a:xfrm>
          <a:prstGeom prst="roundRect">
            <a:avLst>
              <a:gd name="adj" fmla="val 8772"/>
            </a:avLst>
          </a:prstGeom>
          <a:blipFill dpi="0" rotWithShape="1">
            <a:blip r:embed="rId2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8BE03EF8-0B8A-7A47-95FF-5EA4DB174C10}"/>
              </a:ext>
            </a:extLst>
          </p:cNvPr>
          <p:cNvSpPr/>
          <p:nvPr/>
        </p:nvSpPr>
        <p:spPr>
          <a:xfrm>
            <a:off x="6673967" y="544231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9AE898F7-8397-D44A-861C-E18C51C906BF}"/>
              </a:ext>
            </a:extLst>
          </p:cNvPr>
          <p:cNvSpPr/>
          <p:nvPr/>
        </p:nvSpPr>
        <p:spPr>
          <a:xfrm>
            <a:off x="1006893" y="3505200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7DF8A972-0A18-8448-82C7-D30ABB075A89}"/>
              </a:ext>
            </a:extLst>
          </p:cNvPr>
          <p:cNvSpPr/>
          <p:nvPr/>
        </p:nvSpPr>
        <p:spPr>
          <a:xfrm>
            <a:off x="1292643" y="3829051"/>
            <a:ext cx="1752600" cy="2279583"/>
          </a:xfrm>
          <a:prstGeom prst="roundRect">
            <a:avLst>
              <a:gd name="adj" fmla="val 8772"/>
            </a:avLst>
          </a:prstGeom>
          <a:blipFill dpi="0" rotWithShape="1">
            <a:blip r:embed="rId3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3DDA6CB5-E1CB-0F4D-BD32-10A8C69DA9CA}"/>
              </a:ext>
            </a:extLst>
          </p:cNvPr>
          <p:cNvSpPr/>
          <p:nvPr/>
        </p:nvSpPr>
        <p:spPr>
          <a:xfrm>
            <a:off x="1140243" y="3736006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C9E87D5B-8FBD-4F4C-8054-641AF5550B6C}"/>
              </a:ext>
            </a:extLst>
          </p:cNvPr>
          <p:cNvSpPr/>
          <p:nvPr/>
        </p:nvSpPr>
        <p:spPr>
          <a:xfrm>
            <a:off x="3883443" y="3505200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9DCEA056-0289-8440-B664-42FE818C2B2C}"/>
              </a:ext>
            </a:extLst>
          </p:cNvPr>
          <p:cNvSpPr/>
          <p:nvPr/>
        </p:nvSpPr>
        <p:spPr>
          <a:xfrm>
            <a:off x="4169193" y="3829051"/>
            <a:ext cx="1752600" cy="2279583"/>
          </a:xfrm>
          <a:prstGeom prst="roundRect">
            <a:avLst>
              <a:gd name="adj" fmla="val 8772"/>
            </a:avLst>
          </a:prstGeom>
          <a:blipFill dpi="0" rotWithShape="1">
            <a:blip r:embed="rId4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A95B7F08-4C64-8748-8D5A-2C5C38049717}"/>
              </a:ext>
            </a:extLst>
          </p:cNvPr>
          <p:cNvSpPr/>
          <p:nvPr/>
        </p:nvSpPr>
        <p:spPr>
          <a:xfrm>
            <a:off x="4016793" y="3736006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6" name="Rectángulo redondeado 25">
            <a:extLst>
              <a:ext uri="{FF2B5EF4-FFF2-40B4-BE49-F238E27FC236}">
                <a16:creationId xmlns:a16="http://schemas.microsoft.com/office/drawing/2014/main" id="{48B0ACB3-38FE-6641-8C52-9364B27AF6EA}"/>
              </a:ext>
            </a:extLst>
          </p:cNvPr>
          <p:cNvSpPr/>
          <p:nvPr/>
        </p:nvSpPr>
        <p:spPr>
          <a:xfrm>
            <a:off x="6629400" y="3505200"/>
            <a:ext cx="2324100" cy="2927283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70CD57BD-D611-4143-A77B-096BB4C55BD7}"/>
              </a:ext>
            </a:extLst>
          </p:cNvPr>
          <p:cNvSpPr/>
          <p:nvPr/>
        </p:nvSpPr>
        <p:spPr>
          <a:xfrm>
            <a:off x="6915150" y="3829051"/>
            <a:ext cx="1752600" cy="2279583"/>
          </a:xfrm>
          <a:prstGeom prst="roundRect">
            <a:avLst>
              <a:gd name="adj" fmla="val 8772"/>
            </a:avLst>
          </a:prstGeom>
          <a:blipFill dpi="0" rotWithShape="1">
            <a:blip r:embed="rId5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7C61FA4E-6F5D-F347-B721-232E734229A9}"/>
              </a:ext>
            </a:extLst>
          </p:cNvPr>
          <p:cNvSpPr/>
          <p:nvPr/>
        </p:nvSpPr>
        <p:spPr>
          <a:xfrm>
            <a:off x="6762750" y="3736006"/>
            <a:ext cx="2057400" cy="2514601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4BA85838-3C85-7A4D-9343-CF680C39E86E}"/>
              </a:ext>
            </a:extLst>
          </p:cNvPr>
          <p:cNvSpPr/>
          <p:nvPr/>
        </p:nvSpPr>
        <p:spPr>
          <a:xfrm>
            <a:off x="1323123" y="768117"/>
            <a:ext cx="1447800" cy="150449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41739EA2-2C45-5B4A-BDA6-6190DA548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726" y="885755"/>
            <a:ext cx="1298594" cy="1269214"/>
          </a:xfrm>
          <a:prstGeom prst="rect">
            <a:avLst/>
          </a:prstGeom>
        </p:spPr>
      </p:pic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4DBE6834-44D9-514D-B054-1EA73B828953}"/>
              </a:ext>
            </a:extLst>
          </p:cNvPr>
          <p:cNvSpPr/>
          <p:nvPr/>
        </p:nvSpPr>
        <p:spPr>
          <a:xfrm>
            <a:off x="1345582" y="2436297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F3E3F73B-4CD9-C74D-B18C-5FEEA84902FA}"/>
              </a:ext>
            </a:extLst>
          </p:cNvPr>
          <p:cNvSpPr/>
          <p:nvPr/>
        </p:nvSpPr>
        <p:spPr>
          <a:xfrm>
            <a:off x="4221362" y="738328"/>
            <a:ext cx="1447800" cy="150449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B52C7E84-C0AA-BF4F-B85E-298610F9B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65" y="855966"/>
            <a:ext cx="1298594" cy="1269214"/>
          </a:xfrm>
          <a:prstGeom prst="rect">
            <a:avLst/>
          </a:prstGeom>
        </p:spPr>
      </p:pic>
      <p:sp>
        <p:nvSpPr>
          <p:cNvPr id="34" name="Rectángulo redondeado 33">
            <a:extLst>
              <a:ext uri="{FF2B5EF4-FFF2-40B4-BE49-F238E27FC236}">
                <a16:creationId xmlns:a16="http://schemas.microsoft.com/office/drawing/2014/main" id="{E0D65345-8E7A-F642-B102-7D92868E539D}"/>
              </a:ext>
            </a:extLst>
          </p:cNvPr>
          <p:cNvSpPr/>
          <p:nvPr/>
        </p:nvSpPr>
        <p:spPr>
          <a:xfrm>
            <a:off x="4243821" y="2406508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39" name="Rectángulo redondeado 38">
            <a:extLst>
              <a:ext uri="{FF2B5EF4-FFF2-40B4-BE49-F238E27FC236}">
                <a16:creationId xmlns:a16="http://schemas.microsoft.com/office/drawing/2014/main" id="{0096B638-1EDA-E448-B68C-D1AD049E30EA}"/>
              </a:ext>
            </a:extLst>
          </p:cNvPr>
          <p:cNvSpPr/>
          <p:nvPr/>
        </p:nvSpPr>
        <p:spPr>
          <a:xfrm>
            <a:off x="7011997" y="779636"/>
            <a:ext cx="1447800" cy="150449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B5AFEAF8-AA7F-9F43-9D73-7683D56129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897274"/>
            <a:ext cx="1298594" cy="1269214"/>
          </a:xfrm>
          <a:prstGeom prst="rect">
            <a:avLst/>
          </a:prstGeom>
        </p:spPr>
      </p:pic>
      <p:sp>
        <p:nvSpPr>
          <p:cNvPr id="41" name="Rectángulo redondeado 40">
            <a:extLst>
              <a:ext uri="{FF2B5EF4-FFF2-40B4-BE49-F238E27FC236}">
                <a16:creationId xmlns:a16="http://schemas.microsoft.com/office/drawing/2014/main" id="{E6AAB313-1639-8349-B79C-BD570523317B}"/>
              </a:ext>
            </a:extLst>
          </p:cNvPr>
          <p:cNvSpPr/>
          <p:nvPr/>
        </p:nvSpPr>
        <p:spPr>
          <a:xfrm>
            <a:off x="7034456" y="2447816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42" name="Rectángulo redondeado 41">
            <a:extLst>
              <a:ext uri="{FF2B5EF4-FFF2-40B4-BE49-F238E27FC236}">
                <a16:creationId xmlns:a16="http://schemas.microsoft.com/office/drawing/2014/main" id="{2E350104-FEF0-0C46-AC13-A8386595F920}"/>
              </a:ext>
            </a:extLst>
          </p:cNvPr>
          <p:cNvSpPr/>
          <p:nvPr/>
        </p:nvSpPr>
        <p:spPr>
          <a:xfrm>
            <a:off x="1424393" y="3952386"/>
            <a:ext cx="1447800" cy="150449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270B32E0-799D-5241-913E-11D0299848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96" y="4070024"/>
            <a:ext cx="1298594" cy="1269214"/>
          </a:xfrm>
          <a:prstGeom prst="rect">
            <a:avLst/>
          </a:prstGeom>
        </p:spPr>
      </p:pic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id="{F2874035-5D49-6548-8E9E-E9C71C4C356D}"/>
              </a:ext>
            </a:extLst>
          </p:cNvPr>
          <p:cNvSpPr/>
          <p:nvPr/>
        </p:nvSpPr>
        <p:spPr>
          <a:xfrm>
            <a:off x="1446852" y="5620566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id="{3C4FA2E7-FA27-894A-B396-56BD795CD082}"/>
              </a:ext>
            </a:extLst>
          </p:cNvPr>
          <p:cNvSpPr/>
          <p:nvPr/>
        </p:nvSpPr>
        <p:spPr>
          <a:xfrm>
            <a:off x="4301433" y="3974390"/>
            <a:ext cx="1447800" cy="150449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A1B93974-DAEC-E642-BB7D-D84C0AB105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36" y="4092028"/>
            <a:ext cx="1298594" cy="1269214"/>
          </a:xfrm>
          <a:prstGeom prst="rect">
            <a:avLst/>
          </a:prstGeom>
        </p:spPr>
      </p:pic>
      <p:sp>
        <p:nvSpPr>
          <p:cNvPr id="47" name="Rectángulo redondeado 46">
            <a:extLst>
              <a:ext uri="{FF2B5EF4-FFF2-40B4-BE49-F238E27FC236}">
                <a16:creationId xmlns:a16="http://schemas.microsoft.com/office/drawing/2014/main" id="{0B61BF35-8934-0440-B95F-1FF4F0FF80AB}"/>
              </a:ext>
            </a:extLst>
          </p:cNvPr>
          <p:cNvSpPr/>
          <p:nvPr/>
        </p:nvSpPr>
        <p:spPr>
          <a:xfrm>
            <a:off x="4323892" y="5642570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  <p:sp>
        <p:nvSpPr>
          <p:cNvPr id="48" name="Rectángulo redondeado 47">
            <a:extLst>
              <a:ext uri="{FF2B5EF4-FFF2-40B4-BE49-F238E27FC236}">
                <a16:creationId xmlns:a16="http://schemas.microsoft.com/office/drawing/2014/main" id="{A5F5D536-A5FD-514C-8F70-60EAEE77BCA7}"/>
              </a:ext>
            </a:extLst>
          </p:cNvPr>
          <p:cNvSpPr/>
          <p:nvPr/>
        </p:nvSpPr>
        <p:spPr>
          <a:xfrm>
            <a:off x="7086600" y="3934427"/>
            <a:ext cx="1447800" cy="150449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3ABB74F9-8A04-C943-AE48-42C0ECD4E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03" y="4052065"/>
            <a:ext cx="1298594" cy="1269214"/>
          </a:xfrm>
          <a:prstGeom prst="rect">
            <a:avLst/>
          </a:prstGeom>
        </p:spPr>
      </p:pic>
      <p:sp>
        <p:nvSpPr>
          <p:cNvPr id="50" name="Rectángulo redondeado 49">
            <a:extLst>
              <a:ext uri="{FF2B5EF4-FFF2-40B4-BE49-F238E27FC236}">
                <a16:creationId xmlns:a16="http://schemas.microsoft.com/office/drawing/2014/main" id="{7CF88F2A-F7EE-CD42-AD3B-8AFDF9D2C2FB}"/>
              </a:ext>
            </a:extLst>
          </p:cNvPr>
          <p:cNvSpPr/>
          <p:nvPr/>
        </p:nvSpPr>
        <p:spPr>
          <a:xfrm>
            <a:off x="7109059" y="5602607"/>
            <a:ext cx="1447800" cy="38100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3986023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7EA2129-14FF-4041-9297-05B1EAD545F4}"/>
              </a:ext>
            </a:extLst>
          </p:cNvPr>
          <p:cNvSpPr/>
          <p:nvPr/>
        </p:nvSpPr>
        <p:spPr>
          <a:xfrm>
            <a:off x="533400" y="685800"/>
            <a:ext cx="1752600" cy="2286000"/>
          </a:xfrm>
          <a:prstGeom prst="roundRect">
            <a:avLst>
              <a:gd name="adj" fmla="val 8772"/>
            </a:avLst>
          </a:prstGeom>
          <a:blipFill>
            <a:blip r:embed="rId2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AC964B0C-5C73-FE4F-AE8C-7C85E6A1A92B}"/>
              </a:ext>
            </a:extLst>
          </p:cNvPr>
          <p:cNvSpPr/>
          <p:nvPr/>
        </p:nvSpPr>
        <p:spPr>
          <a:xfrm>
            <a:off x="2743200" y="6858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3">
              <a:alphaModFix amt="40000"/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CA59A14A-90FE-E04A-ADDF-9F3C3F2D53DB}"/>
              </a:ext>
            </a:extLst>
          </p:cNvPr>
          <p:cNvSpPr/>
          <p:nvPr/>
        </p:nvSpPr>
        <p:spPr>
          <a:xfrm>
            <a:off x="5410200" y="692217"/>
            <a:ext cx="1752600" cy="2286000"/>
          </a:xfrm>
          <a:prstGeom prst="roundRect">
            <a:avLst>
              <a:gd name="adj" fmla="val 8772"/>
            </a:avLst>
          </a:prstGeom>
          <a:blipFill>
            <a:blip r:embed="rId4">
              <a:alphaModFix amt="40000"/>
            </a:blip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F108A532-EB9F-AC4B-8405-B810D47F07FD}"/>
              </a:ext>
            </a:extLst>
          </p:cNvPr>
          <p:cNvSpPr/>
          <p:nvPr/>
        </p:nvSpPr>
        <p:spPr>
          <a:xfrm>
            <a:off x="7620000" y="692217"/>
            <a:ext cx="1752600" cy="2286000"/>
          </a:xfrm>
          <a:prstGeom prst="roundRect">
            <a:avLst>
              <a:gd name="adj" fmla="val 8772"/>
            </a:avLst>
          </a:prstGeom>
          <a:blipFill>
            <a:blip r:embed="rId5">
              <a:alphaModFix amt="40000"/>
            </a:blip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9DD26A27-D833-944E-AEFA-886A0C82AF87}"/>
              </a:ext>
            </a:extLst>
          </p:cNvPr>
          <p:cNvSpPr/>
          <p:nvPr/>
        </p:nvSpPr>
        <p:spPr>
          <a:xfrm>
            <a:off x="5334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6">
              <a:alphaModFix amt="56000"/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06D56BB8-F661-9E4D-B74E-7BD6D1603D8D}"/>
              </a:ext>
            </a:extLst>
          </p:cNvPr>
          <p:cNvSpPr/>
          <p:nvPr/>
        </p:nvSpPr>
        <p:spPr>
          <a:xfrm>
            <a:off x="2743200" y="4032183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7">
              <a:alphaModFix amt="47000"/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96B8FE19-5B95-704B-A3B0-BE907A5D824C}"/>
              </a:ext>
            </a:extLst>
          </p:cNvPr>
          <p:cNvSpPr/>
          <p:nvPr/>
        </p:nvSpPr>
        <p:spPr>
          <a:xfrm>
            <a:off x="54102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8">
              <a:alphaModFix amt="55000"/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B966360A-E9F7-1A4A-8F55-00858FC37921}"/>
              </a:ext>
            </a:extLst>
          </p:cNvPr>
          <p:cNvSpPr/>
          <p:nvPr/>
        </p:nvSpPr>
        <p:spPr>
          <a:xfrm>
            <a:off x="7620000" y="4038600"/>
            <a:ext cx="1752600" cy="2286000"/>
          </a:xfrm>
          <a:prstGeom prst="roundRect">
            <a:avLst>
              <a:gd name="adj" fmla="val 8772"/>
            </a:avLst>
          </a:prstGeom>
          <a:blipFill dpi="0" rotWithShape="1">
            <a:blip r:embed="rId9">
              <a:alphaModFix amt="55000"/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7F42CC70-5184-6840-AABD-F3258B49B4C4}"/>
              </a:ext>
            </a:extLst>
          </p:cNvPr>
          <p:cNvSpPr/>
          <p:nvPr/>
        </p:nvSpPr>
        <p:spPr>
          <a:xfrm>
            <a:off x="647700" y="765208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C6ED408E-84FF-824C-A27E-9E146AD8DAA4}"/>
              </a:ext>
            </a:extLst>
          </p:cNvPr>
          <p:cNvSpPr/>
          <p:nvPr/>
        </p:nvSpPr>
        <p:spPr>
          <a:xfrm>
            <a:off x="2857500" y="747575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8335DCB9-A21B-0C43-A290-B274A4E1E518}"/>
              </a:ext>
            </a:extLst>
          </p:cNvPr>
          <p:cNvSpPr/>
          <p:nvPr/>
        </p:nvSpPr>
        <p:spPr>
          <a:xfrm>
            <a:off x="647700" y="4140467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05F41F1D-1942-B841-998F-D3CD19D3BF96}"/>
              </a:ext>
            </a:extLst>
          </p:cNvPr>
          <p:cNvSpPr/>
          <p:nvPr/>
        </p:nvSpPr>
        <p:spPr>
          <a:xfrm>
            <a:off x="2857500" y="4122834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04FA558B-37D2-4D4B-865A-049B58267DCF}"/>
              </a:ext>
            </a:extLst>
          </p:cNvPr>
          <p:cNvSpPr/>
          <p:nvPr/>
        </p:nvSpPr>
        <p:spPr>
          <a:xfrm>
            <a:off x="5515677" y="4125214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2E118E6A-F075-5E46-A5D1-EAA74800FCDD}"/>
              </a:ext>
            </a:extLst>
          </p:cNvPr>
          <p:cNvSpPr/>
          <p:nvPr/>
        </p:nvSpPr>
        <p:spPr>
          <a:xfrm>
            <a:off x="7725477" y="4107581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16B6AC90-EA60-2746-B58F-CBDA57A96D91}"/>
              </a:ext>
            </a:extLst>
          </p:cNvPr>
          <p:cNvSpPr/>
          <p:nvPr/>
        </p:nvSpPr>
        <p:spPr>
          <a:xfrm>
            <a:off x="5515677" y="765208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C3AA063E-838F-D94F-B48B-81792C59ED7F}"/>
              </a:ext>
            </a:extLst>
          </p:cNvPr>
          <p:cNvSpPr/>
          <p:nvPr/>
        </p:nvSpPr>
        <p:spPr>
          <a:xfrm>
            <a:off x="7725477" y="747575"/>
            <a:ext cx="1524000" cy="2140017"/>
          </a:xfrm>
          <a:prstGeom prst="roundRect">
            <a:avLst>
              <a:gd name="adj" fmla="val 8772"/>
            </a:avLst>
          </a:prstGeom>
          <a:noFill/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8865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1459</TotalTime>
  <Words>155</Words>
  <Application>Microsoft Macintosh PowerPoint</Application>
  <PresentationFormat>A4 (210 x 297 mm)</PresentationFormat>
  <Paragraphs>119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Helvetica Neue</vt:lpstr>
      <vt:lpstr>Lucida Sans Unicode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Usuario de Microsoft Office</cp:lastModifiedBy>
  <cp:revision>10</cp:revision>
  <dcterms:created xsi:type="dcterms:W3CDTF">2020-04-12T15:12:45Z</dcterms:created>
  <dcterms:modified xsi:type="dcterms:W3CDTF">2020-04-13T16:59:18Z</dcterms:modified>
</cp:coreProperties>
</file>