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9" r:id="rId3"/>
    <p:sldId id="276" r:id="rId4"/>
    <p:sldId id="277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2040" y="1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2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17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76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12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09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9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37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20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24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616C0-3234-469F-8F1E-F74E8A9051BD}" type="datetimeFigureOut">
              <a:rPr lang="es-ES" smtClean="0"/>
              <a:pPr/>
              <a:t>10/4/20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AD2B4-C30A-49FC-9731-7C64AB162C1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359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584030"/>
            <a:ext cx="3440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APRESURADO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03002" y="4594732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VELOZ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3547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RÁPIDO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RAUDO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7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DIMINUTA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CHICA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PEQUEÑA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BAJA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6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584544"/>
            <a:ext cx="3440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INTELIGENTE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ASTUTO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LISTO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SAGAZ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553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584544"/>
            <a:ext cx="3440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INTELIGENTE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ASTUTA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SAGAZ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82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682045" y="1512758"/>
            <a:ext cx="35870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ASEQUIBLE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FÁCIL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672335" y="4641925"/>
            <a:ext cx="34403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SENCILLO</a:t>
            </a:r>
            <a:endParaRPr lang="es-ES" sz="6600" kern="1500" spc="150" dirty="0">
              <a:ln w="38100">
                <a:solidFill>
                  <a:schemeClr val="tx1"/>
                </a:solidFill>
              </a:ln>
              <a:latin typeface="KG Primary Penmanship" panose="02000506000000020003" pitchFamily="2" charset="77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9FBE3A37-C99A-6742-A958-BC4103CF2F2E}"/>
              </a:ext>
            </a:extLst>
          </p:cNvPr>
          <p:cNvSpPr/>
          <p:nvPr/>
        </p:nvSpPr>
        <p:spPr>
          <a:xfrm>
            <a:off x="5237430" y="1512758"/>
            <a:ext cx="26436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SIMPLE</a:t>
            </a:r>
          </a:p>
        </p:txBody>
      </p:sp>
    </p:spTree>
    <p:extLst>
      <p:ext uri="{BB962C8B-B14F-4D97-AF65-F5344CB8AC3E}">
        <p14:creationId xmlns:p14="http://schemas.microsoft.com/office/powerpoint/2010/main" val="1450991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682045" y="1512758"/>
            <a:ext cx="35870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ASEQUIBLE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FÁCIL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672335" y="4641925"/>
            <a:ext cx="34403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SENCILLA</a:t>
            </a:r>
            <a:endParaRPr lang="es-ES" sz="6600" kern="1500" spc="150" dirty="0">
              <a:ln w="38100">
                <a:solidFill>
                  <a:schemeClr val="tx1"/>
                </a:solidFill>
              </a:ln>
              <a:latin typeface="KG Primary Penmanship" panose="02000506000000020003" pitchFamily="2" charset="77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9FBE3A37-C99A-6742-A958-BC4103CF2F2E}"/>
              </a:ext>
            </a:extLst>
          </p:cNvPr>
          <p:cNvSpPr/>
          <p:nvPr/>
        </p:nvSpPr>
        <p:spPr>
          <a:xfrm>
            <a:off x="5237430" y="1512758"/>
            <a:ext cx="26436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SIMPLE</a:t>
            </a:r>
          </a:p>
        </p:txBody>
      </p:sp>
    </p:spTree>
    <p:extLst>
      <p:ext uri="{BB962C8B-B14F-4D97-AF65-F5344CB8AC3E}">
        <p14:creationId xmlns:p14="http://schemas.microsoft.com/office/powerpoint/2010/main" val="299095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584030"/>
            <a:ext cx="3440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APRESURADA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03002" y="4594732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VELOZ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3547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RÁPIDA</a:t>
            </a:r>
            <a:endParaRPr lang="es-ES" sz="6600" kern="1500" spc="150" dirty="0">
              <a:ln w="38100">
                <a:solidFill>
                  <a:schemeClr val="tx1"/>
                </a:solidFill>
              </a:ln>
              <a:latin typeface="KG Primary Penmanship" panose="02000506000000020003" pitchFamily="2" charset="77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RAUDA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818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INCAPAZ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03002" y="4594732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NEGADO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3547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INEPTO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TORPE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05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INCAPAZ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03002" y="4594732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NEGADA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3547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INEPTA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TORPE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4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GUAPO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9473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LINDO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521263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HERMOSO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BELLO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8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GUAPA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9473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LINDA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521263" y="459473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HERMOSA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BELLA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6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CRECIDO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LARGO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ELEVADO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ALTO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3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CRECIDA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LARGA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ELEVADA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ALTA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1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671" y="235323"/>
            <a:ext cx="6455133" cy="638735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765427" y="1466592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DIMINUTO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437517" y="3968234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kern="1500" spc="150" dirty="0">
              <a:ln w="38100">
                <a:solidFill>
                  <a:schemeClr val="tx1"/>
                </a:solidFill>
              </a:ln>
              <a:latin typeface="Arial" panose="020B0604020202020204" pitchFamily="34" charset="0"/>
              <a:ea typeface="EICAdorableMonster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A132908-4DEF-834D-82CD-4A182275232F}"/>
              </a:ext>
            </a:extLst>
          </p:cNvPr>
          <p:cNvSpPr/>
          <p:nvPr/>
        </p:nvSpPr>
        <p:spPr>
          <a:xfrm>
            <a:off x="1765427" y="4582813"/>
            <a:ext cx="279036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CHICO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3A906E0-3F7B-D445-8EF0-ED5000DC0CD2}"/>
              </a:ext>
            </a:extLst>
          </p:cNvPr>
          <p:cNvSpPr/>
          <p:nvPr/>
        </p:nvSpPr>
        <p:spPr>
          <a:xfrm>
            <a:off x="4702550" y="4595759"/>
            <a:ext cx="34403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PEQUEÑO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3B44AC3-6077-6C45-9E77-70A7775185C8}"/>
              </a:ext>
            </a:extLst>
          </p:cNvPr>
          <p:cNvSpPr/>
          <p:nvPr/>
        </p:nvSpPr>
        <p:spPr>
          <a:xfrm>
            <a:off x="5205743" y="1466592"/>
            <a:ext cx="26436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600" kern="1500" spc="150" dirty="0">
                <a:ln w="38100">
                  <a:solidFill>
                    <a:schemeClr val="tx1"/>
                  </a:solidFill>
                </a:ln>
                <a:latin typeface="KG Primary Penmanship" panose="02000506000000020003" pitchFamily="2" charset="77"/>
                <a:ea typeface="EICAdorableMonster" panose="02000603000000000000" pitchFamily="2" charset="0"/>
                <a:cs typeface="Arial" panose="020B0604020202020204" pitchFamily="34" charset="0"/>
              </a:rPr>
              <a:t>BAJO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F6E0795-C1D7-204A-8058-E8C4635DA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505" y="3199268"/>
            <a:ext cx="477570" cy="4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22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42044</TotalTime>
  <Words>56</Words>
  <Application>Microsoft Macintosh PowerPoint</Application>
  <PresentationFormat>A4 (210 x 297 mm)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EICAdorableMonster</vt:lpstr>
      <vt:lpstr>Arial</vt:lpstr>
      <vt:lpstr>Calibri</vt:lpstr>
      <vt:lpstr>Calibri Light</vt:lpstr>
      <vt:lpstr>KG Primary Penmanship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Usuario de Microsoft Office</cp:lastModifiedBy>
  <cp:revision>27</cp:revision>
  <dcterms:created xsi:type="dcterms:W3CDTF">2019-11-07T12:24:05Z</dcterms:created>
  <dcterms:modified xsi:type="dcterms:W3CDTF">2020-04-10T17:07:27Z</dcterms:modified>
</cp:coreProperties>
</file>