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70" r:id="rId5"/>
    <p:sldId id="269" r:id="rId6"/>
    <p:sldId id="271" r:id="rId7"/>
    <p:sldId id="272" r:id="rId8"/>
    <p:sldId id="273" r:id="rId9"/>
    <p:sldId id="275" r:id="rId10"/>
    <p:sldId id="274" r:id="rId11"/>
    <p:sldId id="276" r:id="rId12"/>
    <p:sldId id="279" r:id="rId13"/>
    <p:sldId id="280" r:id="rId14"/>
    <p:sldId id="281" r:id="rId15"/>
    <p:sldId id="282" r:id="rId16"/>
    <p:sldId id="283" r:id="rId17"/>
    <p:sldId id="284" r:id="rId18"/>
    <p:sldId id="278" r:id="rId19"/>
    <p:sldId id="277" r:id="rId20"/>
    <p:sldId id="285" r:id="rId21"/>
    <p:sldId id="286" r:id="rId22"/>
    <p:sldId id="287" r:id="rId23"/>
    <p:sldId id="288" r:id="rId24"/>
    <p:sldId id="289" r:id="rId25"/>
    <p:sldId id="290" r:id="rId26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2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1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76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2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9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37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24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0018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0,01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454787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4050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2249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1778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0286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944605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7582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28530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4921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27633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26140"/>
              </p:ext>
            </p:extLst>
          </p:nvPr>
        </p:nvGraphicFramePr>
        <p:xfrm>
          <a:off x="5338158" y="797345"/>
          <a:ext cx="2272995" cy="2013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177486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4165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6359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71104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9285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582372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4111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360515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58922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288825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16932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0,19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59623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1621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0,02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69663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7969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331192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261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08964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6239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7361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4704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919064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34472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8457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9871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97296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04826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0,03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43639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03282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2209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388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12230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6286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8780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2919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6412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9390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3526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7991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4462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0,09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173296" y="3894048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940804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41578</TotalTime>
  <Words>166</Words>
  <Application>Microsoft Office PowerPoint</Application>
  <PresentationFormat>A4 (210 x 297 mm)</PresentationFormat>
  <Paragraphs>141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EICAdorableMonster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26</cp:revision>
  <dcterms:created xsi:type="dcterms:W3CDTF">2019-11-07T12:24:05Z</dcterms:created>
  <dcterms:modified xsi:type="dcterms:W3CDTF">2020-01-23T11:55:59Z</dcterms:modified>
</cp:coreProperties>
</file>