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70" r:id="rId5"/>
    <p:sldId id="269" r:id="rId6"/>
    <p:sldId id="271" r:id="rId7"/>
    <p:sldId id="272" r:id="rId8"/>
    <p:sldId id="273" r:id="rId9"/>
    <p:sldId id="275" r:id="rId10"/>
    <p:sldId id="274" r:id="rId11"/>
    <p:sldId id="276" r:id="rId12"/>
    <p:sldId id="279" r:id="rId13"/>
    <p:sldId id="280" r:id="rId14"/>
    <p:sldId id="281" r:id="rId15"/>
    <p:sldId id="282" r:id="rId16"/>
    <p:sldId id="283" r:id="rId17"/>
    <p:sldId id="284" r:id="rId18"/>
    <p:sldId id="278" r:id="rId19"/>
    <p:sldId id="277" r:id="rId20"/>
    <p:sldId id="285" r:id="rId21"/>
    <p:sldId id="286" r:id="rId22"/>
    <p:sldId id="287" r:id="rId23"/>
    <p:sldId id="288" r:id="rId24"/>
    <p:sldId id="289" r:id="rId25"/>
    <p:sldId id="290" r:id="rId26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28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1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6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12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0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9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3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83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42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16C0-3234-469F-8F1E-F74E8A9051BD}" type="datetimeFigureOut">
              <a:rPr lang="es-ES" smtClean="0"/>
              <a:pPr/>
              <a:t>22/01/2020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AD2B4-C30A-49FC-9731-7C64AB162C1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50018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0,01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454787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4050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2249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81778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028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94460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7582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28530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04921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27633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26140"/>
              </p:ext>
            </p:extLst>
          </p:nvPr>
        </p:nvGraphicFramePr>
        <p:xfrm>
          <a:off x="5338158" y="797345"/>
          <a:ext cx="2272995" cy="2013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177486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416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63590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971104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49285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58237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4111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360515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8922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288825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6932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0,19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59623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1621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0,02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</a:t>
            </a:r>
            <a:endParaRPr lang="es-ES" sz="6600" kern="1500" spc="150" dirty="0" smtClean="0">
              <a:ln w="38100">
                <a:solidFill>
                  <a:schemeClr val="tx1"/>
                </a:solidFill>
              </a:ln>
              <a:latin typeface="Arial" panose="020B0604020202020204" pitchFamily="34" charset="0"/>
              <a:ea typeface="EICAdorableMonster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469663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57969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0,20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331192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1261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21%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0,21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08964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62394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22%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0,22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57361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4704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919064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44726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8457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9871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r>
                        <a:rPr lang="es-ES" sz="100" dirty="0" smtClean="0"/>
                        <a:t>1</a:t>
                      </a:r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9367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0,25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819504" y="3903021"/>
            <a:ext cx="11657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97296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48267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0,03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43639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3282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0,04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72209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3881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0,05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12230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62869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0,06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28780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29195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0,07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6412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9390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0,08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373526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671" y="235323"/>
            <a:ext cx="6455133" cy="6387353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79913"/>
              </p:ext>
            </p:extLst>
          </p:nvPr>
        </p:nvGraphicFramePr>
        <p:xfrm>
          <a:off x="5338158" y="797345"/>
          <a:ext cx="2272995" cy="20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911"/>
                <a:gridCol w="225911"/>
                <a:gridCol w="225911"/>
                <a:gridCol w="225911"/>
                <a:gridCol w="225911"/>
                <a:gridCol w="208280"/>
                <a:gridCol w="257427"/>
                <a:gridCol w="225911"/>
                <a:gridCol w="225911"/>
                <a:gridCol w="225911"/>
              </a:tblGrid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  <a:tr h="203974"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2579737" y="1059186"/>
            <a:ext cx="14462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7301" y="4522232"/>
            <a:ext cx="19111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0,09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437517" y="3968234"/>
            <a:ext cx="21467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____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6173296" y="3894048"/>
            <a:ext cx="6751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667064" y="4955877"/>
            <a:ext cx="16562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600" kern="1500" spc="150" dirty="0" smtClean="0">
                <a:ln w="38100">
                  <a:solidFill>
                    <a:schemeClr val="tx1"/>
                  </a:solidFill>
                </a:ln>
                <a:latin typeface="Arial" panose="020B0604020202020204" pitchFamily="34" charset="0"/>
                <a:ea typeface="EICAdorableMonster" panose="02000603000000000000" pitchFamily="2" charset="0"/>
                <a:cs typeface="Arial" panose="020B0604020202020204" pitchFamily="34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940804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41578</TotalTime>
  <Words>166</Words>
  <Application>Microsoft Office PowerPoint</Application>
  <PresentationFormat>A4 (210 x 297 mm)</PresentationFormat>
  <Paragraphs>141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EICAdorableMonster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26</cp:revision>
  <dcterms:created xsi:type="dcterms:W3CDTF">2019-11-07T12:24:05Z</dcterms:created>
  <dcterms:modified xsi:type="dcterms:W3CDTF">2020-01-23T11:55:59Z</dcterms:modified>
</cp:coreProperties>
</file>