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2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1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76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2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9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37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24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16C0-3234-469F-8F1E-F74E8A9051BD}" type="datetimeFigureOut">
              <a:rPr lang="es-ES" smtClean="0"/>
              <a:pPr/>
              <a:t>22/01/2020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5820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97296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32086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40459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2748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45890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6400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133398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89889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7350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0569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18451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80507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36144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05674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49456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4991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731355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8647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846430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650628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21672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23742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430701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1405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45%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0,45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346107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0343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46%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0,46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46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63743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7238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47%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0,47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47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407388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482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555540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6919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0,49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072054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83376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0036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8354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28%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0,28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6690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2423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29%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0,29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568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4654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0,30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93355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719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1194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12570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32%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25117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340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33%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0,33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6267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93427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0,34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34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07739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42880</TotalTime>
  <Words>175</Words>
  <Application>Microsoft Office PowerPoint</Application>
  <PresentationFormat>A4 (210 x 297 mm)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EICAdorableMonster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28</cp:revision>
  <dcterms:created xsi:type="dcterms:W3CDTF">2019-11-07T12:24:05Z</dcterms:created>
  <dcterms:modified xsi:type="dcterms:W3CDTF">2020-01-24T09:38:44Z</dcterms:modified>
</cp:coreProperties>
</file>