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28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6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2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9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3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8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24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5820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97296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2086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40459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2748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45890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6400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13339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89889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7350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0569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18451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80507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36144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05674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44945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4991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731355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8647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846430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650628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21672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3742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430701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1405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346107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343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563743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7238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407388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482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555540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6919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0,49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072054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3376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0036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8354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46690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2423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568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94654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3355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719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1194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2570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25117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340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267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3427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0,34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07739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42880</TotalTime>
  <Words>175</Words>
  <Application>Microsoft Office PowerPoint</Application>
  <PresentationFormat>A4 (210 x 297 mm)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EICAdorableMonster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28</cp:revision>
  <dcterms:created xsi:type="dcterms:W3CDTF">2019-11-07T12:24:05Z</dcterms:created>
  <dcterms:modified xsi:type="dcterms:W3CDTF">2020-01-24T09:38:44Z</dcterms:modified>
</cp:coreProperties>
</file>