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5" r:id="rId21"/>
    <p:sldId id="334" r:id="rId22"/>
    <p:sldId id="336" r:id="rId23"/>
    <p:sldId id="338" r:id="rId24"/>
    <p:sldId id="337" r:id="rId25"/>
    <p:sldId id="339" r:id="rId26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2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17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76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2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0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9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37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8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24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16C0-3234-469F-8F1E-F74E8A9051BD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35569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51%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0,51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51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0036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3031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60%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0,60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60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328777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51050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61%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0,61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61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981431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3691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62%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2999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391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63%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0,63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63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459138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4186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64%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0,64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64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102894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7024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65%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0,65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65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715993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7532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66%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0,66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66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379432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3095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67%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0,67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67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879474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47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68%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0,68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68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04816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25939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69</a:t>
            </a:r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0,69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69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09828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40972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52%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514004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15346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70%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0,70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70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735668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24453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71%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0,71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71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991056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83475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72%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72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40848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92619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73%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0,73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73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02608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82727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74%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0,74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74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157360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26566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75%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0,75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75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530161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38902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53%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0,53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53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74208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90455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54%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0,54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54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412123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596264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55%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0,55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55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29981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564930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56%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0,56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56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28389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75408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57%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0,57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57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187052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17291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58%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0,58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58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6927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920116"/>
              </p:ext>
            </p:extLst>
          </p:nvPr>
        </p:nvGraphicFramePr>
        <p:xfrm>
          <a:off x="5338158" y="797345"/>
          <a:ext cx="2272995" cy="20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911"/>
                <a:gridCol w="225911"/>
                <a:gridCol w="225911"/>
                <a:gridCol w="225911"/>
                <a:gridCol w="225911"/>
                <a:gridCol w="208280"/>
                <a:gridCol w="257427"/>
                <a:gridCol w="225911"/>
                <a:gridCol w="225911"/>
                <a:gridCol w="225911"/>
              </a:tblGrid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  <a:tr h="203974">
                <a:tc>
                  <a:txBody>
                    <a:bodyPr/>
                    <a:lstStyle/>
                    <a:p>
                      <a:r>
                        <a:rPr lang="es-ES" sz="100" dirty="0" smtClean="0"/>
                        <a:t>1</a:t>
                      </a:r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579737" y="1059186"/>
            <a:ext cx="19367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59%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347301" y="4522232"/>
            <a:ext cx="191110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0,59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21467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____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819504" y="3903021"/>
            <a:ext cx="11657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59</a:t>
            </a:r>
            <a:endParaRPr lang="es-ES" sz="6600" kern="1500" spc="150" dirty="0" smtClean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67064" y="4955877"/>
            <a:ext cx="16562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600" kern="1500" spc="150" dirty="0" smtClean="0">
                <a:ln w="38100">
                  <a:solidFill>
                    <a:schemeClr val="tx1"/>
                  </a:solidFill>
                </a:ln>
                <a:latin typeface="Arial" panose="020B0604020202020204" pitchFamily="34" charset="0"/>
                <a:ea typeface="EICAdorableMonster" panose="02000603000000000000" pitchFamily="2" charset="0"/>
                <a:cs typeface="Arial" panose="020B0604020202020204" pitchFamily="34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590157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42887</TotalTime>
  <Words>175</Words>
  <Application>Microsoft Office PowerPoint</Application>
  <PresentationFormat>A4 (210 x 297 mm)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EICAdorableMonster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30</cp:revision>
  <dcterms:created xsi:type="dcterms:W3CDTF">2019-11-07T12:24:05Z</dcterms:created>
  <dcterms:modified xsi:type="dcterms:W3CDTF">2020-03-05T09:56:59Z</dcterms:modified>
</cp:coreProperties>
</file>