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5" r:id="rId21"/>
    <p:sldId id="334" r:id="rId22"/>
    <p:sldId id="336" r:id="rId23"/>
    <p:sldId id="338" r:id="rId24"/>
    <p:sldId id="337" r:id="rId25"/>
    <p:sldId id="339" r:id="rId26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28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17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6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12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0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99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37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8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424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16C0-3234-469F-8F1E-F74E8A9051BD}" type="datetimeFigureOut">
              <a:rPr lang="es-ES" smtClean="0"/>
              <a:pPr/>
              <a:t>05/03/2020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5569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51%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0,51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51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0036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3031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60%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0,60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60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328777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1050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61%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0,61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61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98143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691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62%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0,62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62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2999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391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63%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0,63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63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459138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64186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64%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0,64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64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102894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70244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65%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0,65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65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715993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5322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66%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0,66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66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379432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3095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67%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0,67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67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879474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472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68%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0,68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68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804816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25939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69</a:t>
            </a:r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0,69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69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09828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40972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52%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0,52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52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514004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153464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70%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0,70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70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735668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2445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71%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0,71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71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991056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83475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72%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0,72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72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40848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9261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73%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0,73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73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02608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38272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74%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0,74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74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157360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65662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75%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0,75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75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53016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838902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53%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0,53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53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74208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9045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54%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0,54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54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12123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96264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55%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0,55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55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9981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6493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56%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0,56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56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28389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75408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57%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0,57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57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87052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91729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58%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0,58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58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927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92011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59%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0,59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59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590157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42887</TotalTime>
  <Words>175</Words>
  <Application>Microsoft Office PowerPoint</Application>
  <PresentationFormat>A4 (210 x 297 mm)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EICAdorableMonster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30</cp:revision>
  <dcterms:created xsi:type="dcterms:W3CDTF">2019-11-07T12:24:05Z</dcterms:created>
  <dcterms:modified xsi:type="dcterms:W3CDTF">2020-03-05T09:56:59Z</dcterms:modified>
</cp:coreProperties>
</file>