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9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>
        <p:scale>
          <a:sx n="125" d="100"/>
          <a:sy n="125" d="100"/>
        </p:scale>
        <p:origin x="2520" y="52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28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17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576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12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09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99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37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83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1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20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424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59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163304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76%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0,76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76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53016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5405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85%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0,85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85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502517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043728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86%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0,86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86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705000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3276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87%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0,87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87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310864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77732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88%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0,88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88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789613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035380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89%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0,89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89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171707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506428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90%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0,90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90</a:t>
            </a:r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026946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55617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91%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0,91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91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690002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430127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92%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0,92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92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332462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797588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93%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0,93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93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933443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05783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94%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0,94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94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99670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68780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77%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0,77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77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497696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76572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95%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0,95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95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537784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23452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96%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0,96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96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967280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64500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97%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0,97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97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57822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83500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98%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0,98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98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868229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77232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99%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0,99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99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3889149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264781" y="1104454"/>
            <a:ext cx="242726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967682" y="4277788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589470" y="3937830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46543" y="4975884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565129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80561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78%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0,78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78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51541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2715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79%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0,79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79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415701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57087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80%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0,80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464192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76322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81%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0,81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81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12606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528160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82%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0,82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82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52732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33777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83%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0,83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83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971058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863016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5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84%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0,84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84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4025057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42904</TotalTime>
  <Words>175</Words>
  <Application>Microsoft Macintosh PowerPoint</Application>
  <PresentationFormat>A4 (210 x 297 mm)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EICAdorableMonster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Usuario de Microsoft Office</cp:lastModifiedBy>
  <cp:revision>32</cp:revision>
  <dcterms:created xsi:type="dcterms:W3CDTF">2019-11-07T12:24:05Z</dcterms:created>
  <dcterms:modified xsi:type="dcterms:W3CDTF">2020-04-10T09:21:08Z</dcterms:modified>
</cp:coreProperties>
</file>