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>
        <p:scale>
          <a:sx n="125" d="100"/>
          <a:sy n="125" d="100"/>
        </p:scale>
        <p:origin x="2520" y="5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3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2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6330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3016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5405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0251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43728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70500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276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31086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7732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8961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3538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171707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06428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90</a:t>
            </a:r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026946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5617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9000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3012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33246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97588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93344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5783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99670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8780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97696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7657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53778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23452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96728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4500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7822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3500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6822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7232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0,99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88914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264781" y="1104454"/>
            <a:ext cx="24272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967682" y="427778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589470" y="3937830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46543" y="4975884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56512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0561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154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715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15701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7087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46419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6322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12606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2816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2732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3777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97105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6301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5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0,84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025057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42904</TotalTime>
  <Words>175</Words>
  <Application>Microsoft Macintosh PowerPoint</Application>
  <PresentationFormat>A4 (210 x 297 mm)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EICAdorableMonster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Usuario de Microsoft Office</cp:lastModifiedBy>
  <cp:revision>32</cp:revision>
  <dcterms:created xsi:type="dcterms:W3CDTF">2019-11-07T12:24:05Z</dcterms:created>
  <dcterms:modified xsi:type="dcterms:W3CDTF">2020-04-10T09:21:08Z</dcterms:modified>
</cp:coreProperties>
</file>