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4A4A"/>
    <a:srgbClr val="000000"/>
    <a:srgbClr val="0066CC"/>
    <a:srgbClr val="003399"/>
    <a:srgbClr val="3399FF"/>
    <a:srgbClr val="3333FF"/>
    <a:srgbClr val="FF5050"/>
    <a:srgbClr val="70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2256" y="1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EBB-4077-9D6F-597B0A85BF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5EBB-4077-9D6F-597B0A85BF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EBB-4077-9D6F-597B0A85BF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5EBB-4077-9D6F-597B0A85BF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EBB-4077-9D6F-597B0A85BF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5EBB-4077-9D6F-597B0A85BF1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EBB-4077-9D6F-597B0A85BF1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5EBB-4077-9D6F-597B0A85BF1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BB-4077-9D6F-597B0A85BF1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EBB-4077-9D6F-597B0A85BF1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BB-4077-9D6F-597B0A85BF1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EBB-4077-9D6F-597B0A85BF1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5EBB-4077-9D6F-597B0A85BF10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EBB-4077-9D6F-597B0A85BF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no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Hoja1!$A$2:$A$15</c:f>
              <c:strCache>
                <c:ptCount val="14"/>
                <c:pt idx="0">
                  <c:v>JUAN</c:v>
                </c:pt>
                <c:pt idx="1">
                  <c:v>PEDRO</c:v>
                </c:pt>
                <c:pt idx="2">
                  <c:v>DAMIAN</c:v>
                </c:pt>
                <c:pt idx="3">
                  <c:v>GUADALUPE</c:v>
                </c:pt>
                <c:pt idx="4">
                  <c:v>MARIA</c:v>
                </c:pt>
                <c:pt idx="5">
                  <c:v>RODOLFO</c:v>
                </c:pt>
                <c:pt idx="6">
                  <c:v>FRIDA</c:v>
                </c:pt>
                <c:pt idx="7">
                  <c:v>JAVIER</c:v>
                </c:pt>
                <c:pt idx="8">
                  <c:v>ESTEFANI</c:v>
                </c:pt>
                <c:pt idx="9">
                  <c:v>PAVEL</c:v>
                </c:pt>
                <c:pt idx="10">
                  <c:v>JAVIER</c:v>
                </c:pt>
                <c:pt idx="11">
                  <c:v>LUIS</c:v>
                </c:pt>
                <c:pt idx="12">
                  <c:v>ALONDRA</c:v>
                </c:pt>
                <c:pt idx="13">
                  <c:v>SHAYLEE</c:v>
                </c:pt>
              </c:strCache>
            </c:strRef>
          </c:cat>
          <c:val>
            <c:numRef>
              <c:f>Hoja1!$B$2:$B$15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BB-4077-9D6F-597B0A85BF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20C85F-A71F-45F4-9C7F-946A9CAEA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8637E3-0CBD-4F6A-A8D9-CEA77D5FE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21865E-203F-4D61-B638-4955E8904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BA8617-1FFA-40D2-9722-1279FF3F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D00A85-FA20-4E56-81D8-6AE2B399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3833"/>
            <a:ext cx="3026343" cy="365125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467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DE19D3-BEF8-4198-9D36-C83111C4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DCA4A7-2C26-4106-86E7-A04FBBFD0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B634F5-78C9-4A87-8DB4-D1724BF6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529EF1-6B82-48CE-BAA4-4D588354D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B0452E-C7E4-4172-89D4-42BA6B5A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28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0B903B-60BB-46D0-A332-4C6EB3D5E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C2EC53-BA89-4CD1-93F6-26D48B675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2CD9B7-4AAC-47A5-BFB3-7F250CB3D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3B12E-C20E-4655-90E2-BA412F680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E2AA7-495C-41DA-B1F1-9AC09BE7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493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0D223-7D20-403D-96F8-47C79FC8B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4E348-159C-4A3A-B49A-E1126D506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4FF7E-A15D-4A0C-A3FD-F8E0A7D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7098A8-49A8-4201-B301-9EF18D112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08E8CB-09A0-498D-91BF-6A01531F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3109" y="6356350"/>
            <a:ext cx="3026343" cy="365125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566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DBFDB-09E9-41A3-9477-24758AC9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90E77B-C276-4D2C-9523-9A8E9B519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8512A8-C262-4089-A062-087B9F06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309665-98BA-4A75-AA9B-4E8CEBBDE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FE7888-93A2-4003-A808-F557185D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686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19001-E57F-4B7B-BFDE-506261639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4430D3-793B-4B15-A54A-C54467D7D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EE810D-43BB-4676-813C-C30A8795E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7B2F48-6211-4C05-9424-C240265A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DC7910-71DF-4FD4-884C-3FB1380D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D03CB3-B507-4A77-84F2-14AA82EB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96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04F1CA-7728-47E1-83CE-6E791E120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338279-1A04-483B-9FEC-582D35D43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613353-747C-4E03-8D02-69CF038D5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AF89178-7378-46A1-BEB4-EB02997B0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0A88D33-1C52-4DAB-B064-B8894F427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1A90A0-C1EE-408D-98B6-A1DA1885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6B013EA-0C5A-4352-8504-7E471485B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7BA11E3-35AF-4727-A9AB-24CA6CFA1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529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F81A8-D542-4F54-9F4E-8621C6DC3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D0F073-D70B-4B8F-9EB8-FD62BC5DA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EAC0A71-C8B4-4A01-B554-B66023BA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C690CB-BD40-4C3B-896D-3C3C244F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938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19D579C-D919-4684-BE1B-B3F77A241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EB280FD-9343-4DDC-B7F7-291564EB2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07158D-658D-41B1-BA70-3B98B9E4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774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EF5EBF-D0B1-4D33-BC16-9BC9BD7CE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DBE8B4-DB7A-4334-969D-376A8BF35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78C809-3551-46E7-B7C1-0F53B6373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C18E18-BE64-4D68-9BB7-042DD8DC5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7A6CBF-DC05-4061-A321-20147DD23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7952E0-FC1F-445C-A9E6-DACB0F39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930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43E15-93C1-46B9-8C69-8B37C67FE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8D40D2-A041-4BA7-9099-382E3524A3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F3709-61D3-4AA8-BE47-0F7C5C8C4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F3F23E-455C-474D-A95C-A736183E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A8C9F1-2DFC-403A-9409-92B6749BC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8717E8-AF59-435E-A767-AB8817141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398B-56EF-4D82-B25A-3DC190BAE4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522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5824D8D-0470-45FE-BE86-94F2BFBF3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2BCBA1-88DE-49AD-992A-AE1C17560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3143C3-E622-495F-9E9B-95CFD3BF3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DFC76-39CB-4015-B61C-3B9F4ACDA11D}" type="datetimeFigureOut">
              <a:rPr lang="es-MX" smtClean="0"/>
              <a:t>21/11/2019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9DD65-9808-4470-A42F-DC618188E7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49EBCC-FCEF-461E-ADF6-4DC817A2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026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5677D13-252A-4B9A-9397-B990C6A454FD}"/>
              </a:ext>
            </a:extLst>
          </p:cNvPr>
          <p:cNvSpPr/>
          <p:nvPr userDrawn="1"/>
        </p:nvSpPr>
        <p:spPr>
          <a:xfrm>
            <a:off x="9758907" y="230188"/>
            <a:ext cx="19868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/>
              <a:t>youtube.com/c/</a:t>
            </a:r>
            <a:r>
              <a:rPr lang="es-MX" sz="1200" dirty="0" err="1"/>
              <a:t>elprofevictor</a:t>
            </a:r>
            <a:endParaRPr lang="es-MX" sz="1200" dirty="0"/>
          </a:p>
        </p:txBody>
      </p:sp>
      <p:pic>
        <p:nvPicPr>
          <p:cNvPr id="8" name="Picture 2" descr="Resultado de imagen de logo youtube png&quot;">
            <a:extLst>
              <a:ext uri="{FF2B5EF4-FFF2-40B4-BE49-F238E27FC236}">
                <a16:creationId xmlns:a16="http://schemas.microsoft.com/office/drawing/2014/main" id="{120F03AA-8DDF-4753-AB28-030C5B1141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285" y="180067"/>
            <a:ext cx="406164" cy="40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05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p3"/><Relationship Id="rId7" Type="http://schemas.openxmlformats.org/officeDocument/2006/relationships/image" Target="../media/image2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chart" Target="../charts/chart1.xml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chemeClr val="accent3"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59DB99AC-44DC-4AE8-94C7-5F7F4E99E30C}"/>
              </a:ext>
            </a:extLst>
          </p:cNvPr>
          <p:cNvSpPr/>
          <p:nvPr/>
        </p:nvSpPr>
        <p:spPr>
          <a:xfrm>
            <a:off x="5602868" y="5724291"/>
            <a:ext cx="3939187" cy="762938"/>
          </a:xfrm>
          <a:prstGeom prst="rect">
            <a:avLst/>
          </a:prstGeom>
          <a:solidFill>
            <a:schemeClr val="dk1">
              <a:alpha val="16000"/>
            </a:schemeClr>
          </a:solidFill>
          <a:ln>
            <a:noFill/>
          </a:ln>
          <a:effectLst>
            <a:softEdge rad="165100"/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9252A008-44F1-4F1E-81D6-305D695AB4BB}"/>
              </a:ext>
            </a:extLst>
          </p:cNvPr>
          <p:cNvSpPr/>
          <p:nvPr/>
        </p:nvSpPr>
        <p:spPr>
          <a:xfrm>
            <a:off x="4873308" y="4536827"/>
            <a:ext cx="5312664" cy="1854233"/>
          </a:xfrm>
          <a:prstGeom prst="ellipse">
            <a:avLst/>
          </a:prstGeom>
          <a:gradFill>
            <a:gsLst>
              <a:gs pos="0">
                <a:schemeClr val="tx1">
                  <a:alpha val="69000"/>
                </a:scheme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-80000" r="50000" b="180000"/>
            </a:path>
          </a:gradFill>
          <a:ln>
            <a:noFill/>
          </a:ln>
          <a:effectLst>
            <a:softEdge rad="215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A6C4FBF3-FF41-4AD9-9DFA-627D671984D3}"/>
              </a:ext>
            </a:extLst>
          </p:cNvPr>
          <p:cNvGrpSpPr/>
          <p:nvPr/>
        </p:nvGrpSpPr>
        <p:grpSpPr>
          <a:xfrm>
            <a:off x="5602868" y="5097897"/>
            <a:ext cx="3853543" cy="1150559"/>
            <a:chOff x="1492129" y="5111036"/>
            <a:chExt cx="3853543" cy="1150559"/>
          </a:xfrm>
          <a:effectLst>
            <a:glow>
              <a:schemeClr val="accent1">
                <a:alpha val="40000"/>
              </a:schemeClr>
            </a:glow>
            <a:outerShdw blurRad="50800" dist="50800" dir="5400000" sx="1000" sy="1000" algn="ctr" rotWithShape="0">
              <a:srgbClr val="000000"/>
            </a:outerShdw>
            <a:reflection stA="35000" endPos="64000" dir="5400000" sy="-100000" algn="bl" rotWithShape="0"/>
          </a:effectLst>
          <a:scene3d>
            <a:camera prst="orthographicFront">
              <a:rot lat="20699999" lon="0" rev="0"/>
            </a:camera>
            <a:lightRig rig="threePt" dir="t"/>
          </a:scene3d>
        </p:grpSpPr>
        <p:sp>
          <p:nvSpPr>
            <p:cNvPr id="11" name="Diagrama de flujo: operación manual 10">
              <a:extLst>
                <a:ext uri="{FF2B5EF4-FFF2-40B4-BE49-F238E27FC236}">
                  <a16:creationId xmlns:a16="http://schemas.microsoft.com/office/drawing/2014/main" id="{53D8E33F-6A30-4BC4-96B1-E777E046B618}"/>
                </a:ext>
              </a:extLst>
            </p:cNvPr>
            <p:cNvSpPr/>
            <p:nvPr/>
          </p:nvSpPr>
          <p:spPr>
            <a:xfrm rot="10800000">
              <a:off x="1604097" y="5111036"/>
              <a:ext cx="3629608" cy="1083134"/>
            </a:xfrm>
            <a:prstGeom prst="flowChartManualOperation">
              <a:avLst/>
            </a:prstGeom>
            <a:gradFill flip="none" rotWithShape="1">
              <a:gsLst>
                <a:gs pos="0">
                  <a:srgbClr val="EC4A4A"/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>
              <a:bevelB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MX"/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00548B6E-3EDD-4FE8-9AAD-2A92008835B8}"/>
                </a:ext>
              </a:extLst>
            </p:cNvPr>
            <p:cNvSpPr/>
            <p:nvPr/>
          </p:nvSpPr>
          <p:spPr>
            <a:xfrm>
              <a:off x="1492129" y="5933457"/>
              <a:ext cx="3853543" cy="328138"/>
            </a:xfrm>
            <a:prstGeom prst="roundRect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EC4A4A"/>
                </a:gs>
                <a:gs pos="100000">
                  <a:srgbClr val="C00000"/>
                </a:gs>
              </a:gsLst>
              <a:lin ang="5400000" scaled="0"/>
              <a:tileRect/>
            </a:gradFill>
            <a:ln>
              <a:noFill/>
            </a:ln>
            <a:sp3d>
              <a:bevelB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MX"/>
            </a:p>
          </p:txBody>
        </p:sp>
      </p:grp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9669E8F-03B0-4501-9370-4E5DBC1CBB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6130633"/>
              </p:ext>
            </p:extLst>
          </p:nvPr>
        </p:nvGraphicFramePr>
        <p:xfrm>
          <a:off x="4774788" y="250539"/>
          <a:ext cx="5509703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E54C497D-AF5E-465D-A135-79AE399BBAD6}"/>
              </a:ext>
            </a:extLst>
          </p:cNvPr>
          <p:cNvSpPr/>
          <p:nvPr/>
        </p:nvSpPr>
        <p:spPr>
          <a:xfrm>
            <a:off x="7224061" y="2312910"/>
            <a:ext cx="611156" cy="973728"/>
          </a:xfrm>
          <a:custGeom>
            <a:avLst/>
            <a:gdLst>
              <a:gd name="connsiteX0" fmla="*/ 307581 w 611156"/>
              <a:gd name="connsiteY0" fmla="*/ 0 h 973728"/>
              <a:gd name="connsiteX1" fmla="*/ 559838 w 611156"/>
              <a:gd name="connsiteY1" fmla="*/ 496902 h 973728"/>
              <a:gd name="connsiteX2" fmla="*/ 558641 w 611156"/>
              <a:gd name="connsiteY2" fmla="*/ 496902 h 973728"/>
              <a:gd name="connsiteX3" fmla="*/ 558968 w 611156"/>
              <a:gd name="connsiteY3" fmla="*/ 497299 h 973728"/>
              <a:gd name="connsiteX4" fmla="*/ 611156 w 611156"/>
              <a:gd name="connsiteY4" fmla="*/ 668150 h 973728"/>
              <a:gd name="connsiteX5" fmla="*/ 305578 w 611156"/>
              <a:gd name="connsiteY5" fmla="*/ 973728 h 973728"/>
              <a:gd name="connsiteX6" fmla="*/ 0 w 611156"/>
              <a:gd name="connsiteY6" fmla="*/ 668150 h 973728"/>
              <a:gd name="connsiteX7" fmla="*/ 52188 w 611156"/>
              <a:gd name="connsiteY7" fmla="*/ 497299 h 973728"/>
              <a:gd name="connsiteX8" fmla="*/ 59814 w 611156"/>
              <a:gd name="connsiteY8" fmla="*/ 488056 h 973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6" h="973728">
                <a:moveTo>
                  <a:pt x="307581" y="0"/>
                </a:moveTo>
                <a:lnTo>
                  <a:pt x="559838" y="496902"/>
                </a:lnTo>
                <a:lnTo>
                  <a:pt x="558641" y="496902"/>
                </a:lnTo>
                <a:lnTo>
                  <a:pt x="558968" y="497299"/>
                </a:lnTo>
                <a:cubicBezTo>
                  <a:pt x="591917" y="546069"/>
                  <a:pt x="611156" y="604863"/>
                  <a:pt x="611156" y="668150"/>
                </a:cubicBezTo>
                <a:cubicBezTo>
                  <a:pt x="611156" y="836916"/>
                  <a:pt x="474344" y="973728"/>
                  <a:pt x="305578" y="973728"/>
                </a:cubicBezTo>
                <a:cubicBezTo>
                  <a:pt x="136812" y="973728"/>
                  <a:pt x="0" y="836916"/>
                  <a:pt x="0" y="668150"/>
                </a:cubicBezTo>
                <a:cubicBezTo>
                  <a:pt x="0" y="604863"/>
                  <a:pt x="19239" y="546069"/>
                  <a:pt x="52188" y="497299"/>
                </a:cubicBezTo>
                <a:lnTo>
                  <a:pt x="59814" y="488056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1362693F-C685-4A0B-A974-FE32903CBE9F}"/>
              </a:ext>
            </a:extLst>
          </p:cNvPr>
          <p:cNvSpPr/>
          <p:nvPr/>
        </p:nvSpPr>
        <p:spPr>
          <a:xfrm>
            <a:off x="5071417" y="496531"/>
            <a:ext cx="4916444" cy="4916444"/>
          </a:xfrm>
          <a:custGeom>
            <a:avLst/>
            <a:gdLst>
              <a:gd name="connsiteX0" fmla="*/ 2458223 w 4916444"/>
              <a:gd name="connsiteY0" fmla="*/ 210486 h 4916444"/>
              <a:gd name="connsiteX1" fmla="*/ 210486 w 4916444"/>
              <a:gd name="connsiteY1" fmla="*/ 2458223 h 4916444"/>
              <a:gd name="connsiteX2" fmla="*/ 2458223 w 4916444"/>
              <a:gd name="connsiteY2" fmla="*/ 4705960 h 4916444"/>
              <a:gd name="connsiteX3" fmla="*/ 4705960 w 4916444"/>
              <a:gd name="connsiteY3" fmla="*/ 2458223 h 4916444"/>
              <a:gd name="connsiteX4" fmla="*/ 2458223 w 4916444"/>
              <a:gd name="connsiteY4" fmla="*/ 210486 h 4916444"/>
              <a:gd name="connsiteX5" fmla="*/ 2458222 w 4916444"/>
              <a:gd name="connsiteY5" fmla="*/ 0 h 4916444"/>
              <a:gd name="connsiteX6" fmla="*/ 4916444 w 4916444"/>
              <a:gd name="connsiteY6" fmla="*/ 2458222 h 4916444"/>
              <a:gd name="connsiteX7" fmla="*/ 2458222 w 4916444"/>
              <a:gd name="connsiteY7" fmla="*/ 4916444 h 4916444"/>
              <a:gd name="connsiteX8" fmla="*/ 0 w 4916444"/>
              <a:gd name="connsiteY8" fmla="*/ 2458222 h 4916444"/>
              <a:gd name="connsiteX9" fmla="*/ 2458222 w 4916444"/>
              <a:gd name="connsiteY9" fmla="*/ 0 h 49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16444" h="4916444">
                <a:moveTo>
                  <a:pt x="2458223" y="210486"/>
                </a:moveTo>
                <a:cubicBezTo>
                  <a:pt x="1216832" y="210486"/>
                  <a:pt x="210486" y="1216832"/>
                  <a:pt x="210486" y="2458223"/>
                </a:cubicBezTo>
                <a:cubicBezTo>
                  <a:pt x="210486" y="3699614"/>
                  <a:pt x="1216832" y="4705960"/>
                  <a:pt x="2458223" y="4705960"/>
                </a:cubicBezTo>
                <a:cubicBezTo>
                  <a:pt x="3699614" y="4705960"/>
                  <a:pt x="4705960" y="3699614"/>
                  <a:pt x="4705960" y="2458223"/>
                </a:cubicBezTo>
                <a:cubicBezTo>
                  <a:pt x="4705960" y="1216832"/>
                  <a:pt x="3699614" y="210486"/>
                  <a:pt x="2458223" y="210486"/>
                </a:cubicBezTo>
                <a:close/>
                <a:moveTo>
                  <a:pt x="2458222" y="0"/>
                </a:moveTo>
                <a:cubicBezTo>
                  <a:pt x="3815861" y="0"/>
                  <a:pt x="4916444" y="1100583"/>
                  <a:pt x="4916444" y="2458222"/>
                </a:cubicBezTo>
                <a:cubicBezTo>
                  <a:pt x="4916444" y="3815861"/>
                  <a:pt x="3815861" y="4916444"/>
                  <a:pt x="2458222" y="4916444"/>
                </a:cubicBezTo>
                <a:cubicBezTo>
                  <a:pt x="1100583" y="4916444"/>
                  <a:pt x="0" y="3815861"/>
                  <a:pt x="0" y="2458222"/>
                </a:cubicBezTo>
                <a:cubicBezTo>
                  <a:pt x="0" y="1100583"/>
                  <a:pt x="1100583" y="0"/>
                  <a:pt x="2458222" y="0"/>
                </a:cubicBezTo>
                <a:close/>
              </a:path>
            </a:pathLst>
          </a:cu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100000">
                <a:srgbClr val="EC4A4A"/>
              </a:gs>
            </a:gsLst>
            <a:lin ang="2700000" scaled="1"/>
            <a:tileRect/>
          </a:gradFill>
          <a:ln w="190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sonido-ruleta">
            <a:hlinkClick r:id="" action="ppaction://media"/>
            <a:extLst>
              <a:ext uri="{FF2B5EF4-FFF2-40B4-BE49-F238E27FC236}">
                <a16:creationId xmlns:a16="http://schemas.microsoft.com/office/drawing/2014/main" id="{3508ED2D-36C7-44B6-A42C-74653C210E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385959" y="1019045"/>
            <a:ext cx="487363" cy="487363"/>
          </a:xfrm>
          <a:prstGeom prst="rect">
            <a:avLst/>
          </a:prstGeom>
        </p:spPr>
      </p:pic>
      <p:sp>
        <p:nvSpPr>
          <p:cNvPr id="16" name="INICIAR">
            <a:extLst>
              <a:ext uri="{FF2B5EF4-FFF2-40B4-BE49-F238E27FC236}">
                <a16:creationId xmlns:a16="http://schemas.microsoft.com/office/drawing/2014/main" id="{A877ECF4-5422-4DDB-800F-FF4316DEC9F1}"/>
              </a:ext>
            </a:extLst>
          </p:cNvPr>
          <p:cNvSpPr/>
          <p:nvPr/>
        </p:nvSpPr>
        <p:spPr>
          <a:xfrm>
            <a:off x="10270932" y="5527262"/>
            <a:ext cx="846161" cy="846161"/>
          </a:xfrm>
          <a:prstGeom prst="ellipse">
            <a:avLst/>
          </a:prstGeom>
          <a:solidFill>
            <a:srgbClr val="FF0000"/>
          </a:solidFill>
          <a:ln w="34925">
            <a:solidFill>
              <a:srgbClr val="FFFFFF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Front" fov="2700000">
              <a:rot lat="19199958" lon="19199967" rev="3000051"/>
            </a:camera>
            <a:lightRig rig="balanced" dir="t"/>
          </a:scene3d>
          <a:sp3d extrusionH="38100" contourW="12700" prstMaterial="metal">
            <a:bevelT w="260350" h="50800" prst="softRound"/>
            <a:bevelB/>
            <a:extrusionClr>
              <a:schemeClr val="bg1"/>
            </a:extrusionClr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wheel-of-fortune-toss-up-puzzle-solve-cues-2007-2016">
            <a:hlinkClick r:id="" action="ppaction://media"/>
            <a:extLst>
              <a:ext uri="{FF2B5EF4-FFF2-40B4-BE49-F238E27FC236}">
                <a16:creationId xmlns:a16="http://schemas.microsoft.com/office/drawing/2014/main" id="{DD098819-9953-4A11-9D5C-636E9142BB5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385958" y="300278"/>
            <a:ext cx="487363" cy="48736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229CDE5-8677-4FE5-A0F1-3D15BF09C9E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04"/>
          <a:stretch/>
        </p:blipFill>
        <p:spPr>
          <a:xfrm>
            <a:off x="418121" y="300278"/>
            <a:ext cx="4369543" cy="656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70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43200000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79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20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 showWhenStopped="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2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Hugo Carrillo Lizama</dc:creator>
  <cp:lastModifiedBy>Victor Hugo Carrillo Lizama</cp:lastModifiedBy>
  <cp:revision>22</cp:revision>
  <dcterms:created xsi:type="dcterms:W3CDTF">2019-11-08T20:27:57Z</dcterms:created>
  <dcterms:modified xsi:type="dcterms:W3CDTF">2019-11-21T13:05:33Z</dcterms:modified>
</cp:coreProperties>
</file>