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1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FAA0"/>
    <a:srgbClr val="FED3A0"/>
    <a:srgbClr val="F654CC"/>
    <a:srgbClr val="CCECFF"/>
    <a:srgbClr val="CD9EF4"/>
    <a:srgbClr val="0DC5BC"/>
    <a:srgbClr val="F59999"/>
    <a:srgbClr val="F1EA59"/>
    <a:srgbClr val="FEACFA"/>
    <a:srgbClr val="96F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4660"/>
  </p:normalViewPr>
  <p:slideViewPr>
    <p:cSldViewPr snapToGrid="0">
      <p:cViewPr>
        <p:scale>
          <a:sx n="100" d="100"/>
          <a:sy n="100" d="100"/>
        </p:scale>
        <p:origin x="-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13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10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40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764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9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53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66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28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300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33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9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E8DA9-521D-42E2-88D6-5AAFF46260D7}" type="datetimeFigureOut">
              <a:rPr lang="es-ES" smtClean="0"/>
              <a:t>10/05/2020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D8A2-F15E-4C58-9681-C0F893A80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004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apecio 51">
            <a:extLst>
              <a:ext uri="{FF2B5EF4-FFF2-40B4-BE49-F238E27FC236}">
                <a16:creationId xmlns:a16="http://schemas.microsoft.com/office/drawing/2014/main" id="{04A4CA4F-1300-49F9-853B-CF2CBC364F10}"/>
              </a:ext>
            </a:extLst>
          </p:cNvPr>
          <p:cNvSpPr/>
          <p:nvPr/>
        </p:nvSpPr>
        <p:spPr>
          <a:xfrm>
            <a:off x="2505850" y="5009074"/>
            <a:ext cx="2420049" cy="1552575"/>
          </a:xfrm>
          <a:prstGeom prst="trapezoid">
            <a:avLst/>
          </a:prstGeom>
          <a:solidFill>
            <a:srgbClr val="0DC5BC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6005BBDA-3A0C-446E-A535-8221720853CD}"/>
              </a:ext>
            </a:extLst>
          </p:cNvPr>
          <p:cNvSpPr/>
          <p:nvPr/>
        </p:nvSpPr>
        <p:spPr>
          <a:xfrm>
            <a:off x="2339018" y="6392528"/>
            <a:ext cx="2753711" cy="260514"/>
          </a:xfrm>
          <a:prstGeom prst="rect">
            <a:avLst/>
          </a:prstGeom>
          <a:solidFill>
            <a:srgbClr val="0DC5B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9C57E8E3-BA32-4230-8AEB-D8430EE1DB92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0" y="510590"/>
            <a:ext cx="8131175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8" name="Triángulo isósceles 27">
            <a:extLst>
              <a:ext uri="{FF2B5EF4-FFF2-40B4-BE49-F238E27FC236}">
                <a16:creationId xmlns:a16="http://schemas.microsoft.com/office/drawing/2014/main" id="{415BE632-0CA0-458A-B7F1-428E22A6D8F9}"/>
              </a:ext>
            </a:extLst>
          </p:cNvPr>
          <p:cNvSpPr/>
          <p:nvPr/>
        </p:nvSpPr>
        <p:spPr>
          <a:xfrm rot="14058280">
            <a:off x="5987464" y="918930"/>
            <a:ext cx="849319" cy="752697"/>
          </a:xfrm>
          <a:prstGeom prst="triangle">
            <a:avLst/>
          </a:prstGeom>
          <a:solidFill>
            <a:srgbClr val="0DC5BC"/>
          </a:solidFill>
          <a:ln>
            <a:solidFill>
              <a:srgbClr val="0DC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8FF0587F-7A47-4C9F-8F31-C4D75B49BFD4}"/>
              </a:ext>
            </a:extLst>
          </p:cNvPr>
          <p:cNvGrpSpPr/>
          <p:nvPr/>
        </p:nvGrpSpPr>
        <p:grpSpPr>
          <a:xfrm>
            <a:off x="1085314" y="335215"/>
            <a:ext cx="5272088" cy="5204279"/>
            <a:chOff x="1430338" y="637137"/>
            <a:chExt cx="5272088" cy="5204279"/>
          </a:xfrm>
        </p:grpSpPr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8A4EA633-E249-480E-B4BE-ED7E1A6C42CF}"/>
                </a:ext>
              </a:extLst>
            </p:cNvPr>
            <p:cNvGrpSpPr/>
            <p:nvPr/>
          </p:nvGrpSpPr>
          <p:grpSpPr>
            <a:xfrm>
              <a:off x="1430338" y="651878"/>
              <a:ext cx="5272088" cy="5189538"/>
              <a:chOff x="1430338" y="651878"/>
              <a:chExt cx="5272088" cy="5189538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A4FCE096-F09F-49DD-B0B4-F428AE652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651878"/>
                <a:ext cx="1652588" cy="2568575"/>
              </a:xfrm>
              <a:custGeom>
                <a:avLst/>
                <a:gdLst>
                  <a:gd name="T0" fmla="*/ 0 w 8671"/>
                  <a:gd name="T1" fmla="*/ 0 h 13488"/>
                  <a:gd name="T2" fmla="*/ 8671 w 8671"/>
                  <a:gd name="T3" fmla="*/ 3155 h 13488"/>
                  <a:gd name="T4" fmla="*/ 0 w 8671"/>
                  <a:gd name="T5" fmla="*/ 13488 h 13488"/>
                  <a:gd name="T6" fmla="*/ 0 w 8671"/>
                  <a:gd name="T7" fmla="*/ 0 h 13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71" h="13488">
                    <a:moveTo>
                      <a:pt x="0" y="0"/>
                    </a:moveTo>
                    <a:cubicBezTo>
                      <a:pt x="3172" y="0"/>
                      <a:pt x="6241" y="1117"/>
                      <a:pt x="8671" y="3155"/>
                    </a:cubicBezTo>
                    <a:lnTo>
                      <a:pt x="0" y="13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4FAA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B97F585B-C82E-4F9D-8B70-AD312FE01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651878"/>
                <a:ext cx="1652588" cy="2568575"/>
              </a:xfrm>
              <a:custGeom>
                <a:avLst/>
                <a:gdLst>
                  <a:gd name="T0" fmla="*/ 0 w 8671"/>
                  <a:gd name="T1" fmla="*/ 0 h 13488"/>
                  <a:gd name="T2" fmla="*/ 8671 w 8671"/>
                  <a:gd name="T3" fmla="*/ 3155 h 13488"/>
                  <a:gd name="T4" fmla="*/ 0 w 8671"/>
                  <a:gd name="T5" fmla="*/ 13488 h 13488"/>
                  <a:gd name="T6" fmla="*/ 0 w 8671"/>
                  <a:gd name="T7" fmla="*/ 0 h 13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71" h="13488">
                    <a:moveTo>
                      <a:pt x="0" y="0"/>
                    </a:moveTo>
                    <a:cubicBezTo>
                      <a:pt x="3172" y="0"/>
                      <a:pt x="6241" y="1117"/>
                      <a:pt x="8671" y="3155"/>
                    </a:cubicBezTo>
                    <a:lnTo>
                      <a:pt x="0" y="1348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F2D55AA2-D498-4B4F-B700-7CD2EE57E4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1251953"/>
                <a:ext cx="2532063" cy="1968500"/>
              </a:xfrm>
              <a:custGeom>
                <a:avLst/>
                <a:gdLst>
                  <a:gd name="T0" fmla="*/ 4336 w 6642"/>
                  <a:gd name="T1" fmla="*/ 0 h 5166"/>
                  <a:gd name="T2" fmla="*/ 6642 w 6642"/>
                  <a:gd name="T3" fmla="*/ 3995 h 5166"/>
                  <a:gd name="T4" fmla="*/ 0 w 6642"/>
                  <a:gd name="T5" fmla="*/ 5166 h 5166"/>
                  <a:gd name="T6" fmla="*/ 4336 w 6642"/>
                  <a:gd name="T7" fmla="*/ 0 h 5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42" h="5166">
                    <a:moveTo>
                      <a:pt x="4336" y="0"/>
                    </a:moveTo>
                    <a:cubicBezTo>
                      <a:pt x="5550" y="1019"/>
                      <a:pt x="6367" y="2433"/>
                      <a:pt x="6642" y="3995"/>
                    </a:cubicBezTo>
                    <a:lnTo>
                      <a:pt x="0" y="5166"/>
                    </a:lnTo>
                    <a:lnTo>
                      <a:pt x="4336" y="0"/>
                    </a:lnTo>
                    <a:close/>
                  </a:path>
                </a:pathLst>
              </a:custGeom>
              <a:solidFill>
                <a:srgbClr val="FEACFA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C6D2B1E0-B1BD-47FE-8952-CF833875D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1251953"/>
                <a:ext cx="2532063" cy="1968500"/>
              </a:xfrm>
              <a:custGeom>
                <a:avLst/>
                <a:gdLst>
                  <a:gd name="T0" fmla="*/ 4336 w 6642"/>
                  <a:gd name="T1" fmla="*/ 0 h 5166"/>
                  <a:gd name="T2" fmla="*/ 6642 w 6642"/>
                  <a:gd name="T3" fmla="*/ 3995 h 5166"/>
                  <a:gd name="T4" fmla="*/ 0 w 6642"/>
                  <a:gd name="T5" fmla="*/ 5166 h 5166"/>
                  <a:gd name="T6" fmla="*/ 4336 w 6642"/>
                  <a:gd name="T7" fmla="*/ 0 h 5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42" h="5166">
                    <a:moveTo>
                      <a:pt x="4336" y="0"/>
                    </a:moveTo>
                    <a:cubicBezTo>
                      <a:pt x="5550" y="1019"/>
                      <a:pt x="6367" y="2433"/>
                      <a:pt x="6642" y="3995"/>
                    </a:cubicBezTo>
                    <a:lnTo>
                      <a:pt x="0" y="5166"/>
                    </a:lnTo>
                    <a:lnTo>
                      <a:pt x="4336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D42D15A6-E768-4991-9A4B-E0FDAEA4F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2774365"/>
                <a:ext cx="2636838" cy="1730375"/>
              </a:xfrm>
              <a:custGeom>
                <a:avLst/>
                <a:gdLst>
                  <a:gd name="T0" fmla="*/ 6642 w 6918"/>
                  <a:gd name="T1" fmla="*/ 0 h 4543"/>
                  <a:gd name="T2" fmla="*/ 5841 w 6918"/>
                  <a:gd name="T3" fmla="*/ 4543 h 4543"/>
                  <a:gd name="T4" fmla="*/ 0 w 6918"/>
                  <a:gd name="T5" fmla="*/ 1171 h 4543"/>
                  <a:gd name="T6" fmla="*/ 6642 w 6918"/>
                  <a:gd name="T7" fmla="*/ 0 h 4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18" h="4543">
                    <a:moveTo>
                      <a:pt x="6642" y="0"/>
                    </a:moveTo>
                    <a:cubicBezTo>
                      <a:pt x="6918" y="1561"/>
                      <a:pt x="6634" y="3170"/>
                      <a:pt x="5841" y="4543"/>
                    </a:cubicBezTo>
                    <a:lnTo>
                      <a:pt x="0" y="1171"/>
                    </a:lnTo>
                    <a:lnTo>
                      <a:pt x="6642" y="0"/>
                    </a:lnTo>
                    <a:close/>
                  </a:path>
                </a:pathLst>
              </a:custGeom>
              <a:solidFill>
                <a:srgbClr val="F1EA5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D544995B-2D80-4048-B1F6-002EAF9BD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2774365"/>
                <a:ext cx="2636838" cy="1730375"/>
              </a:xfrm>
              <a:custGeom>
                <a:avLst/>
                <a:gdLst>
                  <a:gd name="T0" fmla="*/ 6642 w 6918"/>
                  <a:gd name="T1" fmla="*/ 0 h 4543"/>
                  <a:gd name="T2" fmla="*/ 5841 w 6918"/>
                  <a:gd name="T3" fmla="*/ 4543 h 4543"/>
                  <a:gd name="T4" fmla="*/ 0 w 6918"/>
                  <a:gd name="T5" fmla="*/ 1171 h 4543"/>
                  <a:gd name="T6" fmla="*/ 6642 w 6918"/>
                  <a:gd name="T7" fmla="*/ 0 h 4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18" h="4543">
                    <a:moveTo>
                      <a:pt x="6642" y="0"/>
                    </a:moveTo>
                    <a:cubicBezTo>
                      <a:pt x="6918" y="1561"/>
                      <a:pt x="6634" y="3170"/>
                      <a:pt x="5841" y="4543"/>
                    </a:cubicBezTo>
                    <a:lnTo>
                      <a:pt x="0" y="1171"/>
                    </a:lnTo>
                    <a:lnTo>
                      <a:pt x="6642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E0177DCA-8F67-4FD4-A899-4E7FBDE3E3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3220453"/>
                <a:ext cx="2225675" cy="2414588"/>
              </a:xfrm>
              <a:custGeom>
                <a:avLst/>
                <a:gdLst>
                  <a:gd name="T0" fmla="*/ 5841 w 5841"/>
                  <a:gd name="T1" fmla="*/ 3372 h 6337"/>
                  <a:gd name="T2" fmla="*/ 2307 w 5841"/>
                  <a:gd name="T3" fmla="*/ 6337 h 6337"/>
                  <a:gd name="T4" fmla="*/ 0 w 5841"/>
                  <a:gd name="T5" fmla="*/ 0 h 6337"/>
                  <a:gd name="T6" fmla="*/ 5841 w 5841"/>
                  <a:gd name="T7" fmla="*/ 3372 h 6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41" h="6337">
                    <a:moveTo>
                      <a:pt x="5841" y="3372"/>
                    </a:moveTo>
                    <a:cubicBezTo>
                      <a:pt x="5048" y="4745"/>
                      <a:pt x="3797" y="5795"/>
                      <a:pt x="2307" y="6337"/>
                    </a:cubicBezTo>
                    <a:lnTo>
                      <a:pt x="0" y="0"/>
                    </a:lnTo>
                    <a:lnTo>
                      <a:pt x="5841" y="3372"/>
                    </a:lnTo>
                    <a:close/>
                  </a:path>
                </a:pathLst>
              </a:custGeom>
              <a:solidFill>
                <a:srgbClr val="F599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BC2B8DCB-0AF7-486F-85F5-93446A33C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588" y="3220453"/>
                <a:ext cx="2225675" cy="2414588"/>
              </a:xfrm>
              <a:custGeom>
                <a:avLst/>
                <a:gdLst>
                  <a:gd name="T0" fmla="*/ 5841 w 5841"/>
                  <a:gd name="T1" fmla="*/ 3372 h 6337"/>
                  <a:gd name="T2" fmla="*/ 2307 w 5841"/>
                  <a:gd name="T3" fmla="*/ 6337 h 6337"/>
                  <a:gd name="T4" fmla="*/ 0 w 5841"/>
                  <a:gd name="T5" fmla="*/ 0 h 6337"/>
                  <a:gd name="T6" fmla="*/ 5841 w 5841"/>
                  <a:gd name="T7" fmla="*/ 3372 h 6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41" h="6337">
                    <a:moveTo>
                      <a:pt x="5841" y="3372"/>
                    </a:moveTo>
                    <a:cubicBezTo>
                      <a:pt x="5048" y="4745"/>
                      <a:pt x="3797" y="5795"/>
                      <a:pt x="2307" y="6337"/>
                    </a:cubicBezTo>
                    <a:lnTo>
                      <a:pt x="0" y="0"/>
                    </a:lnTo>
                    <a:lnTo>
                      <a:pt x="5841" y="3372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73611433-75AA-441D-999F-D57D178D6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700" y="3220453"/>
                <a:ext cx="1757363" cy="2620963"/>
              </a:xfrm>
              <a:custGeom>
                <a:avLst/>
                <a:gdLst>
                  <a:gd name="T0" fmla="*/ 9227 w 9227"/>
                  <a:gd name="T1" fmla="*/ 12674 h 13759"/>
                  <a:gd name="T2" fmla="*/ 0 w 9227"/>
                  <a:gd name="T3" fmla="*/ 12674 h 13759"/>
                  <a:gd name="T4" fmla="*/ 4613 w 9227"/>
                  <a:gd name="T5" fmla="*/ 0 h 13759"/>
                  <a:gd name="T6" fmla="*/ 9227 w 9227"/>
                  <a:gd name="T7" fmla="*/ 12674 h 13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227" h="13759">
                    <a:moveTo>
                      <a:pt x="9227" y="12674"/>
                    </a:moveTo>
                    <a:cubicBezTo>
                      <a:pt x="6247" y="13759"/>
                      <a:pt x="2980" y="13759"/>
                      <a:pt x="0" y="12674"/>
                    </a:cubicBezTo>
                    <a:lnTo>
                      <a:pt x="4613" y="0"/>
                    </a:lnTo>
                    <a:lnTo>
                      <a:pt x="9227" y="12674"/>
                    </a:lnTo>
                    <a:close/>
                  </a:path>
                </a:pathLst>
              </a:custGeom>
              <a:solidFill>
                <a:srgbClr val="0DC5BC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2FF97718-4DEA-4280-BB02-2BE3AE652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700" y="3220453"/>
                <a:ext cx="1757363" cy="2620963"/>
              </a:xfrm>
              <a:custGeom>
                <a:avLst/>
                <a:gdLst>
                  <a:gd name="T0" fmla="*/ 9227 w 9227"/>
                  <a:gd name="T1" fmla="*/ 12674 h 13759"/>
                  <a:gd name="T2" fmla="*/ 0 w 9227"/>
                  <a:gd name="T3" fmla="*/ 12674 h 13759"/>
                  <a:gd name="T4" fmla="*/ 4613 w 9227"/>
                  <a:gd name="T5" fmla="*/ 0 h 13759"/>
                  <a:gd name="T6" fmla="*/ 9227 w 9227"/>
                  <a:gd name="T7" fmla="*/ 12674 h 13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227" h="13759">
                    <a:moveTo>
                      <a:pt x="9227" y="12674"/>
                    </a:moveTo>
                    <a:cubicBezTo>
                      <a:pt x="6247" y="13759"/>
                      <a:pt x="2980" y="13759"/>
                      <a:pt x="0" y="12674"/>
                    </a:cubicBezTo>
                    <a:lnTo>
                      <a:pt x="4613" y="0"/>
                    </a:lnTo>
                    <a:lnTo>
                      <a:pt x="9227" y="12674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2270FC7F-84E0-4879-82C1-B6DEA5F26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9913" y="3220453"/>
                <a:ext cx="2225675" cy="2414588"/>
              </a:xfrm>
              <a:custGeom>
                <a:avLst/>
                <a:gdLst>
                  <a:gd name="T0" fmla="*/ 7068 w 11681"/>
                  <a:gd name="T1" fmla="*/ 12674 h 12674"/>
                  <a:gd name="T2" fmla="*/ 0 w 11681"/>
                  <a:gd name="T3" fmla="*/ 6744 h 12674"/>
                  <a:gd name="T4" fmla="*/ 11681 w 11681"/>
                  <a:gd name="T5" fmla="*/ 0 h 12674"/>
                  <a:gd name="T6" fmla="*/ 7068 w 11681"/>
                  <a:gd name="T7" fmla="*/ 12674 h 12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681" h="12674">
                    <a:moveTo>
                      <a:pt x="7068" y="12674"/>
                    </a:moveTo>
                    <a:cubicBezTo>
                      <a:pt x="4088" y="11590"/>
                      <a:pt x="1586" y="9490"/>
                      <a:pt x="0" y="6744"/>
                    </a:cubicBezTo>
                    <a:lnTo>
                      <a:pt x="11681" y="0"/>
                    </a:lnTo>
                    <a:lnTo>
                      <a:pt x="7068" y="12674"/>
                    </a:lnTo>
                    <a:close/>
                  </a:path>
                </a:pathLst>
              </a:custGeom>
              <a:solidFill>
                <a:srgbClr val="CD9EF4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091749EF-3903-4528-9E16-5B2AB04A1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9913" y="3220453"/>
                <a:ext cx="2225675" cy="2414588"/>
              </a:xfrm>
              <a:custGeom>
                <a:avLst/>
                <a:gdLst>
                  <a:gd name="T0" fmla="*/ 7068 w 11681"/>
                  <a:gd name="T1" fmla="*/ 12674 h 12674"/>
                  <a:gd name="T2" fmla="*/ 0 w 11681"/>
                  <a:gd name="T3" fmla="*/ 6744 h 12674"/>
                  <a:gd name="T4" fmla="*/ 11681 w 11681"/>
                  <a:gd name="T5" fmla="*/ 0 h 12674"/>
                  <a:gd name="T6" fmla="*/ 7068 w 11681"/>
                  <a:gd name="T7" fmla="*/ 12674 h 12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681" h="12674">
                    <a:moveTo>
                      <a:pt x="7068" y="12674"/>
                    </a:moveTo>
                    <a:cubicBezTo>
                      <a:pt x="4088" y="11590"/>
                      <a:pt x="1586" y="9490"/>
                      <a:pt x="0" y="6744"/>
                    </a:cubicBezTo>
                    <a:lnTo>
                      <a:pt x="11681" y="0"/>
                    </a:lnTo>
                    <a:lnTo>
                      <a:pt x="7068" y="12674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2" name="Freeform 17">
                <a:extLst>
                  <a:ext uri="{FF2B5EF4-FFF2-40B4-BE49-F238E27FC236}">
                    <a16:creationId xmlns:a16="http://schemas.microsoft.com/office/drawing/2014/main" id="{86DBE355-C9A5-4CBE-A894-596D6BF731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0338" y="2774365"/>
                <a:ext cx="2635250" cy="1730375"/>
              </a:xfrm>
              <a:custGeom>
                <a:avLst/>
                <a:gdLst>
                  <a:gd name="T0" fmla="*/ 2153 w 13834"/>
                  <a:gd name="T1" fmla="*/ 9087 h 9087"/>
                  <a:gd name="T2" fmla="*/ 551 w 13834"/>
                  <a:gd name="T3" fmla="*/ 0 h 9087"/>
                  <a:gd name="T4" fmla="*/ 13834 w 13834"/>
                  <a:gd name="T5" fmla="*/ 2343 h 9087"/>
                  <a:gd name="T6" fmla="*/ 2153 w 13834"/>
                  <a:gd name="T7" fmla="*/ 9087 h 9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34" h="9087">
                    <a:moveTo>
                      <a:pt x="2153" y="9087"/>
                    </a:moveTo>
                    <a:cubicBezTo>
                      <a:pt x="567" y="6340"/>
                      <a:pt x="0" y="3123"/>
                      <a:pt x="551" y="0"/>
                    </a:cubicBezTo>
                    <a:lnTo>
                      <a:pt x="13834" y="2343"/>
                    </a:lnTo>
                    <a:lnTo>
                      <a:pt x="2153" y="9087"/>
                    </a:lnTo>
                    <a:close/>
                  </a:path>
                </a:pathLst>
              </a:custGeom>
              <a:solidFill>
                <a:srgbClr val="CCEC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3" name="Freeform 18">
                <a:extLst>
                  <a:ext uri="{FF2B5EF4-FFF2-40B4-BE49-F238E27FC236}">
                    <a16:creationId xmlns:a16="http://schemas.microsoft.com/office/drawing/2014/main" id="{D3E72177-5963-46A7-B09E-AD3804419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0338" y="2774365"/>
                <a:ext cx="2635250" cy="1730375"/>
              </a:xfrm>
              <a:custGeom>
                <a:avLst/>
                <a:gdLst>
                  <a:gd name="T0" fmla="*/ 2153 w 13834"/>
                  <a:gd name="T1" fmla="*/ 9087 h 9087"/>
                  <a:gd name="T2" fmla="*/ 551 w 13834"/>
                  <a:gd name="T3" fmla="*/ 0 h 9087"/>
                  <a:gd name="T4" fmla="*/ 13834 w 13834"/>
                  <a:gd name="T5" fmla="*/ 2343 h 9087"/>
                  <a:gd name="T6" fmla="*/ 2153 w 13834"/>
                  <a:gd name="T7" fmla="*/ 9087 h 9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34" h="9087">
                    <a:moveTo>
                      <a:pt x="2153" y="9087"/>
                    </a:moveTo>
                    <a:cubicBezTo>
                      <a:pt x="567" y="6340"/>
                      <a:pt x="0" y="3123"/>
                      <a:pt x="551" y="0"/>
                    </a:cubicBezTo>
                    <a:lnTo>
                      <a:pt x="13834" y="2343"/>
                    </a:lnTo>
                    <a:lnTo>
                      <a:pt x="2153" y="9087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4" name="Freeform 19">
                <a:extLst>
                  <a:ext uri="{FF2B5EF4-FFF2-40B4-BE49-F238E27FC236}">
                    <a16:creationId xmlns:a16="http://schemas.microsoft.com/office/drawing/2014/main" id="{577A9DE2-EEE7-4736-B523-54F44008A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5113" y="1251953"/>
                <a:ext cx="2530475" cy="1968500"/>
              </a:xfrm>
              <a:custGeom>
                <a:avLst/>
                <a:gdLst>
                  <a:gd name="T0" fmla="*/ 0 w 13283"/>
                  <a:gd name="T1" fmla="*/ 7990 h 10333"/>
                  <a:gd name="T2" fmla="*/ 4613 w 13283"/>
                  <a:gd name="T3" fmla="*/ 0 h 10333"/>
                  <a:gd name="T4" fmla="*/ 13283 w 13283"/>
                  <a:gd name="T5" fmla="*/ 10333 h 10333"/>
                  <a:gd name="T6" fmla="*/ 0 w 13283"/>
                  <a:gd name="T7" fmla="*/ 7990 h 10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283" h="10333">
                    <a:moveTo>
                      <a:pt x="0" y="7990"/>
                    </a:moveTo>
                    <a:cubicBezTo>
                      <a:pt x="550" y="4867"/>
                      <a:pt x="2184" y="2038"/>
                      <a:pt x="4613" y="0"/>
                    </a:cubicBezTo>
                    <a:lnTo>
                      <a:pt x="13283" y="10333"/>
                    </a:lnTo>
                    <a:lnTo>
                      <a:pt x="0" y="7990"/>
                    </a:lnTo>
                    <a:close/>
                  </a:path>
                </a:pathLst>
              </a:custGeom>
              <a:solidFill>
                <a:srgbClr val="F654CC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5" name="Freeform 20">
                <a:extLst>
                  <a:ext uri="{FF2B5EF4-FFF2-40B4-BE49-F238E27FC236}">
                    <a16:creationId xmlns:a16="http://schemas.microsoft.com/office/drawing/2014/main" id="{DD7FC473-E80B-40CD-8FE8-3790BC412C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5113" y="1251953"/>
                <a:ext cx="2530475" cy="1968500"/>
              </a:xfrm>
              <a:custGeom>
                <a:avLst/>
                <a:gdLst>
                  <a:gd name="T0" fmla="*/ 0 w 13283"/>
                  <a:gd name="T1" fmla="*/ 7990 h 10333"/>
                  <a:gd name="T2" fmla="*/ 4613 w 13283"/>
                  <a:gd name="T3" fmla="*/ 0 h 10333"/>
                  <a:gd name="T4" fmla="*/ 13283 w 13283"/>
                  <a:gd name="T5" fmla="*/ 10333 h 10333"/>
                  <a:gd name="T6" fmla="*/ 0 w 13283"/>
                  <a:gd name="T7" fmla="*/ 7990 h 10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283" h="10333">
                    <a:moveTo>
                      <a:pt x="0" y="7990"/>
                    </a:moveTo>
                    <a:cubicBezTo>
                      <a:pt x="550" y="4867"/>
                      <a:pt x="2184" y="2038"/>
                      <a:pt x="4613" y="0"/>
                    </a:cubicBezTo>
                    <a:lnTo>
                      <a:pt x="13283" y="10333"/>
                    </a:lnTo>
                    <a:lnTo>
                      <a:pt x="0" y="799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6" name="Freeform 21">
                <a:extLst>
                  <a:ext uri="{FF2B5EF4-FFF2-40B4-BE49-F238E27FC236}">
                    <a16:creationId xmlns:a16="http://schemas.microsoft.com/office/drawing/2014/main" id="{9AD0C0DE-5529-4EBA-B0B1-39824A991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4588" y="651878"/>
                <a:ext cx="1651000" cy="2568575"/>
              </a:xfrm>
              <a:custGeom>
                <a:avLst/>
                <a:gdLst>
                  <a:gd name="T0" fmla="*/ 0 w 8670"/>
                  <a:gd name="T1" fmla="*/ 3155 h 13488"/>
                  <a:gd name="T2" fmla="*/ 8670 w 8670"/>
                  <a:gd name="T3" fmla="*/ 0 h 13488"/>
                  <a:gd name="T4" fmla="*/ 8670 w 8670"/>
                  <a:gd name="T5" fmla="*/ 13488 h 13488"/>
                  <a:gd name="T6" fmla="*/ 0 w 8670"/>
                  <a:gd name="T7" fmla="*/ 3155 h 13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70" h="13488">
                    <a:moveTo>
                      <a:pt x="0" y="3155"/>
                    </a:moveTo>
                    <a:cubicBezTo>
                      <a:pt x="2430" y="1117"/>
                      <a:pt x="5499" y="0"/>
                      <a:pt x="8670" y="0"/>
                    </a:cubicBezTo>
                    <a:lnTo>
                      <a:pt x="8670" y="13488"/>
                    </a:lnTo>
                    <a:lnTo>
                      <a:pt x="0" y="3155"/>
                    </a:lnTo>
                    <a:close/>
                  </a:path>
                </a:pathLst>
              </a:custGeom>
              <a:solidFill>
                <a:srgbClr val="FED3A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32D554D5-8B1C-45EB-8C76-B57145E27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4588" y="651878"/>
                <a:ext cx="1651000" cy="2568575"/>
              </a:xfrm>
              <a:custGeom>
                <a:avLst/>
                <a:gdLst>
                  <a:gd name="T0" fmla="*/ 0 w 8670"/>
                  <a:gd name="T1" fmla="*/ 3155 h 13488"/>
                  <a:gd name="T2" fmla="*/ 8670 w 8670"/>
                  <a:gd name="T3" fmla="*/ 0 h 13488"/>
                  <a:gd name="T4" fmla="*/ 8670 w 8670"/>
                  <a:gd name="T5" fmla="*/ 13488 h 13488"/>
                  <a:gd name="T6" fmla="*/ 0 w 8670"/>
                  <a:gd name="T7" fmla="*/ 3155 h 13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70" h="13488">
                    <a:moveTo>
                      <a:pt x="0" y="3155"/>
                    </a:moveTo>
                    <a:cubicBezTo>
                      <a:pt x="2430" y="1117"/>
                      <a:pt x="5499" y="0"/>
                      <a:pt x="8670" y="0"/>
                    </a:cubicBezTo>
                    <a:lnTo>
                      <a:pt x="8670" y="13488"/>
                    </a:lnTo>
                    <a:lnTo>
                      <a:pt x="0" y="3155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pic>
            <p:nvPicPr>
              <p:cNvPr id="37" name="Imagen 36">
                <a:extLst>
                  <a:ext uri="{FF2B5EF4-FFF2-40B4-BE49-F238E27FC236}">
                    <a16:creationId xmlns:a16="http://schemas.microsoft.com/office/drawing/2014/main" id="{252AE218-8DC0-4947-B80C-2901662695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502554" y="4383104"/>
                <a:ext cx="1089657" cy="1080860"/>
              </a:xfrm>
              <a:prstGeom prst="rect">
                <a:avLst/>
              </a:prstGeom>
            </p:spPr>
          </p:pic>
          <p:pic>
            <p:nvPicPr>
              <p:cNvPr id="38" name="Imagen 37">
                <a:extLst>
                  <a:ext uri="{FF2B5EF4-FFF2-40B4-BE49-F238E27FC236}">
                    <a16:creationId xmlns:a16="http://schemas.microsoft.com/office/drawing/2014/main" id="{6F659482-9932-4FB1-BB6B-528B9B8420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245535">
                <a:off x="4718875" y="4071707"/>
                <a:ext cx="1034273" cy="1025923"/>
              </a:xfrm>
              <a:prstGeom prst="rect">
                <a:avLst/>
              </a:prstGeom>
            </p:spPr>
          </p:pic>
          <p:pic>
            <p:nvPicPr>
              <p:cNvPr id="39" name="Imagen 38">
                <a:extLst>
                  <a:ext uri="{FF2B5EF4-FFF2-40B4-BE49-F238E27FC236}">
                    <a16:creationId xmlns:a16="http://schemas.microsoft.com/office/drawing/2014/main" id="{C67F4A74-0594-419D-B18F-D5DBF4E223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264642">
                <a:off x="2370648" y="4010328"/>
                <a:ext cx="1045580" cy="1037138"/>
              </a:xfrm>
              <a:prstGeom prst="rect">
                <a:avLst/>
              </a:prstGeom>
            </p:spPr>
          </p:pic>
          <p:pic>
            <p:nvPicPr>
              <p:cNvPr id="40" name="Imagen 39">
                <a:extLst>
                  <a:ext uri="{FF2B5EF4-FFF2-40B4-BE49-F238E27FC236}">
                    <a16:creationId xmlns:a16="http://schemas.microsoft.com/office/drawing/2014/main" id="{FA0A10E8-7F9F-47E7-951C-E844C43881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4764182">
                <a:off x="1808704" y="3048046"/>
                <a:ext cx="1017107" cy="1025386"/>
              </a:xfrm>
              <a:prstGeom prst="rect">
                <a:avLst/>
              </a:prstGeom>
            </p:spPr>
          </p:pic>
          <p:pic>
            <p:nvPicPr>
              <p:cNvPr id="41" name="Imagen 40">
                <a:extLst>
                  <a:ext uri="{FF2B5EF4-FFF2-40B4-BE49-F238E27FC236}">
                    <a16:creationId xmlns:a16="http://schemas.microsoft.com/office/drawing/2014/main" id="{84251D4E-29A1-4B71-8B99-55EC183D47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856698">
                <a:off x="5351291" y="3089477"/>
                <a:ext cx="1019509" cy="1027807"/>
              </a:xfrm>
              <a:prstGeom prst="rect">
                <a:avLst/>
              </a:prstGeom>
            </p:spPr>
          </p:pic>
          <p:pic>
            <p:nvPicPr>
              <p:cNvPr id="42" name="Imagen 41">
                <a:extLst>
                  <a:ext uri="{FF2B5EF4-FFF2-40B4-BE49-F238E27FC236}">
                    <a16:creationId xmlns:a16="http://schemas.microsoft.com/office/drawing/2014/main" id="{D35E9E2D-997C-4A37-BB08-BF8A278338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4307891">
                <a:off x="5126362" y="1851677"/>
                <a:ext cx="987791" cy="995831"/>
              </a:xfrm>
              <a:prstGeom prst="rect">
                <a:avLst/>
              </a:prstGeom>
            </p:spPr>
          </p:pic>
          <p:pic>
            <p:nvPicPr>
              <p:cNvPr id="43" name="Imagen 42">
                <a:extLst>
                  <a:ext uri="{FF2B5EF4-FFF2-40B4-BE49-F238E27FC236}">
                    <a16:creationId xmlns:a16="http://schemas.microsoft.com/office/drawing/2014/main" id="{F3BF8F91-6806-40EE-BE1E-DEA3EE2BFE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489759">
                <a:off x="2931984" y="1005596"/>
                <a:ext cx="1053560" cy="1045054"/>
              </a:xfrm>
              <a:prstGeom prst="rect">
                <a:avLst/>
              </a:prstGeom>
            </p:spPr>
          </p:pic>
          <p:pic>
            <p:nvPicPr>
              <p:cNvPr id="44" name="Imagen 43">
                <a:extLst>
                  <a:ext uri="{FF2B5EF4-FFF2-40B4-BE49-F238E27FC236}">
                    <a16:creationId xmlns:a16="http://schemas.microsoft.com/office/drawing/2014/main" id="{B219BF87-DDEB-40C4-B932-1A9DBCB37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6962325">
                <a:off x="2001175" y="1849702"/>
                <a:ext cx="998897" cy="1007027"/>
              </a:xfrm>
              <a:prstGeom prst="rect">
                <a:avLst/>
              </a:prstGeom>
            </p:spPr>
          </p:pic>
          <p:pic>
            <p:nvPicPr>
              <p:cNvPr id="45" name="Imagen 44">
                <a:extLst>
                  <a:ext uri="{FF2B5EF4-FFF2-40B4-BE49-F238E27FC236}">
                    <a16:creationId xmlns:a16="http://schemas.microsoft.com/office/drawing/2014/main" id="{15C42D3E-F554-4D7D-AABB-87AC41DCB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141880">
                <a:off x="4157960" y="988296"/>
                <a:ext cx="1060083" cy="1051525"/>
              </a:xfrm>
              <a:prstGeom prst="rect">
                <a:avLst/>
              </a:prstGeom>
            </p:spPr>
          </p:pic>
        </p:grpSp>
        <p:sp>
          <p:nvSpPr>
            <p:cNvPr id="47" name="Círculo: vacío 46">
              <a:extLst>
                <a:ext uri="{FF2B5EF4-FFF2-40B4-BE49-F238E27FC236}">
                  <a16:creationId xmlns:a16="http://schemas.microsoft.com/office/drawing/2014/main" id="{E7B20CA3-0419-4779-810C-764296926686}"/>
                </a:ext>
              </a:extLst>
            </p:cNvPr>
            <p:cNvSpPr/>
            <p:nvPr/>
          </p:nvSpPr>
          <p:spPr>
            <a:xfrm>
              <a:off x="1473168" y="637137"/>
              <a:ext cx="5184837" cy="5143208"/>
            </a:xfrm>
            <a:prstGeom prst="donut">
              <a:avLst>
                <a:gd name="adj" fmla="val 1894"/>
              </a:avLst>
            </a:prstGeom>
            <a:solidFill>
              <a:srgbClr val="0DC5BC"/>
            </a:solidFill>
            <a:ln>
              <a:solidFill>
                <a:srgbClr val="0DC5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049B157F-BFCD-42AD-8B36-DCE4BE617023}"/>
              </a:ext>
            </a:extLst>
          </p:cNvPr>
          <p:cNvGrpSpPr/>
          <p:nvPr/>
        </p:nvGrpSpPr>
        <p:grpSpPr>
          <a:xfrm>
            <a:off x="7794081" y="4560472"/>
            <a:ext cx="1556822" cy="1600950"/>
            <a:chOff x="8567737" y="4180682"/>
            <a:chExt cx="1930400" cy="1909762"/>
          </a:xfrm>
        </p:grpSpPr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EB6EA7BE-598A-4B84-BFFC-8D779750CBD6}"/>
                </a:ext>
              </a:extLst>
            </p:cNvPr>
            <p:cNvSpPr/>
            <p:nvPr/>
          </p:nvSpPr>
          <p:spPr>
            <a:xfrm>
              <a:off x="8567737" y="4180682"/>
              <a:ext cx="1930400" cy="1909762"/>
            </a:xfrm>
            <a:prstGeom prst="ellipse">
              <a:avLst/>
            </a:prstGeom>
            <a:solidFill>
              <a:srgbClr val="0DC5BC"/>
            </a:solidFill>
            <a:ln>
              <a:solidFill>
                <a:srgbClr val="0DC5BC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CuadroTexto 50">
              <a:extLst>
                <a:ext uri="{FF2B5EF4-FFF2-40B4-BE49-F238E27FC236}">
                  <a16:creationId xmlns:a16="http://schemas.microsoft.com/office/drawing/2014/main" id="{800EE4F8-10B5-4794-858D-59680D3AD6C5}"/>
                </a:ext>
              </a:extLst>
            </p:cNvPr>
            <p:cNvSpPr txBox="1"/>
            <p:nvPr/>
          </p:nvSpPr>
          <p:spPr>
            <a:xfrm>
              <a:off x="8789311" y="4786775"/>
              <a:ext cx="1708826" cy="697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PULSA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055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rapecio 45"/>
          <p:cNvSpPr/>
          <p:nvPr/>
        </p:nvSpPr>
        <p:spPr>
          <a:xfrm>
            <a:off x="2628798" y="5020712"/>
            <a:ext cx="2420049" cy="1552575"/>
          </a:xfrm>
          <a:prstGeom prst="trapezoid">
            <a:avLst/>
          </a:prstGeom>
          <a:solidFill>
            <a:srgbClr val="0DC5BC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2" name="Grupo 31"/>
          <p:cNvGrpSpPr/>
          <p:nvPr/>
        </p:nvGrpSpPr>
        <p:grpSpPr>
          <a:xfrm>
            <a:off x="-226539" y="0"/>
            <a:ext cx="8128000" cy="5416550"/>
            <a:chOff x="2032000" y="720725"/>
            <a:chExt cx="8128000" cy="5416550"/>
          </a:xfrm>
        </p:grpSpPr>
        <p:sp>
          <p:nvSpPr>
            <p:cNvPr id="10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32000" y="720725"/>
              <a:ext cx="8128000" cy="541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6066332" y="876300"/>
              <a:ext cx="1511300" cy="2568575"/>
            </a:xfrm>
            <a:custGeom>
              <a:avLst/>
              <a:gdLst>
                <a:gd name="T0" fmla="*/ 0 w 1903"/>
                <a:gd name="T1" fmla="*/ 3236 h 3236"/>
                <a:gd name="T2" fmla="*/ 1903 w 1903"/>
                <a:gd name="T3" fmla="*/ 618 h 3236"/>
                <a:gd name="T4" fmla="*/ 1797 w 1903"/>
                <a:gd name="T5" fmla="*/ 543 h 3236"/>
                <a:gd name="T6" fmla="*/ 1690 w 1903"/>
                <a:gd name="T7" fmla="*/ 476 h 3236"/>
                <a:gd name="T8" fmla="*/ 1580 w 1903"/>
                <a:gd name="T9" fmla="*/ 410 h 3236"/>
                <a:gd name="T10" fmla="*/ 1467 w 1903"/>
                <a:gd name="T11" fmla="*/ 351 h 3236"/>
                <a:gd name="T12" fmla="*/ 1354 w 1903"/>
                <a:gd name="T13" fmla="*/ 295 h 3236"/>
                <a:gd name="T14" fmla="*/ 1237 w 1903"/>
                <a:gd name="T15" fmla="*/ 245 h 3236"/>
                <a:gd name="T16" fmla="*/ 1119 w 1903"/>
                <a:gd name="T17" fmla="*/ 199 h 3236"/>
                <a:gd name="T18" fmla="*/ 1000 w 1903"/>
                <a:gd name="T19" fmla="*/ 157 h 3236"/>
                <a:gd name="T20" fmla="*/ 879 w 1903"/>
                <a:gd name="T21" fmla="*/ 121 h 3236"/>
                <a:gd name="T22" fmla="*/ 756 w 1903"/>
                <a:gd name="T23" fmla="*/ 88 h 3236"/>
                <a:gd name="T24" fmla="*/ 632 w 1903"/>
                <a:gd name="T25" fmla="*/ 61 h 3236"/>
                <a:gd name="T26" fmla="*/ 507 w 1903"/>
                <a:gd name="T27" fmla="*/ 38 h 3236"/>
                <a:gd name="T28" fmla="*/ 382 w 1903"/>
                <a:gd name="T29" fmla="*/ 21 h 3236"/>
                <a:gd name="T30" fmla="*/ 255 w 1903"/>
                <a:gd name="T31" fmla="*/ 9 h 3236"/>
                <a:gd name="T32" fmla="*/ 127 w 1903"/>
                <a:gd name="T33" fmla="*/ 2 h 3236"/>
                <a:gd name="T34" fmla="*/ 0 w 1903"/>
                <a:gd name="T35" fmla="*/ 0 h 3236"/>
                <a:gd name="T36" fmla="*/ 0 w 1903"/>
                <a:gd name="T37" fmla="*/ 3236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03" h="3236">
                  <a:moveTo>
                    <a:pt x="0" y="3236"/>
                  </a:moveTo>
                  <a:lnTo>
                    <a:pt x="1903" y="618"/>
                  </a:lnTo>
                  <a:lnTo>
                    <a:pt x="1797" y="543"/>
                  </a:lnTo>
                  <a:lnTo>
                    <a:pt x="1690" y="476"/>
                  </a:lnTo>
                  <a:lnTo>
                    <a:pt x="1580" y="410"/>
                  </a:lnTo>
                  <a:lnTo>
                    <a:pt x="1467" y="351"/>
                  </a:lnTo>
                  <a:lnTo>
                    <a:pt x="1354" y="295"/>
                  </a:lnTo>
                  <a:lnTo>
                    <a:pt x="1237" y="245"/>
                  </a:lnTo>
                  <a:lnTo>
                    <a:pt x="1119" y="199"/>
                  </a:lnTo>
                  <a:lnTo>
                    <a:pt x="1000" y="157"/>
                  </a:lnTo>
                  <a:lnTo>
                    <a:pt x="879" y="121"/>
                  </a:lnTo>
                  <a:lnTo>
                    <a:pt x="756" y="88"/>
                  </a:lnTo>
                  <a:lnTo>
                    <a:pt x="632" y="61"/>
                  </a:lnTo>
                  <a:lnTo>
                    <a:pt x="507" y="38"/>
                  </a:lnTo>
                  <a:lnTo>
                    <a:pt x="382" y="21"/>
                  </a:lnTo>
                  <a:lnTo>
                    <a:pt x="255" y="9"/>
                  </a:lnTo>
                  <a:lnTo>
                    <a:pt x="127" y="2"/>
                  </a:lnTo>
                  <a:lnTo>
                    <a:pt x="0" y="0"/>
                  </a:lnTo>
                  <a:lnTo>
                    <a:pt x="0" y="3236"/>
                  </a:lnTo>
                  <a:close/>
                </a:path>
              </a:pathLst>
            </a:custGeom>
            <a:solidFill>
              <a:srgbClr val="94FAA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" name="Freeform 7"/>
            <p:cNvSpPr>
              <a:spLocks noEditPoints="1"/>
            </p:cNvSpPr>
            <p:nvPr/>
          </p:nvSpPr>
          <p:spPr bwMode="auto">
            <a:xfrm>
              <a:off x="6088063" y="852488"/>
              <a:ext cx="1528763" cy="2584450"/>
            </a:xfrm>
            <a:custGeom>
              <a:avLst/>
              <a:gdLst>
                <a:gd name="T0" fmla="*/ 2 w 1926"/>
                <a:gd name="T1" fmla="*/ 3240 h 3258"/>
                <a:gd name="T2" fmla="*/ 1907 w 1926"/>
                <a:gd name="T3" fmla="*/ 637 h 3258"/>
                <a:gd name="T4" fmla="*/ 1803 w 1926"/>
                <a:gd name="T5" fmla="*/ 564 h 3258"/>
                <a:gd name="T6" fmla="*/ 1696 w 1926"/>
                <a:gd name="T7" fmla="*/ 497 h 3258"/>
                <a:gd name="T8" fmla="*/ 1586 w 1926"/>
                <a:gd name="T9" fmla="*/ 432 h 3258"/>
                <a:gd name="T10" fmla="*/ 1475 w 1926"/>
                <a:gd name="T11" fmla="*/ 372 h 3258"/>
                <a:gd name="T12" fmla="*/ 1360 w 1926"/>
                <a:gd name="T13" fmla="*/ 319 h 3258"/>
                <a:gd name="T14" fmla="*/ 1245 w 1926"/>
                <a:gd name="T15" fmla="*/ 267 h 3258"/>
                <a:gd name="T16" fmla="*/ 1128 w 1926"/>
                <a:gd name="T17" fmla="*/ 221 h 3258"/>
                <a:gd name="T18" fmla="*/ 1009 w 1926"/>
                <a:gd name="T19" fmla="*/ 181 h 3258"/>
                <a:gd name="T20" fmla="*/ 888 w 1926"/>
                <a:gd name="T21" fmla="*/ 144 h 3258"/>
                <a:gd name="T22" fmla="*/ 765 w 1926"/>
                <a:gd name="T23" fmla="*/ 111 h 3258"/>
                <a:gd name="T24" fmla="*/ 642 w 1926"/>
                <a:gd name="T25" fmla="*/ 85 h 3258"/>
                <a:gd name="T26" fmla="*/ 517 w 1926"/>
                <a:gd name="T27" fmla="*/ 62 h 3258"/>
                <a:gd name="T28" fmla="*/ 392 w 1926"/>
                <a:gd name="T29" fmla="*/ 44 h 3258"/>
                <a:gd name="T30" fmla="*/ 265 w 1926"/>
                <a:gd name="T31" fmla="*/ 33 h 3258"/>
                <a:gd name="T32" fmla="*/ 139 w 1926"/>
                <a:gd name="T33" fmla="*/ 25 h 3258"/>
                <a:gd name="T34" fmla="*/ 12 w 1926"/>
                <a:gd name="T35" fmla="*/ 23 h 3258"/>
                <a:gd name="T36" fmla="*/ 23 w 1926"/>
                <a:gd name="T37" fmla="*/ 3248 h 3258"/>
                <a:gd name="T38" fmla="*/ 0 w 1926"/>
                <a:gd name="T39" fmla="*/ 6 h 3258"/>
                <a:gd name="T40" fmla="*/ 12 w 1926"/>
                <a:gd name="T41" fmla="*/ 0 h 3258"/>
                <a:gd name="T42" fmla="*/ 141 w 1926"/>
                <a:gd name="T43" fmla="*/ 2 h 3258"/>
                <a:gd name="T44" fmla="*/ 267 w 1926"/>
                <a:gd name="T45" fmla="*/ 10 h 3258"/>
                <a:gd name="T46" fmla="*/ 394 w 1926"/>
                <a:gd name="T47" fmla="*/ 21 h 3258"/>
                <a:gd name="T48" fmla="*/ 521 w 1926"/>
                <a:gd name="T49" fmla="*/ 40 h 3258"/>
                <a:gd name="T50" fmla="*/ 646 w 1926"/>
                <a:gd name="T51" fmla="*/ 62 h 3258"/>
                <a:gd name="T52" fmla="*/ 770 w 1926"/>
                <a:gd name="T53" fmla="*/ 88 h 3258"/>
                <a:gd name="T54" fmla="*/ 893 w 1926"/>
                <a:gd name="T55" fmla="*/ 121 h 3258"/>
                <a:gd name="T56" fmla="*/ 1016 w 1926"/>
                <a:gd name="T57" fmla="*/ 157 h 3258"/>
                <a:gd name="T58" fmla="*/ 1135 w 1926"/>
                <a:gd name="T59" fmla="*/ 200 h 3258"/>
                <a:gd name="T60" fmla="*/ 1254 w 1926"/>
                <a:gd name="T61" fmla="*/ 246 h 3258"/>
                <a:gd name="T62" fmla="*/ 1369 w 1926"/>
                <a:gd name="T63" fmla="*/ 298 h 3258"/>
                <a:gd name="T64" fmla="*/ 1485 w 1926"/>
                <a:gd name="T65" fmla="*/ 353 h 3258"/>
                <a:gd name="T66" fmla="*/ 1598 w 1926"/>
                <a:gd name="T67" fmla="*/ 413 h 3258"/>
                <a:gd name="T68" fmla="*/ 1707 w 1926"/>
                <a:gd name="T69" fmla="*/ 478 h 3258"/>
                <a:gd name="T70" fmla="*/ 1815 w 1926"/>
                <a:gd name="T71" fmla="*/ 545 h 3258"/>
                <a:gd name="T72" fmla="*/ 1921 w 1926"/>
                <a:gd name="T73" fmla="*/ 620 h 3258"/>
                <a:gd name="T74" fmla="*/ 1924 w 1926"/>
                <a:gd name="T75" fmla="*/ 635 h 3258"/>
                <a:gd name="T76" fmla="*/ 14 w 1926"/>
                <a:gd name="T77" fmla="*/ 3258 h 3258"/>
                <a:gd name="T78" fmla="*/ 2 w 1926"/>
                <a:gd name="T79" fmla="*/ 3254 h 3258"/>
                <a:gd name="T80" fmla="*/ 0 w 1926"/>
                <a:gd name="T81" fmla="*/ 12 h 3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26" h="3258">
                  <a:moveTo>
                    <a:pt x="23" y="3248"/>
                  </a:moveTo>
                  <a:lnTo>
                    <a:pt x="2" y="3240"/>
                  </a:lnTo>
                  <a:lnTo>
                    <a:pt x="1905" y="622"/>
                  </a:lnTo>
                  <a:lnTo>
                    <a:pt x="1907" y="637"/>
                  </a:lnTo>
                  <a:lnTo>
                    <a:pt x="1855" y="601"/>
                  </a:lnTo>
                  <a:lnTo>
                    <a:pt x="1803" y="564"/>
                  </a:lnTo>
                  <a:lnTo>
                    <a:pt x="1750" y="530"/>
                  </a:lnTo>
                  <a:lnTo>
                    <a:pt x="1696" y="497"/>
                  </a:lnTo>
                  <a:lnTo>
                    <a:pt x="1640" y="465"/>
                  </a:lnTo>
                  <a:lnTo>
                    <a:pt x="1586" y="432"/>
                  </a:lnTo>
                  <a:lnTo>
                    <a:pt x="1531" y="403"/>
                  </a:lnTo>
                  <a:lnTo>
                    <a:pt x="1475" y="372"/>
                  </a:lnTo>
                  <a:lnTo>
                    <a:pt x="1417" y="346"/>
                  </a:lnTo>
                  <a:lnTo>
                    <a:pt x="1360" y="319"/>
                  </a:lnTo>
                  <a:lnTo>
                    <a:pt x="1302" y="292"/>
                  </a:lnTo>
                  <a:lnTo>
                    <a:pt x="1245" y="267"/>
                  </a:lnTo>
                  <a:lnTo>
                    <a:pt x="1187" y="244"/>
                  </a:lnTo>
                  <a:lnTo>
                    <a:pt x="1128" y="221"/>
                  </a:lnTo>
                  <a:lnTo>
                    <a:pt x="1068" y="200"/>
                  </a:lnTo>
                  <a:lnTo>
                    <a:pt x="1009" y="181"/>
                  </a:lnTo>
                  <a:lnTo>
                    <a:pt x="947" y="161"/>
                  </a:lnTo>
                  <a:lnTo>
                    <a:pt x="888" y="144"/>
                  </a:lnTo>
                  <a:lnTo>
                    <a:pt x="826" y="127"/>
                  </a:lnTo>
                  <a:lnTo>
                    <a:pt x="765" y="111"/>
                  </a:lnTo>
                  <a:lnTo>
                    <a:pt x="703" y="98"/>
                  </a:lnTo>
                  <a:lnTo>
                    <a:pt x="642" y="85"/>
                  </a:lnTo>
                  <a:lnTo>
                    <a:pt x="580" y="73"/>
                  </a:lnTo>
                  <a:lnTo>
                    <a:pt x="517" y="62"/>
                  </a:lnTo>
                  <a:lnTo>
                    <a:pt x="456" y="52"/>
                  </a:lnTo>
                  <a:lnTo>
                    <a:pt x="392" y="44"/>
                  </a:lnTo>
                  <a:lnTo>
                    <a:pt x="329" y="38"/>
                  </a:lnTo>
                  <a:lnTo>
                    <a:pt x="265" y="33"/>
                  </a:lnTo>
                  <a:lnTo>
                    <a:pt x="202" y="27"/>
                  </a:lnTo>
                  <a:lnTo>
                    <a:pt x="139" y="25"/>
                  </a:lnTo>
                  <a:lnTo>
                    <a:pt x="75" y="23"/>
                  </a:lnTo>
                  <a:lnTo>
                    <a:pt x="12" y="23"/>
                  </a:lnTo>
                  <a:lnTo>
                    <a:pt x="23" y="12"/>
                  </a:lnTo>
                  <a:lnTo>
                    <a:pt x="23" y="3248"/>
                  </a:lnTo>
                  <a:close/>
                  <a:moveTo>
                    <a:pt x="0" y="12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12" y="0"/>
                  </a:lnTo>
                  <a:lnTo>
                    <a:pt x="75" y="0"/>
                  </a:lnTo>
                  <a:lnTo>
                    <a:pt x="141" y="2"/>
                  </a:lnTo>
                  <a:lnTo>
                    <a:pt x="204" y="6"/>
                  </a:lnTo>
                  <a:lnTo>
                    <a:pt x="267" y="10"/>
                  </a:lnTo>
                  <a:lnTo>
                    <a:pt x="331" y="15"/>
                  </a:lnTo>
                  <a:lnTo>
                    <a:pt x="394" y="21"/>
                  </a:lnTo>
                  <a:lnTo>
                    <a:pt x="457" y="31"/>
                  </a:lnTo>
                  <a:lnTo>
                    <a:pt x="521" y="40"/>
                  </a:lnTo>
                  <a:lnTo>
                    <a:pt x="584" y="50"/>
                  </a:lnTo>
                  <a:lnTo>
                    <a:pt x="646" y="62"/>
                  </a:lnTo>
                  <a:lnTo>
                    <a:pt x="709" y="75"/>
                  </a:lnTo>
                  <a:lnTo>
                    <a:pt x="770" y="88"/>
                  </a:lnTo>
                  <a:lnTo>
                    <a:pt x="832" y="104"/>
                  </a:lnTo>
                  <a:lnTo>
                    <a:pt x="893" y="121"/>
                  </a:lnTo>
                  <a:lnTo>
                    <a:pt x="955" y="138"/>
                  </a:lnTo>
                  <a:lnTo>
                    <a:pt x="1016" y="157"/>
                  </a:lnTo>
                  <a:lnTo>
                    <a:pt x="1076" y="179"/>
                  </a:lnTo>
                  <a:lnTo>
                    <a:pt x="1135" y="200"/>
                  </a:lnTo>
                  <a:lnTo>
                    <a:pt x="1195" y="223"/>
                  </a:lnTo>
                  <a:lnTo>
                    <a:pt x="1254" y="246"/>
                  </a:lnTo>
                  <a:lnTo>
                    <a:pt x="1312" y="271"/>
                  </a:lnTo>
                  <a:lnTo>
                    <a:pt x="1369" y="298"/>
                  </a:lnTo>
                  <a:lnTo>
                    <a:pt x="1427" y="324"/>
                  </a:lnTo>
                  <a:lnTo>
                    <a:pt x="1485" y="353"/>
                  </a:lnTo>
                  <a:lnTo>
                    <a:pt x="1542" y="382"/>
                  </a:lnTo>
                  <a:lnTo>
                    <a:pt x="1598" y="413"/>
                  </a:lnTo>
                  <a:lnTo>
                    <a:pt x="1654" y="443"/>
                  </a:lnTo>
                  <a:lnTo>
                    <a:pt x="1707" y="478"/>
                  </a:lnTo>
                  <a:lnTo>
                    <a:pt x="1761" y="511"/>
                  </a:lnTo>
                  <a:lnTo>
                    <a:pt x="1815" y="545"/>
                  </a:lnTo>
                  <a:lnTo>
                    <a:pt x="1869" y="582"/>
                  </a:lnTo>
                  <a:lnTo>
                    <a:pt x="1921" y="620"/>
                  </a:lnTo>
                  <a:lnTo>
                    <a:pt x="1926" y="628"/>
                  </a:lnTo>
                  <a:lnTo>
                    <a:pt x="1924" y="635"/>
                  </a:lnTo>
                  <a:lnTo>
                    <a:pt x="20" y="3254"/>
                  </a:lnTo>
                  <a:lnTo>
                    <a:pt x="14" y="3258"/>
                  </a:lnTo>
                  <a:lnTo>
                    <a:pt x="8" y="3258"/>
                  </a:lnTo>
                  <a:lnTo>
                    <a:pt x="2" y="3254"/>
                  </a:lnTo>
                  <a:lnTo>
                    <a:pt x="0" y="324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6096000" y="1350963"/>
              <a:ext cx="2443163" cy="2078038"/>
            </a:xfrm>
            <a:custGeom>
              <a:avLst/>
              <a:gdLst>
                <a:gd name="T0" fmla="*/ 0 w 3078"/>
                <a:gd name="T1" fmla="*/ 2618 h 2618"/>
                <a:gd name="T2" fmla="*/ 3078 w 3078"/>
                <a:gd name="T3" fmla="*/ 1618 h 2618"/>
                <a:gd name="T4" fmla="*/ 3038 w 3078"/>
                <a:gd name="T5" fmla="*/ 1497 h 2618"/>
                <a:gd name="T6" fmla="*/ 2990 w 3078"/>
                <a:gd name="T7" fmla="*/ 1378 h 2618"/>
                <a:gd name="T8" fmla="*/ 2940 w 3078"/>
                <a:gd name="T9" fmla="*/ 1261 h 2618"/>
                <a:gd name="T10" fmla="*/ 2884 w 3078"/>
                <a:gd name="T11" fmla="*/ 1148 h 2618"/>
                <a:gd name="T12" fmla="*/ 2824 w 3078"/>
                <a:gd name="T13" fmla="*/ 1034 h 2618"/>
                <a:gd name="T14" fmla="*/ 2759 w 3078"/>
                <a:gd name="T15" fmla="*/ 925 h 2618"/>
                <a:gd name="T16" fmla="*/ 2692 w 3078"/>
                <a:gd name="T17" fmla="*/ 819 h 2618"/>
                <a:gd name="T18" fmla="*/ 2619 w 3078"/>
                <a:gd name="T19" fmla="*/ 716 h 2618"/>
                <a:gd name="T20" fmla="*/ 2542 w 3078"/>
                <a:gd name="T21" fmla="*/ 614 h 2618"/>
                <a:gd name="T22" fmla="*/ 2462 w 3078"/>
                <a:gd name="T23" fmla="*/ 516 h 2618"/>
                <a:gd name="T24" fmla="*/ 2377 w 3078"/>
                <a:gd name="T25" fmla="*/ 422 h 2618"/>
                <a:gd name="T26" fmla="*/ 2291 w 3078"/>
                <a:gd name="T27" fmla="*/ 330 h 2618"/>
                <a:gd name="T28" fmla="*/ 2198 w 3078"/>
                <a:gd name="T29" fmla="*/ 242 h 2618"/>
                <a:gd name="T30" fmla="*/ 2102 w 3078"/>
                <a:gd name="T31" fmla="*/ 157 h 2618"/>
                <a:gd name="T32" fmla="*/ 2005 w 3078"/>
                <a:gd name="T33" fmla="*/ 76 h 2618"/>
                <a:gd name="T34" fmla="*/ 1903 w 3078"/>
                <a:gd name="T35" fmla="*/ 0 h 2618"/>
                <a:gd name="T36" fmla="*/ 0 w 3078"/>
                <a:gd name="T37" fmla="*/ 2618 h 2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78" h="2618">
                  <a:moveTo>
                    <a:pt x="0" y="2618"/>
                  </a:moveTo>
                  <a:lnTo>
                    <a:pt x="3078" y="1618"/>
                  </a:lnTo>
                  <a:lnTo>
                    <a:pt x="3038" y="1497"/>
                  </a:lnTo>
                  <a:lnTo>
                    <a:pt x="2990" y="1378"/>
                  </a:lnTo>
                  <a:lnTo>
                    <a:pt x="2940" y="1261"/>
                  </a:lnTo>
                  <a:lnTo>
                    <a:pt x="2884" y="1148"/>
                  </a:lnTo>
                  <a:lnTo>
                    <a:pt x="2824" y="1034"/>
                  </a:lnTo>
                  <a:lnTo>
                    <a:pt x="2759" y="925"/>
                  </a:lnTo>
                  <a:lnTo>
                    <a:pt x="2692" y="819"/>
                  </a:lnTo>
                  <a:lnTo>
                    <a:pt x="2619" y="716"/>
                  </a:lnTo>
                  <a:lnTo>
                    <a:pt x="2542" y="614"/>
                  </a:lnTo>
                  <a:lnTo>
                    <a:pt x="2462" y="516"/>
                  </a:lnTo>
                  <a:lnTo>
                    <a:pt x="2377" y="422"/>
                  </a:lnTo>
                  <a:lnTo>
                    <a:pt x="2291" y="330"/>
                  </a:lnTo>
                  <a:lnTo>
                    <a:pt x="2198" y="242"/>
                  </a:lnTo>
                  <a:lnTo>
                    <a:pt x="2102" y="157"/>
                  </a:lnTo>
                  <a:lnTo>
                    <a:pt x="2005" y="76"/>
                  </a:lnTo>
                  <a:lnTo>
                    <a:pt x="1903" y="0"/>
                  </a:lnTo>
                  <a:lnTo>
                    <a:pt x="0" y="2618"/>
                  </a:lnTo>
                  <a:close/>
                </a:path>
              </a:pathLst>
            </a:custGeom>
            <a:solidFill>
              <a:srgbClr val="FEACF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" name="Freeform 9"/>
            <p:cNvSpPr>
              <a:spLocks noEditPoints="1"/>
            </p:cNvSpPr>
            <p:nvPr/>
          </p:nvSpPr>
          <p:spPr bwMode="auto">
            <a:xfrm>
              <a:off x="6088063" y="1343025"/>
              <a:ext cx="2460625" cy="2095500"/>
            </a:xfrm>
            <a:custGeom>
              <a:avLst/>
              <a:gdLst>
                <a:gd name="T0" fmla="*/ 8 w 3101"/>
                <a:gd name="T1" fmla="*/ 2618 h 2641"/>
                <a:gd name="T2" fmla="*/ 3080 w 3101"/>
                <a:gd name="T3" fmla="*/ 1634 h 2641"/>
                <a:gd name="T4" fmla="*/ 3038 w 3101"/>
                <a:gd name="T5" fmla="*/ 1513 h 2641"/>
                <a:gd name="T6" fmla="*/ 2992 w 3101"/>
                <a:gd name="T7" fmla="*/ 1394 h 2641"/>
                <a:gd name="T8" fmla="*/ 2940 w 3101"/>
                <a:gd name="T9" fmla="*/ 1279 h 2641"/>
                <a:gd name="T10" fmla="*/ 2884 w 3101"/>
                <a:gd name="T11" fmla="*/ 1163 h 2641"/>
                <a:gd name="T12" fmla="*/ 2825 w 3101"/>
                <a:gd name="T13" fmla="*/ 1052 h 2641"/>
                <a:gd name="T14" fmla="*/ 2762 w 3101"/>
                <a:gd name="T15" fmla="*/ 943 h 2641"/>
                <a:gd name="T16" fmla="*/ 2694 w 3101"/>
                <a:gd name="T17" fmla="*/ 837 h 2641"/>
                <a:gd name="T18" fmla="*/ 2621 w 3101"/>
                <a:gd name="T19" fmla="*/ 733 h 2641"/>
                <a:gd name="T20" fmla="*/ 2545 w 3101"/>
                <a:gd name="T21" fmla="*/ 634 h 2641"/>
                <a:gd name="T22" fmla="*/ 2466 w 3101"/>
                <a:gd name="T23" fmla="*/ 536 h 2641"/>
                <a:gd name="T24" fmla="*/ 2381 w 3101"/>
                <a:gd name="T25" fmla="*/ 442 h 2641"/>
                <a:gd name="T26" fmla="*/ 2293 w 3101"/>
                <a:gd name="T27" fmla="*/ 350 h 2641"/>
                <a:gd name="T28" fmla="*/ 2203 w 3101"/>
                <a:gd name="T29" fmla="*/ 263 h 2641"/>
                <a:gd name="T30" fmla="*/ 2107 w 3101"/>
                <a:gd name="T31" fmla="*/ 179 h 2641"/>
                <a:gd name="T32" fmla="*/ 2009 w 3101"/>
                <a:gd name="T33" fmla="*/ 98 h 2641"/>
                <a:gd name="T34" fmla="*/ 1907 w 3101"/>
                <a:gd name="T35" fmla="*/ 19 h 2641"/>
                <a:gd name="T36" fmla="*/ 22 w 3101"/>
                <a:gd name="T37" fmla="*/ 2636 h 2641"/>
                <a:gd name="T38" fmla="*/ 1909 w 3101"/>
                <a:gd name="T39" fmla="*/ 2 h 2641"/>
                <a:gd name="T40" fmla="*/ 1917 w 3101"/>
                <a:gd name="T41" fmla="*/ 0 h 2641"/>
                <a:gd name="T42" fmla="*/ 1972 w 3101"/>
                <a:gd name="T43" fmla="*/ 40 h 2641"/>
                <a:gd name="T44" fmla="*/ 2074 w 3101"/>
                <a:gd name="T45" fmla="*/ 119 h 2641"/>
                <a:gd name="T46" fmla="*/ 2170 w 3101"/>
                <a:gd name="T47" fmla="*/ 202 h 2641"/>
                <a:gd name="T48" fmla="*/ 2264 w 3101"/>
                <a:gd name="T49" fmla="*/ 290 h 2641"/>
                <a:gd name="T50" fmla="*/ 2355 w 3101"/>
                <a:gd name="T51" fmla="*/ 380 h 2641"/>
                <a:gd name="T52" fmla="*/ 2441 w 3101"/>
                <a:gd name="T53" fmla="*/ 472 h 2641"/>
                <a:gd name="T54" fmla="*/ 2523 w 3101"/>
                <a:gd name="T55" fmla="*/ 570 h 2641"/>
                <a:gd name="T56" fmla="*/ 2602 w 3101"/>
                <a:gd name="T57" fmla="*/ 670 h 2641"/>
                <a:gd name="T58" fmla="*/ 2677 w 3101"/>
                <a:gd name="T59" fmla="*/ 772 h 2641"/>
                <a:gd name="T60" fmla="*/ 2748 w 3101"/>
                <a:gd name="T61" fmla="*/ 877 h 2641"/>
                <a:gd name="T62" fmla="*/ 2813 w 3101"/>
                <a:gd name="T63" fmla="*/ 987 h 2641"/>
                <a:gd name="T64" fmla="*/ 2877 w 3101"/>
                <a:gd name="T65" fmla="*/ 1098 h 2641"/>
                <a:gd name="T66" fmla="*/ 2934 w 3101"/>
                <a:gd name="T67" fmla="*/ 1211 h 2641"/>
                <a:gd name="T68" fmla="*/ 2988 w 3101"/>
                <a:gd name="T69" fmla="*/ 1327 h 2641"/>
                <a:gd name="T70" fmla="*/ 3036 w 3101"/>
                <a:gd name="T71" fmla="*/ 1446 h 2641"/>
                <a:gd name="T72" fmla="*/ 3080 w 3101"/>
                <a:gd name="T73" fmla="*/ 1565 h 2641"/>
                <a:gd name="T74" fmla="*/ 3101 w 3101"/>
                <a:gd name="T75" fmla="*/ 1630 h 2641"/>
                <a:gd name="T76" fmla="*/ 3098 w 3101"/>
                <a:gd name="T77" fmla="*/ 1638 h 2641"/>
                <a:gd name="T78" fmla="*/ 16 w 3101"/>
                <a:gd name="T79" fmla="*/ 2640 h 2641"/>
                <a:gd name="T80" fmla="*/ 2 w 3101"/>
                <a:gd name="T81" fmla="*/ 2636 h 2641"/>
                <a:gd name="T82" fmla="*/ 2 w 3101"/>
                <a:gd name="T83" fmla="*/ 2622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01" h="2641">
                  <a:moveTo>
                    <a:pt x="22" y="2636"/>
                  </a:moveTo>
                  <a:lnTo>
                    <a:pt x="8" y="2618"/>
                  </a:lnTo>
                  <a:lnTo>
                    <a:pt x="3088" y="1618"/>
                  </a:lnTo>
                  <a:lnTo>
                    <a:pt x="3080" y="1634"/>
                  </a:lnTo>
                  <a:lnTo>
                    <a:pt x="3059" y="1572"/>
                  </a:lnTo>
                  <a:lnTo>
                    <a:pt x="3038" y="1513"/>
                  </a:lnTo>
                  <a:lnTo>
                    <a:pt x="3015" y="1453"/>
                  </a:lnTo>
                  <a:lnTo>
                    <a:pt x="2992" y="1394"/>
                  </a:lnTo>
                  <a:lnTo>
                    <a:pt x="2967" y="1336"/>
                  </a:lnTo>
                  <a:lnTo>
                    <a:pt x="2940" y="1279"/>
                  </a:lnTo>
                  <a:lnTo>
                    <a:pt x="2913" y="1221"/>
                  </a:lnTo>
                  <a:lnTo>
                    <a:pt x="2884" y="1163"/>
                  </a:lnTo>
                  <a:lnTo>
                    <a:pt x="2856" y="1108"/>
                  </a:lnTo>
                  <a:lnTo>
                    <a:pt x="2825" y="1052"/>
                  </a:lnTo>
                  <a:lnTo>
                    <a:pt x="2794" y="998"/>
                  </a:lnTo>
                  <a:lnTo>
                    <a:pt x="2762" y="943"/>
                  </a:lnTo>
                  <a:lnTo>
                    <a:pt x="2729" y="891"/>
                  </a:lnTo>
                  <a:lnTo>
                    <a:pt x="2694" y="837"/>
                  </a:lnTo>
                  <a:lnTo>
                    <a:pt x="2658" y="785"/>
                  </a:lnTo>
                  <a:lnTo>
                    <a:pt x="2621" y="733"/>
                  </a:lnTo>
                  <a:lnTo>
                    <a:pt x="2583" y="684"/>
                  </a:lnTo>
                  <a:lnTo>
                    <a:pt x="2545" y="634"/>
                  </a:lnTo>
                  <a:lnTo>
                    <a:pt x="2506" y="584"/>
                  </a:lnTo>
                  <a:lnTo>
                    <a:pt x="2466" y="536"/>
                  </a:lnTo>
                  <a:lnTo>
                    <a:pt x="2424" y="488"/>
                  </a:lnTo>
                  <a:lnTo>
                    <a:pt x="2381" y="442"/>
                  </a:lnTo>
                  <a:lnTo>
                    <a:pt x="2337" y="396"/>
                  </a:lnTo>
                  <a:lnTo>
                    <a:pt x="2293" y="350"/>
                  </a:lnTo>
                  <a:lnTo>
                    <a:pt x="2249" y="305"/>
                  </a:lnTo>
                  <a:lnTo>
                    <a:pt x="2203" y="263"/>
                  </a:lnTo>
                  <a:lnTo>
                    <a:pt x="2155" y="219"/>
                  </a:lnTo>
                  <a:lnTo>
                    <a:pt x="2107" y="179"/>
                  </a:lnTo>
                  <a:lnTo>
                    <a:pt x="2059" y="136"/>
                  </a:lnTo>
                  <a:lnTo>
                    <a:pt x="2009" y="98"/>
                  </a:lnTo>
                  <a:lnTo>
                    <a:pt x="1959" y="58"/>
                  </a:lnTo>
                  <a:lnTo>
                    <a:pt x="1907" y="19"/>
                  </a:lnTo>
                  <a:lnTo>
                    <a:pt x="1924" y="17"/>
                  </a:lnTo>
                  <a:lnTo>
                    <a:pt x="22" y="2636"/>
                  </a:lnTo>
                  <a:close/>
                  <a:moveTo>
                    <a:pt x="1905" y="4"/>
                  </a:moveTo>
                  <a:lnTo>
                    <a:pt x="1909" y="2"/>
                  </a:lnTo>
                  <a:lnTo>
                    <a:pt x="1913" y="0"/>
                  </a:lnTo>
                  <a:lnTo>
                    <a:pt x="1917" y="0"/>
                  </a:lnTo>
                  <a:lnTo>
                    <a:pt x="1921" y="2"/>
                  </a:lnTo>
                  <a:lnTo>
                    <a:pt x="1972" y="40"/>
                  </a:lnTo>
                  <a:lnTo>
                    <a:pt x="2024" y="79"/>
                  </a:lnTo>
                  <a:lnTo>
                    <a:pt x="2074" y="119"/>
                  </a:lnTo>
                  <a:lnTo>
                    <a:pt x="2122" y="161"/>
                  </a:lnTo>
                  <a:lnTo>
                    <a:pt x="2170" y="202"/>
                  </a:lnTo>
                  <a:lnTo>
                    <a:pt x="2218" y="246"/>
                  </a:lnTo>
                  <a:lnTo>
                    <a:pt x="2264" y="290"/>
                  </a:lnTo>
                  <a:lnTo>
                    <a:pt x="2310" y="334"/>
                  </a:lnTo>
                  <a:lnTo>
                    <a:pt x="2355" y="380"/>
                  </a:lnTo>
                  <a:lnTo>
                    <a:pt x="2399" y="426"/>
                  </a:lnTo>
                  <a:lnTo>
                    <a:pt x="2441" y="472"/>
                  </a:lnTo>
                  <a:lnTo>
                    <a:pt x="2483" y="520"/>
                  </a:lnTo>
                  <a:lnTo>
                    <a:pt x="2523" y="570"/>
                  </a:lnTo>
                  <a:lnTo>
                    <a:pt x="2564" y="618"/>
                  </a:lnTo>
                  <a:lnTo>
                    <a:pt x="2602" y="670"/>
                  </a:lnTo>
                  <a:lnTo>
                    <a:pt x="2641" y="720"/>
                  </a:lnTo>
                  <a:lnTo>
                    <a:pt x="2677" y="772"/>
                  </a:lnTo>
                  <a:lnTo>
                    <a:pt x="2714" y="826"/>
                  </a:lnTo>
                  <a:lnTo>
                    <a:pt x="2748" y="877"/>
                  </a:lnTo>
                  <a:lnTo>
                    <a:pt x="2781" y="931"/>
                  </a:lnTo>
                  <a:lnTo>
                    <a:pt x="2813" y="987"/>
                  </a:lnTo>
                  <a:lnTo>
                    <a:pt x="2846" y="1041"/>
                  </a:lnTo>
                  <a:lnTo>
                    <a:pt x="2877" y="1098"/>
                  </a:lnTo>
                  <a:lnTo>
                    <a:pt x="2906" y="1154"/>
                  </a:lnTo>
                  <a:lnTo>
                    <a:pt x="2934" y="1211"/>
                  </a:lnTo>
                  <a:lnTo>
                    <a:pt x="2961" y="1269"/>
                  </a:lnTo>
                  <a:lnTo>
                    <a:pt x="2988" y="1327"/>
                  </a:lnTo>
                  <a:lnTo>
                    <a:pt x="3013" y="1386"/>
                  </a:lnTo>
                  <a:lnTo>
                    <a:pt x="3036" y="1446"/>
                  </a:lnTo>
                  <a:lnTo>
                    <a:pt x="3059" y="1505"/>
                  </a:lnTo>
                  <a:lnTo>
                    <a:pt x="3080" y="1565"/>
                  </a:lnTo>
                  <a:lnTo>
                    <a:pt x="3101" y="1626"/>
                  </a:lnTo>
                  <a:lnTo>
                    <a:pt x="3101" y="1630"/>
                  </a:lnTo>
                  <a:lnTo>
                    <a:pt x="3101" y="1634"/>
                  </a:lnTo>
                  <a:lnTo>
                    <a:pt x="3098" y="1638"/>
                  </a:lnTo>
                  <a:lnTo>
                    <a:pt x="3094" y="1639"/>
                  </a:lnTo>
                  <a:lnTo>
                    <a:pt x="16" y="2640"/>
                  </a:lnTo>
                  <a:lnTo>
                    <a:pt x="8" y="2641"/>
                  </a:lnTo>
                  <a:lnTo>
                    <a:pt x="2" y="2636"/>
                  </a:lnTo>
                  <a:lnTo>
                    <a:pt x="0" y="2630"/>
                  </a:lnTo>
                  <a:lnTo>
                    <a:pt x="2" y="2622"/>
                  </a:lnTo>
                  <a:lnTo>
                    <a:pt x="1905" y="4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6096000" y="2635250"/>
              <a:ext cx="2570163" cy="1589088"/>
            </a:xfrm>
            <a:custGeom>
              <a:avLst/>
              <a:gdLst>
                <a:gd name="T0" fmla="*/ 0 w 3237"/>
                <a:gd name="T1" fmla="*/ 1000 h 2000"/>
                <a:gd name="T2" fmla="*/ 3078 w 3237"/>
                <a:gd name="T3" fmla="*/ 2000 h 2000"/>
                <a:gd name="T4" fmla="*/ 3116 w 3237"/>
                <a:gd name="T5" fmla="*/ 1877 h 2000"/>
                <a:gd name="T6" fmla="*/ 3149 w 3237"/>
                <a:gd name="T7" fmla="*/ 1754 h 2000"/>
                <a:gd name="T8" fmla="*/ 3176 w 3237"/>
                <a:gd name="T9" fmla="*/ 1630 h 2000"/>
                <a:gd name="T10" fmla="*/ 3197 w 3237"/>
                <a:gd name="T11" fmla="*/ 1505 h 2000"/>
                <a:gd name="T12" fmla="*/ 3214 w 3237"/>
                <a:gd name="T13" fmla="*/ 1378 h 2000"/>
                <a:gd name="T14" fmla="*/ 3228 w 3237"/>
                <a:gd name="T15" fmla="*/ 1253 h 2000"/>
                <a:gd name="T16" fmla="*/ 3235 w 3237"/>
                <a:gd name="T17" fmla="*/ 1127 h 2000"/>
                <a:gd name="T18" fmla="*/ 3237 w 3237"/>
                <a:gd name="T19" fmla="*/ 1000 h 2000"/>
                <a:gd name="T20" fmla="*/ 3235 w 3237"/>
                <a:gd name="T21" fmla="*/ 873 h 2000"/>
                <a:gd name="T22" fmla="*/ 3228 w 3237"/>
                <a:gd name="T23" fmla="*/ 747 h 2000"/>
                <a:gd name="T24" fmla="*/ 3214 w 3237"/>
                <a:gd name="T25" fmla="*/ 620 h 2000"/>
                <a:gd name="T26" fmla="*/ 3197 w 3237"/>
                <a:gd name="T27" fmla="*/ 495 h 2000"/>
                <a:gd name="T28" fmla="*/ 3176 w 3237"/>
                <a:gd name="T29" fmla="*/ 370 h 2000"/>
                <a:gd name="T30" fmla="*/ 3149 w 3237"/>
                <a:gd name="T31" fmla="*/ 246 h 2000"/>
                <a:gd name="T32" fmla="*/ 3116 w 3237"/>
                <a:gd name="T33" fmla="*/ 121 h 2000"/>
                <a:gd name="T34" fmla="*/ 3078 w 3237"/>
                <a:gd name="T35" fmla="*/ 0 h 2000"/>
                <a:gd name="T36" fmla="*/ 0 w 3237"/>
                <a:gd name="T37" fmla="*/ 1000 h 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7" h="2000">
                  <a:moveTo>
                    <a:pt x="0" y="1000"/>
                  </a:moveTo>
                  <a:lnTo>
                    <a:pt x="3078" y="2000"/>
                  </a:lnTo>
                  <a:lnTo>
                    <a:pt x="3116" y="1877"/>
                  </a:lnTo>
                  <a:lnTo>
                    <a:pt x="3149" y="1754"/>
                  </a:lnTo>
                  <a:lnTo>
                    <a:pt x="3176" y="1630"/>
                  </a:lnTo>
                  <a:lnTo>
                    <a:pt x="3197" y="1505"/>
                  </a:lnTo>
                  <a:lnTo>
                    <a:pt x="3214" y="1378"/>
                  </a:lnTo>
                  <a:lnTo>
                    <a:pt x="3228" y="1253"/>
                  </a:lnTo>
                  <a:lnTo>
                    <a:pt x="3235" y="1127"/>
                  </a:lnTo>
                  <a:lnTo>
                    <a:pt x="3237" y="1000"/>
                  </a:lnTo>
                  <a:lnTo>
                    <a:pt x="3235" y="873"/>
                  </a:lnTo>
                  <a:lnTo>
                    <a:pt x="3228" y="747"/>
                  </a:lnTo>
                  <a:lnTo>
                    <a:pt x="3214" y="620"/>
                  </a:lnTo>
                  <a:lnTo>
                    <a:pt x="3197" y="495"/>
                  </a:lnTo>
                  <a:lnTo>
                    <a:pt x="3176" y="370"/>
                  </a:lnTo>
                  <a:lnTo>
                    <a:pt x="3149" y="246"/>
                  </a:lnTo>
                  <a:lnTo>
                    <a:pt x="3116" y="121"/>
                  </a:lnTo>
                  <a:lnTo>
                    <a:pt x="3078" y="0"/>
                  </a:lnTo>
                  <a:lnTo>
                    <a:pt x="0" y="1000"/>
                  </a:lnTo>
                  <a:close/>
                </a:path>
              </a:pathLst>
            </a:custGeom>
            <a:solidFill>
              <a:srgbClr val="96F8F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6088063" y="2627313"/>
              <a:ext cx="2587625" cy="1604963"/>
            </a:xfrm>
            <a:custGeom>
              <a:avLst/>
              <a:gdLst>
                <a:gd name="T0" fmla="*/ 16 w 3261"/>
                <a:gd name="T1" fmla="*/ 1022 h 2024"/>
                <a:gd name="T2" fmla="*/ 16 w 3261"/>
                <a:gd name="T3" fmla="*/ 1000 h 2024"/>
                <a:gd name="T4" fmla="*/ 3094 w 3261"/>
                <a:gd name="T5" fmla="*/ 2001 h 2024"/>
                <a:gd name="T6" fmla="*/ 3080 w 3261"/>
                <a:gd name="T7" fmla="*/ 2008 h 2024"/>
                <a:gd name="T8" fmla="*/ 3117 w 3261"/>
                <a:gd name="T9" fmla="*/ 1885 h 2024"/>
                <a:gd name="T10" fmla="*/ 3149 w 3261"/>
                <a:gd name="T11" fmla="*/ 1763 h 2024"/>
                <a:gd name="T12" fmla="*/ 3176 w 3261"/>
                <a:gd name="T13" fmla="*/ 1640 h 2024"/>
                <a:gd name="T14" fmla="*/ 3197 w 3261"/>
                <a:gd name="T15" fmla="*/ 1515 h 2024"/>
                <a:gd name="T16" fmla="*/ 3215 w 3261"/>
                <a:gd name="T17" fmla="*/ 1388 h 2024"/>
                <a:gd name="T18" fmla="*/ 3228 w 3261"/>
                <a:gd name="T19" fmla="*/ 1263 h 2024"/>
                <a:gd name="T20" fmla="*/ 3236 w 3261"/>
                <a:gd name="T21" fmla="*/ 1137 h 2024"/>
                <a:gd name="T22" fmla="*/ 3238 w 3261"/>
                <a:gd name="T23" fmla="*/ 1012 h 2024"/>
                <a:gd name="T24" fmla="*/ 3236 w 3261"/>
                <a:gd name="T25" fmla="*/ 885 h 2024"/>
                <a:gd name="T26" fmla="*/ 3228 w 3261"/>
                <a:gd name="T27" fmla="*/ 759 h 2024"/>
                <a:gd name="T28" fmla="*/ 3215 w 3261"/>
                <a:gd name="T29" fmla="*/ 634 h 2024"/>
                <a:gd name="T30" fmla="*/ 3197 w 3261"/>
                <a:gd name="T31" fmla="*/ 509 h 2024"/>
                <a:gd name="T32" fmla="*/ 3176 w 3261"/>
                <a:gd name="T33" fmla="*/ 384 h 2024"/>
                <a:gd name="T34" fmla="*/ 3149 w 3261"/>
                <a:gd name="T35" fmla="*/ 259 h 2024"/>
                <a:gd name="T36" fmla="*/ 3117 w 3261"/>
                <a:gd name="T37" fmla="*/ 137 h 2024"/>
                <a:gd name="T38" fmla="*/ 3080 w 3261"/>
                <a:gd name="T39" fmla="*/ 14 h 2024"/>
                <a:gd name="T40" fmla="*/ 3094 w 3261"/>
                <a:gd name="T41" fmla="*/ 21 h 2024"/>
                <a:gd name="T42" fmla="*/ 16 w 3261"/>
                <a:gd name="T43" fmla="*/ 1022 h 2024"/>
                <a:gd name="T44" fmla="*/ 3088 w 3261"/>
                <a:gd name="T45" fmla="*/ 0 h 2024"/>
                <a:gd name="T46" fmla="*/ 3092 w 3261"/>
                <a:gd name="T47" fmla="*/ 0 h 2024"/>
                <a:gd name="T48" fmla="*/ 3096 w 3261"/>
                <a:gd name="T49" fmla="*/ 0 h 2024"/>
                <a:gd name="T50" fmla="*/ 3101 w 3261"/>
                <a:gd name="T51" fmla="*/ 8 h 2024"/>
                <a:gd name="T52" fmla="*/ 3138 w 3261"/>
                <a:gd name="T53" fmla="*/ 131 h 2024"/>
                <a:gd name="T54" fmla="*/ 3171 w 3261"/>
                <a:gd name="T55" fmla="*/ 256 h 2024"/>
                <a:gd name="T56" fmla="*/ 3199 w 3261"/>
                <a:gd name="T57" fmla="*/ 380 h 2024"/>
                <a:gd name="T58" fmla="*/ 3220 w 3261"/>
                <a:gd name="T59" fmla="*/ 505 h 2024"/>
                <a:gd name="T60" fmla="*/ 3238 w 3261"/>
                <a:gd name="T61" fmla="*/ 632 h 2024"/>
                <a:gd name="T62" fmla="*/ 3251 w 3261"/>
                <a:gd name="T63" fmla="*/ 759 h 2024"/>
                <a:gd name="T64" fmla="*/ 3259 w 3261"/>
                <a:gd name="T65" fmla="*/ 885 h 2024"/>
                <a:gd name="T66" fmla="*/ 3261 w 3261"/>
                <a:gd name="T67" fmla="*/ 1012 h 2024"/>
                <a:gd name="T68" fmla="*/ 3259 w 3261"/>
                <a:gd name="T69" fmla="*/ 1139 h 2024"/>
                <a:gd name="T70" fmla="*/ 3251 w 3261"/>
                <a:gd name="T71" fmla="*/ 1265 h 2024"/>
                <a:gd name="T72" fmla="*/ 3238 w 3261"/>
                <a:gd name="T73" fmla="*/ 1392 h 2024"/>
                <a:gd name="T74" fmla="*/ 3220 w 3261"/>
                <a:gd name="T75" fmla="*/ 1519 h 2024"/>
                <a:gd name="T76" fmla="*/ 3197 w 3261"/>
                <a:gd name="T77" fmla="*/ 1643 h 2024"/>
                <a:gd name="T78" fmla="*/ 3171 w 3261"/>
                <a:gd name="T79" fmla="*/ 1768 h 2024"/>
                <a:gd name="T80" fmla="*/ 3138 w 3261"/>
                <a:gd name="T81" fmla="*/ 1893 h 2024"/>
                <a:gd name="T82" fmla="*/ 3101 w 3261"/>
                <a:gd name="T83" fmla="*/ 2016 h 2024"/>
                <a:gd name="T84" fmla="*/ 3096 w 3261"/>
                <a:gd name="T85" fmla="*/ 2022 h 2024"/>
                <a:gd name="T86" fmla="*/ 3092 w 3261"/>
                <a:gd name="T87" fmla="*/ 2024 h 2024"/>
                <a:gd name="T88" fmla="*/ 3088 w 3261"/>
                <a:gd name="T89" fmla="*/ 2024 h 2024"/>
                <a:gd name="T90" fmla="*/ 8 w 3261"/>
                <a:gd name="T91" fmla="*/ 1022 h 2024"/>
                <a:gd name="T92" fmla="*/ 2 w 3261"/>
                <a:gd name="T93" fmla="*/ 1018 h 2024"/>
                <a:gd name="T94" fmla="*/ 0 w 3261"/>
                <a:gd name="T95" fmla="*/ 1012 h 2024"/>
                <a:gd name="T96" fmla="*/ 2 w 3261"/>
                <a:gd name="T97" fmla="*/ 1004 h 2024"/>
                <a:gd name="T98" fmla="*/ 8 w 3261"/>
                <a:gd name="T99" fmla="*/ 1000 h 2024"/>
                <a:gd name="T100" fmla="*/ 3088 w 3261"/>
                <a:gd name="T101" fmla="*/ 0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61" h="2024">
                  <a:moveTo>
                    <a:pt x="16" y="1022"/>
                  </a:moveTo>
                  <a:lnTo>
                    <a:pt x="16" y="1000"/>
                  </a:lnTo>
                  <a:lnTo>
                    <a:pt x="3094" y="2001"/>
                  </a:lnTo>
                  <a:lnTo>
                    <a:pt x="3080" y="2008"/>
                  </a:lnTo>
                  <a:lnTo>
                    <a:pt x="3117" y="1885"/>
                  </a:lnTo>
                  <a:lnTo>
                    <a:pt x="3149" y="1763"/>
                  </a:lnTo>
                  <a:lnTo>
                    <a:pt x="3176" y="1640"/>
                  </a:lnTo>
                  <a:lnTo>
                    <a:pt x="3197" y="1515"/>
                  </a:lnTo>
                  <a:lnTo>
                    <a:pt x="3215" y="1388"/>
                  </a:lnTo>
                  <a:lnTo>
                    <a:pt x="3228" y="1263"/>
                  </a:lnTo>
                  <a:lnTo>
                    <a:pt x="3236" y="1137"/>
                  </a:lnTo>
                  <a:lnTo>
                    <a:pt x="3238" y="1012"/>
                  </a:lnTo>
                  <a:lnTo>
                    <a:pt x="3236" y="885"/>
                  </a:lnTo>
                  <a:lnTo>
                    <a:pt x="3228" y="759"/>
                  </a:lnTo>
                  <a:lnTo>
                    <a:pt x="3215" y="634"/>
                  </a:lnTo>
                  <a:lnTo>
                    <a:pt x="3197" y="509"/>
                  </a:lnTo>
                  <a:lnTo>
                    <a:pt x="3176" y="384"/>
                  </a:lnTo>
                  <a:lnTo>
                    <a:pt x="3149" y="259"/>
                  </a:lnTo>
                  <a:lnTo>
                    <a:pt x="3117" y="137"/>
                  </a:lnTo>
                  <a:lnTo>
                    <a:pt x="3080" y="14"/>
                  </a:lnTo>
                  <a:lnTo>
                    <a:pt x="3094" y="21"/>
                  </a:lnTo>
                  <a:lnTo>
                    <a:pt x="16" y="1022"/>
                  </a:lnTo>
                  <a:close/>
                  <a:moveTo>
                    <a:pt x="3088" y="0"/>
                  </a:moveTo>
                  <a:lnTo>
                    <a:pt x="3092" y="0"/>
                  </a:lnTo>
                  <a:lnTo>
                    <a:pt x="3096" y="0"/>
                  </a:lnTo>
                  <a:lnTo>
                    <a:pt x="3101" y="8"/>
                  </a:lnTo>
                  <a:lnTo>
                    <a:pt x="3138" y="131"/>
                  </a:lnTo>
                  <a:lnTo>
                    <a:pt x="3171" y="256"/>
                  </a:lnTo>
                  <a:lnTo>
                    <a:pt x="3199" y="380"/>
                  </a:lnTo>
                  <a:lnTo>
                    <a:pt x="3220" y="505"/>
                  </a:lnTo>
                  <a:lnTo>
                    <a:pt x="3238" y="632"/>
                  </a:lnTo>
                  <a:lnTo>
                    <a:pt x="3251" y="759"/>
                  </a:lnTo>
                  <a:lnTo>
                    <a:pt x="3259" y="885"/>
                  </a:lnTo>
                  <a:lnTo>
                    <a:pt x="3261" y="1012"/>
                  </a:lnTo>
                  <a:lnTo>
                    <a:pt x="3259" y="1139"/>
                  </a:lnTo>
                  <a:lnTo>
                    <a:pt x="3251" y="1265"/>
                  </a:lnTo>
                  <a:lnTo>
                    <a:pt x="3238" y="1392"/>
                  </a:lnTo>
                  <a:lnTo>
                    <a:pt x="3220" y="1519"/>
                  </a:lnTo>
                  <a:lnTo>
                    <a:pt x="3197" y="1643"/>
                  </a:lnTo>
                  <a:lnTo>
                    <a:pt x="3171" y="1768"/>
                  </a:lnTo>
                  <a:lnTo>
                    <a:pt x="3138" y="1893"/>
                  </a:lnTo>
                  <a:lnTo>
                    <a:pt x="3101" y="2016"/>
                  </a:lnTo>
                  <a:lnTo>
                    <a:pt x="3096" y="2022"/>
                  </a:lnTo>
                  <a:lnTo>
                    <a:pt x="3092" y="2024"/>
                  </a:lnTo>
                  <a:lnTo>
                    <a:pt x="3088" y="2024"/>
                  </a:lnTo>
                  <a:lnTo>
                    <a:pt x="8" y="1022"/>
                  </a:lnTo>
                  <a:lnTo>
                    <a:pt x="2" y="1018"/>
                  </a:lnTo>
                  <a:lnTo>
                    <a:pt x="0" y="1012"/>
                  </a:lnTo>
                  <a:lnTo>
                    <a:pt x="2" y="1004"/>
                  </a:lnTo>
                  <a:lnTo>
                    <a:pt x="8" y="1000"/>
                  </a:lnTo>
                  <a:lnTo>
                    <a:pt x="3088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6096000" y="3429000"/>
              <a:ext cx="2443163" cy="2079625"/>
            </a:xfrm>
            <a:custGeom>
              <a:avLst/>
              <a:gdLst>
                <a:gd name="T0" fmla="*/ 0 w 3078"/>
                <a:gd name="T1" fmla="*/ 0 h 2618"/>
                <a:gd name="T2" fmla="*/ 1903 w 3078"/>
                <a:gd name="T3" fmla="*/ 2618 h 2618"/>
                <a:gd name="T4" fmla="*/ 2005 w 3078"/>
                <a:gd name="T5" fmla="*/ 2541 h 2618"/>
                <a:gd name="T6" fmla="*/ 2102 w 3078"/>
                <a:gd name="T7" fmla="*/ 2459 h 2618"/>
                <a:gd name="T8" fmla="*/ 2198 w 3078"/>
                <a:gd name="T9" fmla="*/ 2374 h 2618"/>
                <a:gd name="T10" fmla="*/ 2291 w 3078"/>
                <a:gd name="T11" fmla="*/ 2288 h 2618"/>
                <a:gd name="T12" fmla="*/ 2377 w 3078"/>
                <a:gd name="T13" fmla="*/ 2196 h 2618"/>
                <a:gd name="T14" fmla="*/ 2462 w 3078"/>
                <a:gd name="T15" fmla="*/ 2100 h 2618"/>
                <a:gd name="T16" fmla="*/ 2542 w 3078"/>
                <a:gd name="T17" fmla="*/ 2002 h 2618"/>
                <a:gd name="T18" fmla="*/ 2619 w 3078"/>
                <a:gd name="T19" fmla="*/ 1902 h 2618"/>
                <a:gd name="T20" fmla="*/ 2692 w 3078"/>
                <a:gd name="T21" fmla="*/ 1799 h 2618"/>
                <a:gd name="T22" fmla="*/ 2759 w 3078"/>
                <a:gd name="T23" fmla="*/ 1691 h 2618"/>
                <a:gd name="T24" fmla="*/ 2824 w 3078"/>
                <a:gd name="T25" fmla="*/ 1582 h 2618"/>
                <a:gd name="T26" fmla="*/ 2884 w 3078"/>
                <a:gd name="T27" fmla="*/ 1470 h 2618"/>
                <a:gd name="T28" fmla="*/ 2940 w 3078"/>
                <a:gd name="T29" fmla="*/ 1355 h 2618"/>
                <a:gd name="T30" fmla="*/ 2990 w 3078"/>
                <a:gd name="T31" fmla="*/ 1240 h 2618"/>
                <a:gd name="T32" fmla="*/ 3038 w 3078"/>
                <a:gd name="T33" fmla="*/ 1121 h 2618"/>
                <a:gd name="T34" fmla="*/ 3078 w 3078"/>
                <a:gd name="T35" fmla="*/ 1000 h 2618"/>
                <a:gd name="T36" fmla="*/ 0 w 3078"/>
                <a:gd name="T37" fmla="*/ 0 h 2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78" h="2618">
                  <a:moveTo>
                    <a:pt x="0" y="0"/>
                  </a:moveTo>
                  <a:lnTo>
                    <a:pt x="1903" y="2618"/>
                  </a:lnTo>
                  <a:lnTo>
                    <a:pt x="2005" y="2541"/>
                  </a:lnTo>
                  <a:lnTo>
                    <a:pt x="2102" y="2459"/>
                  </a:lnTo>
                  <a:lnTo>
                    <a:pt x="2198" y="2374"/>
                  </a:lnTo>
                  <a:lnTo>
                    <a:pt x="2291" y="2288"/>
                  </a:lnTo>
                  <a:lnTo>
                    <a:pt x="2377" y="2196"/>
                  </a:lnTo>
                  <a:lnTo>
                    <a:pt x="2462" y="2100"/>
                  </a:lnTo>
                  <a:lnTo>
                    <a:pt x="2542" y="2002"/>
                  </a:lnTo>
                  <a:lnTo>
                    <a:pt x="2619" y="1902"/>
                  </a:lnTo>
                  <a:lnTo>
                    <a:pt x="2692" y="1799"/>
                  </a:lnTo>
                  <a:lnTo>
                    <a:pt x="2759" y="1691"/>
                  </a:lnTo>
                  <a:lnTo>
                    <a:pt x="2824" y="1582"/>
                  </a:lnTo>
                  <a:lnTo>
                    <a:pt x="2884" y="1470"/>
                  </a:lnTo>
                  <a:lnTo>
                    <a:pt x="2940" y="1355"/>
                  </a:lnTo>
                  <a:lnTo>
                    <a:pt x="2990" y="1240"/>
                  </a:lnTo>
                  <a:lnTo>
                    <a:pt x="3038" y="1121"/>
                  </a:lnTo>
                  <a:lnTo>
                    <a:pt x="3078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6088063" y="3421063"/>
              <a:ext cx="2460625" cy="2095500"/>
            </a:xfrm>
            <a:custGeom>
              <a:avLst/>
              <a:gdLst>
                <a:gd name="T0" fmla="*/ 22 w 3101"/>
                <a:gd name="T1" fmla="*/ 4 h 2642"/>
                <a:gd name="T2" fmla="*/ 1907 w 3101"/>
                <a:gd name="T3" fmla="*/ 2621 h 2642"/>
                <a:gd name="T4" fmla="*/ 2009 w 3101"/>
                <a:gd name="T5" fmla="*/ 2544 h 2642"/>
                <a:gd name="T6" fmla="*/ 2109 w 3101"/>
                <a:gd name="T7" fmla="*/ 2463 h 2642"/>
                <a:gd name="T8" fmla="*/ 2203 w 3101"/>
                <a:gd name="T9" fmla="*/ 2379 h 2642"/>
                <a:gd name="T10" fmla="*/ 2293 w 3101"/>
                <a:gd name="T11" fmla="*/ 2290 h 2642"/>
                <a:gd name="T12" fmla="*/ 2381 w 3101"/>
                <a:gd name="T13" fmla="*/ 2200 h 2642"/>
                <a:gd name="T14" fmla="*/ 2466 w 3101"/>
                <a:gd name="T15" fmla="*/ 2104 h 2642"/>
                <a:gd name="T16" fmla="*/ 2545 w 3101"/>
                <a:gd name="T17" fmla="*/ 2008 h 2642"/>
                <a:gd name="T18" fmla="*/ 2621 w 3101"/>
                <a:gd name="T19" fmla="*/ 1907 h 2642"/>
                <a:gd name="T20" fmla="*/ 2694 w 3101"/>
                <a:gd name="T21" fmla="*/ 1803 h 2642"/>
                <a:gd name="T22" fmla="*/ 2762 w 3101"/>
                <a:gd name="T23" fmla="*/ 1697 h 2642"/>
                <a:gd name="T24" fmla="*/ 2825 w 3101"/>
                <a:gd name="T25" fmla="*/ 1588 h 2642"/>
                <a:gd name="T26" fmla="*/ 2884 w 3101"/>
                <a:gd name="T27" fmla="*/ 1477 h 2642"/>
                <a:gd name="T28" fmla="*/ 2940 w 3101"/>
                <a:gd name="T29" fmla="*/ 1363 h 2642"/>
                <a:gd name="T30" fmla="*/ 2992 w 3101"/>
                <a:gd name="T31" fmla="*/ 1246 h 2642"/>
                <a:gd name="T32" fmla="*/ 3038 w 3101"/>
                <a:gd name="T33" fmla="*/ 1129 h 2642"/>
                <a:gd name="T34" fmla="*/ 3080 w 3101"/>
                <a:gd name="T35" fmla="*/ 1008 h 2642"/>
                <a:gd name="T36" fmla="*/ 8 w 3101"/>
                <a:gd name="T37" fmla="*/ 22 h 2642"/>
                <a:gd name="T38" fmla="*/ 3098 w 3101"/>
                <a:gd name="T39" fmla="*/ 1002 h 2642"/>
                <a:gd name="T40" fmla="*/ 3101 w 3101"/>
                <a:gd name="T41" fmla="*/ 1010 h 2642"/>
                <a:gd name="T42" fmla="*/ 3080 w 3101"/>
                <a:gd name="T43" fmla="*/ 1075 h 2642"/>
                <a:gd name="T44" fmla="*/ 3036 w 3101"/>
                <a:gd name="T45" fmla="*/ 1196 h 2642"/>
                <a:gd name="T46" fmla="*/ 2988 w 3101"/>
                <a:gd name="T47" fmla="*/ 1315 h 2642"/>
                <a:gd name="T48" fmla="*/ 2934 w 3101"/>
                <a:gd name="T49" fmla="*/ 1431 h 2642"/>
                <a:gd name="T50" fmla="*/ 2877 w 3101"/>
                <a:gd name="T51" fmla="*/ 1544 h 2642"/>
                <a:gd name="T52" fmla="*/ 2813 w 3101"/>
                <a:gd name="T53" fmla="*/ 1655 h 2642"/>
                <a:gd name="T54" fmla="*/ 2748 w 3101"/>
                <a:gd name="T55" fmla="*/ 1763 h 2642"/>
                <a:gd name="T56" fmla="*/ 2677 w 3101"/>
                <a:gd name="T57" fmla="*/ 1868 h 2642"/>
                <a:gd name="T58" fmla="*/ 2602 w 3101"/>
                <a:gd name="T59" fmla="*/ 1972 h 2642"/>
                <a:gd name="T60" fmla="*/ 2523 w 3101"/>
                <a:gd name="T61" fmla="*/ 2072 h 2642"/>
                <a:gd name="T62" fmla="*/ 2441 w 3101"/>
                <a:gd name="T63" fmla="*/ 2168 h 2642"/>
                <a:gd name="T64" fmla="*/ 2355 w 3101"/>
                <a:gd name="T65" fmla="*/ 2262 h 2642"/>
                <a:gd name="T66" fmla="*/ 2264 w 3101"/>
                <a:gd name="T67" fmla="*/ 2352 h 2642"/>
                <a:gd name="T68" fmla="*/ 2170 w 3101"/>
                <a:gd name="T69" fmla="*/ 2438 h 2642"/>
                <a:gd name="T70" fmla="*/ 2074 w 3101"/>
                <a:gd name="T71" fmla="*/ 2521 h 2642"/>
                <a:gd name="T72" fmla="*/ 1972 w 3101"/>
                <a:gd name="T73" fmla="*/ 2601 h 2642"/>
                <a:gd name="T74" fmla="*/ 1917 w 3101"/>
                <a:gd name="T75" fmla="*/ 2642 h 2642"/>
                <a:gd name="T76" fmla="*/ 1909 w 3101"/>
                <a:gd name="T77" fmla="*/ 2640 h 2642"/>
                <a:gd name="T78" fmla="*/ 2 w 3101"/>
                <a:gd name="T79" fmla="*/ 18 h 2642"/>
                <a:gd name="T80" fmla="*/ 2 w 3101"/>
                <a:gd name="T81" fmla="*/ 4 h 2642"/>
                <a:gd name="T82" fmla="*/ 16 w 3101"/>
                <a:gd name="T83" fmla="*/ 0 h 2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01" h="2642">
                  <a:moveTo>
                    <a:pt x="8" y="22"/>
                  </a:moveTo>
                  <a:lnTo>
                    <a:pt x="22" y="4"/>
                  </a:lnTo>
                  <a:lnTo>
                    <a:pt x="1924" y="2623"/>
                  </a:lnTo>
                  <a:lnTo>
                    <a:pt x="1907" y="2621"/>
                  </a:lnTo>
                  <a:lnTo>
                    <a:pt x="1959" y="2582"/>
                  </a:lnTo>
                  <a:lnTo>
                    <a:pt x="2009" y="2544"/>
                  </a:lnTo>
                  <a:lnTo>
                    <a:pt x="2059" y="2504"/>
                  </a:lnTo>
                  <a:lnTo>
                    <a:pt x="2109" y="2463"/>
                  </a:lnTo>
                  <a:lnTo>
                    <a:pt x="2155" y="2421"/>
                  </a:lnTo>
                  <a:lnTo>
                    <a:pt x="2203" y="2379"/>
                  </a:lnTo>
                  <a:lnTo>
                    <a:pt x="2249" y="2335"/>
                  </a:lnTo>
                  <a:lnTo>
                    <a:pt x="2293" y="2290"/>
                  </a:lnTo>
                  <a:lnTo>
                    <a:pt x="2337" y="2246"/>
                  </a:lnTo>
                  <a:lnTo>
                    <a:pt x="2381" y="2200"/>
                  </a:lnTo>
                  <a:lnTo>
                    <a:pt x="2424" y="2152"/>
                  </a:lnTo>
                  <a:lnTo>
                    <a:pt x="2466" y="2104"/>
                  </a:lnTo>
                  <a:lnTo>
                    <a:pt x="2506" y="2056"/>
                  </a:lnTo>
                  <a:lnTo>
                    <a:pt x="2545" y="2008"/>
                  </a:lnTo>
                  <a:lnTo>
                    <a:pt x="2583" y="1958"/>
                  </a:lnTo>
                  <a:lnTo>
                    <a:pt x="2621" y="1907"/>
                  </a:lnTo>
                  <a:lnTo>
                    <a:pt x="2658" y="1855"/>
                  </a:lnTo>
                  <a:lnTo>
                    <a:pt x="2694" y="1803"/>
                  </a:lnTo>
                  <a:lnTo>
                    <a:pt x="2729" y="1751"/>
                  </a:lnTo>
                  <a:lnTo>
                    <a:pt x="2762" y="1697"/>
                  </a:lnTo>
                  <a:lnTo>
                    <a:pt x="2794" y="1644"/>
                  </a:lnTo>
                  <a:lnTo>
                    <a:pt x="2825" y="1588"/>
                  </a:lnTo>
                  <a:lnTo>
                    <a:pt x="2856" y="1532"/>
                  </a:lnTo>
                  <a:lnTo>
                    <a:pt x="2884" y="1477"/>
                  </a:lnTo>
                  <a:lnTo>
                    <a:pt x="2913" y="1421"/>
                  </a:lnTo>
                  <a:lnTo>
                    <a:pt x="2940" y="1363"/>
                  </a:lnTo>
                  <a:lnTo>
                    <a:pt x="2967" y="1306"/>
                  </a:lnTo>
                  <a:lnTo>
                    <a:pt x="2992" y="1246"/>
                  </a:lnTo>
                  <a:lnTo>
                    <a:pt x="3015" y="1189"/>
                  </a:lnTo>
                  <a:lnTo>
                    <a:pt x="3038" y="1129"/>
                  </a:lnTo>
                  <a:lnTo>
                    <a:pt x="3059" y="1068"/>
                  </a:lnTo>
                  <a:lnTo>
                    <a:pt x="3080" y="1008"/>
                  </a:lnTo>
                  <a:lnTo>
                    <a:pt x="3088" y="1024"/>
                  </a:lnTo>
                  <a:lnTo>
                    <a:pt x="8" y="22"/>
                  </a:lnTo>
                  <a:close/>
                  <a:moveTo>
                    <a:pt x="3094" y="1001"/>
                  </a:moveTo>
                  <a:lnTo>
                    <a:pt x="3098" y="1002"/>
                  </a:lnTo>
                  <a:lnTo>
                    <a:pt x="3101" y="1006"/>
                  </a:lnTo>
                  <a:lnTo>
                    <a:pt x="3101" y="1010"/>
                  </a:lnTo>
                  <a:lnTo>
                    <a:pt x="3101" y="1016"/>
                  </a:lnTo>
                  <a:lnTo>
                    <a:pt x="3080" y="1075"/>
                  </a:lnTo>
                  <a:lnTo>
                    <a:pt x="3059" y="1137"/>
                  </a:lnTo>
                  <a:lnTo>
                    <a:pt x="3036" y="1196"/>
                  </a:lnTo>
                  <a:lnTo>
                    <a:pt x="3013" y="1256"/>
                  </a:lnTo>
                  <a:lnTo>
                    <a:pt x="2988" y="1315"/>
                  </a:lnTo>
                  <a:lnTo>
                    <a:pt x="2961" y="1373"/>
                  </a:lnTo>
                  <a:lnTo>
                    <a:pt x="2934" y="1431"/>
                  </a:lnTo>
                  <a:lnTo>
                    <a:pt x="2906" y="1488"/>
                  </a:lnTo>
                  <a:lnTo>
                    <a:pt x="2877" y="1544"/>
                  </a:lnTo>
                  <a:lnTo>
                    <a:pt x="2846" y="1599"/>
                  </a:lnTo>
                  <a:lnTo>
                    <a:pt x="2813" y="1655"/>
                  </a:lnTo>
                  <a:lnTo>
                    <a:pt x="2781" y="1709"/>
                  </a:lnTo>
                  <a:lnTo>
                    <a:pt x="2748" y="1763"/>
                  </a:lnTo>
                  <a:lnTo>
                    <a:pt x="2714" y="1816"/>
                  </a:lnTo>
                  <a:lnTo>
                    <a:pt x="2677" y="1868"/>
                  </a:lnTo>
                  <a:lnTo>
                    <a:pt x="2641" y="1920"/>
                  </a:lnTo>
                  <a:lnTo>
                    <a:pt x="2602" y="1972"/>
                  </a:lnTo>
                  <a:lnTo>
                    <a:pt x="2564" y="2022"/>
                  </a:lnTo>
                  <a:lnTo>
                    <a:pt x="2523" y="2072"/>
                  </a:lnTo>
                  <a:lnTo>
                    <a:pt x="2483" y="2120"/>
                  </a:lnTo>
                  <a:lnTo>
                    <a:pt x="2441" y="2168"/>
                  </a:lnTo>
                  <a:lnTo>
                    <a:pt x="2399" y="2216"/>
                  </a:lnTo>
                  <a:lnTo>
                    <a:pt x="2355" y="2262"/>
                  </a:lnTo>
                  <a:lnTo>
                    <a:pt x="2310" y="2308"/>
                  </a:lnTo>
                  <a:lnTo>
                    <a:pt x="2264" y="2352"/>
                  </a:lnTo>
                  <a:lnTo>
                    <a:pt x="2218" y="2396"/>
                  </a:lnTo>
                  <a:lnTo>
                    <a:pt x="2170" y="2438"/>
                  </a:lnTo>
                  <a:lnTo>
                    <a:pt x="2122" y="2481"/>
                  </a:lnTo>
                  <a:lnTo>
                    <a:pt x="2074" y="2521"/>
                  </a:lnTo>
                  <a:lnTo>
                    <a:pt x="2024" y="2561"/>
                  </a:lnTo>
                  <a:lnTo>
                    <a:pt x="1972" y="2601"/>
                  </a:lnTo>
                  <a:lnTo>
                    <a:pt x="1921" y="2640"/>
                  </a:lnTo>
                  <a:lnTo>
                    <a:pt x="1917" y="2642"/>
                  </a:lnTo>
                  <a:lnTo>
                    <a:pt x="1913" y="2642"/>
                  </a:lnTo>
                  <a:lnTo>
                    <a:pt x="1909" y="2640"/>
                  </a:lnTo>
                  <a:lnTo>
                    <a:pt x="1905" y="2636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4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094" y="1001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6096000" y="3429000"/>
              <a:ext cx="1511300" cy="2570163"/>
            </a:xfrm>
            <a:custGeom>
              <a:avLst/>
              <a:gdLst>
                <a:gd name="T0" fmla="*/ 0 w 1903"/>
                <a:gd name="T1" fmla="*/ 0 h 3236"/>
                <a:gd name="T2" fmla="*/ 0 w 1903"/>
                <a:gd name="T3" fmla="*/ 3236 h 3236"/>
                <a:gd name="T4" fmla="*/ 127 w 1903"/>
                <a:gd name="T5" fmla="*/ 3232 h 3236"/>
                <a:gd name="T6" fmla="*/ 255 w 1903"/>
                <a:gd name="T7" fmla="*/ 3225 h 3236"/>
                <a:gd name="T8" fmla="*/ 382 w 1903"/>
                <a:gd name="T9" fmla="*/ 3213 h 3236"/>
                <a:gd name="T10" fmla="*/ 507 w 1903"/>
                <a:gd name="T11" fmla="*/ 3196 h 3236"/>
                <a:gd name="T12" fmla="*/ 632 w 1903"/>
                <a:gd name="T13" fmla="*/ 3173 h 3236"/>
                <a:gd name="T14" fmla="*/ 756 w 1903"/>
                <a:gd name="T15" fmla="*/ 3146 h 3236"/>
                <a:gd name="T16" fmla="*/ 879 w 1903"/>
                <a:gd name="T17" fmla="*/ 3113 h 3236"/>
                <a:gd name="T18" fmla="*/ 1000 w 1903"/>
                <a:gd name="T19" fmla="*/ 3077 h 3236"/>
                <a:gd name="T20" fmla="*/ 1119 w 1903"/>
                <a:gd name="T21" fmla="*/ 3037 h 3236"/>
                <a:gd name="T22" fmla="*/ 1237 w 1903"/>
                <a:gd name="T23" fmla="*/ 2991 h 3236"/>
                <a:gd name="T24" fmla="*/ 1354 w 1903"/>
                <a:gd name="T25" fmla="*/ 2939 h 3236"/>
                <a:gd name="T26" fmla="*/ 1467 w 1903"/>
                <a:gd name="T27" fmla="*/ 2883 h 3236"/>
                <a:gd name="T28" fmla="*/ 1580 w 1903"/>
                <a:gd name="T29" fmla="*/ 2824 h 3236"/>
                <a:gd name="T30" fmla="*/ 1690 w 1903"/>
                <a:gd name="T31" fmla="*/ 2760 h 3236"/>
                <a:gd name="T32" fmla="*/ 1797 w 1903"/>
                <a:gd name="T33" fmla="*/ 2691 h 3236"/>
                <a:gd name="T34" fmla="*/ 1903 w 1903"/>
                <a:gd name="T35" fmla="*/ 2618 h 3236"/>
                <a:gd name="T36" fmla="*/ 0 w 1903"/>
                <a:gd name="T37" fmla="*/ 0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03" h="3236">
                  <a:moveTo>
                    <a:pt x="0" y="0"/>
                  </a:moveTo>
                  <a:lnTo>
                    <a:pt x="0" y="3236"/>
                  </a:lnTo>
                  <a:lnTo>
                    <a:pt x="127" y="3232"/>
                  </a:lnTo>
                  <a:lnTo>
                    <a:pt x="255" y="3225"/>
                  </a:lnTo>
                  <a:lnTo>
                    <a:pt x="382" y="3213"/>
                  </a:lnTo>
                  <a:lnTo>
                    <a:pt x="507" y="3196"/>
                  </a:lnTo>
                  <a:lnTo>
                    <a:pt x="632" y="3173"/>
                  </a:lnTo>
                  <a:lnTo>
                    <a:pt x="756" y="3146"/>
                  </a:lnTo>
                  <a:lnTo>
                    <a:pt x="879" y="3113"/>
                  </a:lnTo>
                  <a:lnTo>
                    <a:pt x="1000" y="3077"/>
                  </a:lnTo>
                  <a:lnTo>
                    <a:pt x="1119" y="3037"/>
                  </a:lnTo>
                  <a:lnTo>
                    <a:pt x="1237" y="2991"/>
                  </a:lnTo>
                  <a:lnTo>
                    <a:pt x="1354" y="2939"/>
                  </a:lnTo>
                  <a:lnTo>
                    <a:pt x="1467" y="2883"/>
                  </a:lnTo>
                  <a:lnTo>
                    <a:pt x="1580" y="2824"/>
                  </a:lnTo>
                  <a:lnTo>
                    <a:pt x="1690" y="2760"/>
                  </a:lnTo>
                  <a:lnTo>
                    <a:pt x="1797" y="2691"/>
                  </a:lnTo>
                  <a:lnTo>
                    <a:pt x="1903" y="2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54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6088063" y="3421063"/>
              <a:ext cx="1528763" cy="2586038"/>
            </a:xfrm>
            <a:custGeom>
              <a:avLst/>
              <a:gdLst>
                <a:gd name="T0" fmla="*/ 23 w 1926"/>
                <a:gd name="T1" fmla="*/ 12 h 3260"/>
                <a:gd name="T2" fmla="*/ 12 w 1926"/>
                <a:gd name="T3" fmla="*/ 3237 h 3260"/>
                <a:gd name="T4" fmla="*/ 139 w 1926"/>
                <a:gd name="T5" fmla="*/ 3233 h 3260"/>
                <a:gd name="T6" fmla="*/ 265 w 1926"/>
                <a:gd name="T7" fmla="*/ 3227 h 3260"/>
                <a:gd name="T8" fmla="*/ 392 w 1926"/>
                <a:gd name="T9" fmla="*/ 3214 h 3260"/>
                <a:gd name="T10" fmla="*/ 517 w 1926"/>
                <a:gd name="T11" fmla="*/ 3196 h 3260"/>
                <a:gd name="T12" fmla="*/ 642 w 1926"/>
                <a:gd name="T13" fmla="*/ 3173 h 3260"/>
                <a:gd name="T14" fmla="*/ 765 w 1926"/>
                <a:gd name="T15" fmla="*/ 3147 h 3260"/>
                <a:gd name="T16" fmla="*/ 888 w 1926"/>
                <a:gd name="T17" fmla="*/ 3116 h 3260"/>
                <a:gd name="T18" fmla="*/ 1009 w 1926"/>
                <a:gd name="T19" fmla="*/ 3079 h 3260"/>
                <a:gd name="T20" fmla="*/ 1128 w 1926"/>
                <a:gd name="T21" fmla="*/ 3037 h 3260"/>
                <a:gd name="T22" fmla="*/ 1245 w 1926"/>
                <a:gd name="T23" fmla="*/ 2991 h 3260"/>
                <a:gd name="T24" fmla="*/ 1360 w 1926"/>
                <a:gd name="T25" fmla="*/ 2941 h 3260"/>
                <a:gd name="T26" fmla="*/ 1475 w 1926"/>
                <a:gd name="T27" fmla="*/ 2886 h 3260"/>
                <a:gd name="T28" fmla="*/ 1586 w 1926"/>
                <a:gd name="T29" fmla="*/ 2826 h 3260"/>
                <a:gd name="T30" fmla="*/ 1696 w 1926"/>
                <a:gd name="T31" fmla="*/ 2763 h 3260"/>
                <a:gd name="T32" fmla="*/ 1803 w 1926"/>
                <a:gd name="T33" fmla="*/ 2694 h 3260"/>
                <a:gd name="T34" fmla="*/ 1907 w 1926"/>
                <a:gd name="T35" fmla="*/ 2621 h 3260"/>
                <a:gd name="T36" fmla="*/ 2 w 1926"/>
                <a:gd name="T37" fmla="*/ 18 h 3260"/>
                <a:gd name="T38" fmla="*/ 1926 w 1926"/>
                <a:gd name="T39" fmla="*/ 2632 h 3260"/>
                <a:gd name="T40" fmla="*/ 1869 w 1926"/>
                <a:gd name="T41" fmla="*/ 2676 h 3260"/>
                <a:gd name="T42" fmla="*/ 1761 w 1926"/>
                <a:gd name="T43" fmla="*/ 2747 h 3260"/>
                <a:gd name="T44" fmla="*/ 1654 w 1926"/>
                <a:gd name="T45" fmla="*/ 2815 h 3260"/>
                <a:gd name="T46" fmla="*/ 1542 w 1926"/>
                <a:gd name="T47" fmla="*/ 2876 h 3260"/>
                <a:gd name="T48" fmla="*/ 1427 w 1926"/>
                <a:gd name="T49" fmla="*/ 2934 h 3260"/>
                <a:gd name="T50" fmla="*/ 1312 w 1926"/>
                <a:gd name="T51" fmla="*/ 2987 h 3260"/>
                <a:gd name="T52" fmla="*/ 1195 w 1926"/>
                <a:gd name="T53" fmla="*/ 3037 h 3260"/>
                <a:gd name="T54" fmla="*/ 1076 w 1926"/>
                <a:gd name="T55" fmla="*/ 3079 h 3260"/>
                <a:gd name="T56" fmla="*/ 955 w 1926"/>
                <a:gd name="T57" fmla="*/ 3120 h 3260"/>
                <a:gd name="T58" fmla="*/ 832 w 1926"/>
                <a:gd name="T59" fmla="*/ 3154 h 3260"/>
                <a:gd name="T60" fmla="*/ 709 w 1926"/>
                <a:gd name="T61" fmla="*/ 3183 h 3260"/>
                <a:gd name="T62" fmla="*/ 584 w 1926"/>
                <a:gd name="T63" fmla="*/ 3208 h 3260"/>
                <a:gd name="T64" fmla="*/ 457 w 1926"/>
                <a:gd name="T65" fmla="*/ 3229 h 3260"/>
                <a:gd name="T66" fmla="*/ 331 w 1926"/>
                <a:gd name="T67" fmla="*/ 3244 h 3260"/>
                <a:gd name="T68" fmla="*/ 204 w 1926"/>
                <a:gd name="T69" fmla="*/ 3254 h 3260"/>
                <a:gd name="T70" fmla="*/ 75 w 1926"/>
                <a:gd name="T71" fmla="*/ 3258 h 3260"/>
                <a:gd name="T72" fmla="*/ 6 w 1926"/>
                <a:gd name="T73" fmla="*/ 3258 h 3260"/>
                <a:gd name="T74" fmla="*/ 0 w 1926"/>
                <a:gd name="T75" fmla="*/ 3252 h 3260"/>
                <a:gd name="T76" fmla="*/ 0 w 1926"/>
                <a:gd name="T77" fmla="*/ 12 h 3260"/>
                <a:gd name="T78" fmla="*/ 8 w 1926"/>
                <a:gd name="T79" fmla="*/ 0 h 3260"/>
                <a:gd name="T80" fmla="*/ 20 w 1926"/>
                <a:gd name="T81" fmla="*/ 4 h 3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26" h="3260">
                  <a:moveTo>
                    <a:pt x="2" y="18"/>
                  </a:moveTo>
                  <a:lnTo>
                    <a:pt x="23" y="12"/>
                  </a:lnTo>
                  <a:lnTo>
                    <a:pt x="23" y="3248"/>
                  </a:lnTo>
                  <a:lnTo>
                    <a:pt x="12" y="3237"/>
                  </a:lnTo>
                  <a:lnTo>
                    <a:pt x="75" y="3235"/>
                  </a:lnTo>
                  <a:lnTo>
                    <a:pt x="139" y="3233"/>
                  </a:lnTo>
                  <a:lnTo>
                    <a:pt x="202" y="3231"/>
                  </a:lnTo>
                  <a:lnTo>
                    <a:pt x="265" y="3227"/>
                  </a:lnTo>
                  <a:lnTo>
                    <a:pt x="329" y="3221"/>
                  </a:lnTo>
                  <a:lnTo>
                    <a:pt x="392" y="3214"/>
                  </a:lnTo>
                  <a:lnTo>
                    <a:pt x="456" y="3206"/>
                  </a:lnTo>
                  <a:lnTo>
                    <a:pt x="517" y="3196"/>
                  </a:lnTo>
                  <a:lnTo>
                    <a:pt x="580" y="3185"/>
                  </a:lnTo>
                  <a:lnTo>
                    <a:pt x="642" y="3173"/>
                  </a:lnTo>
                  <a:lnTo>
                    <a:pt x="703" y="3162"/>
                  </a:lnTo>
                  <a:lnTo>
                    <a:pt x="765" y="3147"/>
                  </a:lnTo>
                  <a:lnTo>
                    <a:pt x="826" y="3131"/>
                  </a:lnTo>
                  <a:lnTo>
                    <a:pt x="888" y="3116"/>
                  </a:lnTo>
                  <a:lnTo>
                    <a:pt x="949" y="3097"/>
                  </a:lnTo>
                  <a:lnTo>
                    <a:pt x="1009" y="3079"/>
                  </a:lnTo>
                  <a:lnTo>
                    <a:pt x="1068" y="3058"/>
                  </a:lnTo>
                  <a:lnTo>
                    <a:pt x="1128" y="3037"/>
                  </a:lnTo>
                  <a:lnTo>
                    <a:pt x="1187" y="3014"/>
                  </a:lnTo>
                  <a:lnTo>
                    <a:pt x="1245" y="2991"/>
                  </a:lnTo>
                  <a:lnTo>
                    <a:pt x="1302" y="2966"/>
                  </a:lnTo>
                  <a:lnTo>
                    <a:pt x="1360" y="2941"/>
                  </a:lnTo>
                  <a:lnTo>
                    <a:pt x="1417" y="2914"/>
                  </a:lnTo>
                  <a:lnTo>
                    <a:pt x="1475" y="2886"/>
                  </a:lnTo>
                  <a:lnTo>
                    <a:pt x="1531" y="2857"/>
                  </a:lnTo>
                  <a:lnTo>
                    <a:pt x="1586" y="2826"/>
                  </a:lnTo>
                  <a:lnTo>
                    <a:pt x="1642" y="2793"/>
                  </a:lnTo>
                  <a:lnTo>
                    <a:pt x="1696" y="2763"/>
                  </a:lnTo>
                  <a:lnTo>
                    <a:pt x="1750" y="2728"/>
                  </a:lnTo>
                  <a:lnTo>
                    <a:pt x="1803" y="2694"/>
                  </a:lnTo>
                  <a:lnTo>
                    <a:pt x="1855" y="2657"/>
                  </a:lnTo>
                  <a:lnTo>
                    <a:pt x="1907" y="2621"/>
                  </a:lnTo>
                  <a:lnTo>
                    <a:pt x="1905" y="2636"/>
                  </a:lnTo>
                  <a:lnTo>
                    <a:pt x="2" y="18"/>
                  </a:lnTo>
                  <a:close/>
                  <a:moveTo>
                    <a:pt x="1924" y="2623"/>
                  </a:moveTo>
                  <a:lnTo>
                    <a:pt x="1926" y="2632"/>
                  </a:lnTo>
                  <a:lnTo>
                    <a:pt x="1921" y="2640"/>
                  </a:lnTo>
                  <a:lnTo>
                    <a:pt x="1869" y="2676"/>
                  </a:lnTo>
                  <a:lnTo>
                    <a:pt x="1815" y="2713"/>
                  </a:lnTo>
                  <a:lnTo>
                    <a:pt x="1761" y="2747"/>
                  </a:lnTo>
                  <a:lnTo>
                    <a:pt x="1707" y="2782"/>
                  </a:lnTo>
                  <a:lnTo>
                    <a:pt x="1654" y="2815"/>
                  </a:lnTo>
                  <a:lnTo>
                    <a:pt x="1598" y="2845"/>
                  </a:lnTo>
                  <a:lnTo>
                    <a:pt x="1542" y="2876"/>
                  </a:lnTo>
                  <a:lnTo>
                    <a:pt x="1485" y="2907"/>
                  </a:lnTo>
                  <a:lnTo>
                    <a:pt x="1427" y="2934"/>
                  </a:lnTo>
                  <a:lnTo>
                    <a:pt x="1369" y="2962"/>
                  </a:lnTo>
                  <a:lnTo>
                    <a:pt x="1312" y="2987"/>
                  </a:lnTo>
                  <a:lnTo>
                    <a:pt x="1254" y="3012"/>
                  </a:lnTo>
                  <a:lnTo>
                    <a:pt x="1195" y="3037"/>
                  </a:lnTo>
                  <a:lnTo>
                    <a:pt x="1135" y="3058"/>
                  </a:lnTo>
                  <a:lnTo>
                    <a:pt x="1076" y="3079"/>
                  </a:lnTo>
                  <a:lnTo>
                    <a:pt x="1014" y="3101"/>
                  </a:lnTo>
                  <a:lnTo>
                    <a:pt x="955" y="3120"/>
                  </a:lnTo>
                  <a:lnTo>
                    <a:pt x="893" y="3137"/>
                  </a:lnTo>
                  <a:lnTo>
                    <a:pt x="832" y="3154"/>
                  </a:lnTo>
                  <a:lnTo>
                    <a:pt x="770" y="3170"/>
                  </a:lnTo>
                  <a:lnTo>
                    <a:pt x="709" y="3183"/>
                  </a:lnTo>
                  <a:lnTo>
                    <a:pt x="646" y="3196"/>
                  </a:lnTo>
                  <a:lnTo>
                    <a:pt x="584" y="3208"/>
                  </a:lnTo>
                  <a:lnTo>
                    <a:pt x="521" y="3220"/>
                  </a:lnTo>
                  <a:lnTo>
                    <a:pt x="457" y="3229"/>
                  </a:lnTo>
                  <a:lnTo>
                    <a:pt x="394" y="3237"/>
                  </a:lnTo>
                  <a:lnTo>
                    <a:pt x="331" y="3244"/>
                  </a:lnTo>
                  <a:lnTo>
                    <a:pt x="267" y="3248"/>
                  </a:lnTo>
                  <a:lnTo>
                    <a:pt x="204" y="3254"/>
                  </a:lnTo>
                  <a:lnTo>
                    <a:pt x="139" y="3256"/>
                  </a:lnTo>
                  <a:lnTo>
                    <a:pt x="75" y="3258"/>
                  </a:lnTo>
                  <a:lnTo>
                    <a:pt x="12" y="3260"/>
                  </a:lnTo>
                  <a:lnTo>
                    <a:pt x="6" y="3258"/>
                  </a:lnTo>
                  <a:lnTo>
                    <a:pt x="2" y="3256"/>
                  </a:lnTo>
                  <a:lnTo>
                    <a:pt x="0" y="3252"/>
                  </a:lnTo>
                  <a:lnTo>
                    <a:pt x="0" y="3248"/>
                  </a:lnTo>
                  <a:lnTo>
                    <a:pt x="0" y="12"/>
                  </a:lnTo>
                  <a:lnTo>
                    <a:pt x="2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4"/>
                  </a:lnTo>
                  <a:lnTo>
                    <a:pt x="1924" y="2623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4586288" y="3429000"/>
              <a:ext cx="1509713" cy="2570163"/>
            </a:xfrm>
            <a:custGeom>
              <a:avLst/>
              <a:gdLst>
                <a:gd name="T0" fmla="*/ 1903 w 1903"/>
                <a:gd name="T1" fmla="*/ 0 h 3236"/>
                <a:gd name="T2" fmla="*/ 0 w 1903"/>
                <a:gd name="T3" fmla="*/ 2618 h 3236"/>
                <a:gd name="T4" fmla="*/ 104 w 1903"/>
                <a:gd name="T5" fmla="*/ 2691 h 3236"/>
                <a:gd name="T6" fmla="*/ 211 w 1903"/>
                <a:gd name="T7" fmla="*/ 2760 h 3236"/>
                <a:gd name="T8" fmla="*/ 321 w 1903"/>
                <a:gd name="T9" fmla="*/ 2824 h 3236"/>
                <a:gd name="T10" fmla="*/ 434 w 1903"/>
                <a:gd name="T11" fmla="*/ 2883 h 3236"/>
                <a:gd name="T12" fmla="*/ 547 w 1903"/>
                <a:gd name="T13" fmla="*/ 2939 h 3236"/>
                <a:gd name="T14" fmla="*/ 664 w 1903"/>
                <a:gd name="T15" fmla="*/ 2991 h 3236"/>
                <a:gd name="T16" fmla="*/ 782 w 1903"/>
                <a:gd name="T17" fmla="*/ 3037 h 3236"/>
                <a:gd name="T18" fmla="*/ 903 w 1903"/>
                <a:gd name="T19" fmla="*/ 3077 h 3236"/>
                <a:gd name="T20" fmla="*/ 1024 w 1903"/>
                <a:gd name="T21" fmla="*/ 3113 h 3236"/>
                <a:gd name="T22" fmla="*/ 1146 w 1903"/>
                <a:gd name="T23" fmla="*/ 3146 h 3236"/>
                <a:gd name="T24" fmla="*/ 1269 w 1903"/>
                <a:gd name="T25" fmla="*/ 3173 h 3236"/>
                <a:gd name="T26" fmla="*/ 1394 w 1903"/>
                <a:gd name="T27" fmla="*/ 3196 h 3236"/>
                <a:gd name="T28" fmla="*/ 1521 w 1903"/>
                <a:gd name="T29" fmla="*/ 3213 h 3236"/>
                <a:gd name="T30" fmla="*/ 1648 w 1903"/>
                <a:gd name="T31" fmla="*/ 3225 h 3236"/>
                <a:gd name="T32" fmla="*/ 1774 w 1903"/>
                <a:gd name="T33" fmla="*/ 3232 h 3236"/>
                <a:gd name="T34" fmla="*/ 1903 w 1903"/>
                <a:gd name="T35" fmla="*/ 3236 h 3236"/>
                <a:gd name="T36" fmla="*/ 1903 w 1903"/>
                <a:gd name="T37" fmla="*/ 0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03" h="3236">
                  <a:moveTo>
                    <a:pt x="1903" y="0"/>
                  </a:moveTo>
                  <a:lnTo>
                    <a:pt x="0" y="2618"/>
                  </a:lnTo>
                  <a:lnTo>
                    <a:pt x="104" y="2691"/>
                  </a:lnTo>
                  <a:lnTo>
                    <a:pt x="211" y="2760"/>
                  </a:lnTo>
                  <a:lnTo>
                    <a:pt x="321" y="2824"/>
                  </a:lnTo>
                  <a:lnTo>
                    <a:pt x="434" y="2883"/>
                  </a:lnTo>
                  <a:lnTo>
                    <a:pt x="547" y="2939"/>
                  </a:lnTo>
                  <a:lnTo>
                    <a:pt x="664" y="2991"/>
                  </a:lnTo>
                  <a:lnTo>
                    <a:pt x="782" y="3037"/>
                  </a:lnTo>
                  <a:lnTo>
                    <a:pt x="903" y="3077"/>
                  </a:lnTo>
                  <a:lnTo>
                    <a:pt x="1024" y="3113"/>
                  </a:lnTo>
                  <a:lnTo>
                    <a:pt x="1146" y="3146"/>
                  </a:lnTo>
                  <a:lnTo>
                    <a:pt x="1269" y="3173"/>
                  </a:lnTo>
                  <a:lnTo>
                    <a:pt x="1394" y="3196"/>
                  </a:lnTo>
                  <a:lnTo>
                    <a:pt x="1521" y="3213"/>
                  </a:lnTo>
                  <a:lnTo>
                    <a:pt x="1648" y="3225"/>
                  </a:lnTo>
                  <a:lnTo>
                    <a:pt x="1774" y="3232"/>
                  </a:lnTo>
                  <a:lnTo>
                    <a:pt x="1903" y="3236"/>
                  </a:lnTo>
                  <a:lnTo>
                    <a:pt x="1903" y="0"/>
                  </a:lnTo>
                  <a:close/>
                </a:path>
              </a:pathLst>
            </a:custGeom>
            <a:solidFill>
              <a:srgbClr val="0DC5B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auto">
            <a:xfrm>
              <a:off x="4576763" y="3421063"/>
              <a:ext cx="1528763" cy="2586038"/>
            </a:xfrm>
            <a:custGeom>
              <a:avLst/>
              <a:gdLst>
                <a:gd name="T0" fmla="*/ 1922 w 1925"/>
                <a:gd name="T1" fmla="*/ 18 h 3260"/>
                <a:gd name="T2" fmla="*/ 17 w 1925"/>
                <a:gd name="T3" fmla="*/ 2621 h 3260"/>
                <a:gd name="T4" fmla="*/ 122 w 1925"/>
                <a:gd name="T5" fmla="*/ 2694 h 3260"/>
                <a:gd name="T6" fmla="*/ 228 w 1925"/>
                <a:gd name="T7" fmla="*/ 2763 h 3260"/>
                <a:gd name="T8" fmla="*/ 338 w 1925"/>
                <a:gd name="T9" fmla="*/ 2826 h 3260"/>
                <a:gd name="T10" fmla="*/ 451 w 1925"/>
                <a:gd name="T11" fmla="*/ 2886 h 3260"/>
                <a:gd name="T12" fmla="*/ 564 w 1925"/>
                <a:gd name="T13" fmla="*/ 2941 h 3260"/>
                <a:gd name="T14" fmla="*/ 679 w 1925"/>
                <a:gd name="T15" fmla="*/ 2991 h 3260"/>
                <a:gd name="T16" fmla="*/ 796 w 1925"/>
                <a:gd name="T17" fmla="*/ 3037 h 3260"/>
                <a:gd name="T18" fmla="*/ 915 w 1925"/>
                <a:gd name="T19" fmla="*/ 3079 h 3260"/>
                <a:gd name="T20" fmla="*/ 1036 w 1925"/>
                <a:gd name="T21" fmla="*/ 3116 h 3260"/>
                <a:gd name="T22" fmla="*/ 1159 w 1925"/>
                <a:gd name="T23" fmla="*/ 3147 h 3260"/>
                <a:gd name="T24" fmla="*/ 1282 w 1925"/>
                <a:gd name="T25" fmla="*/ 3173 h 3260"/>
                <a:gd name="T26" fmla="*/ 1407 w 1925"/>
                <a:gd name="T27" fmla="*/ 3196 h 3260"/>
                <a:gd name="T28" fmla="*/ 1532 w 1925"/>
                <a:gd name="T29" fmla="*/ 3214 h 3260"/>
                <a:gd name="T30" fmla="*/ 1659 w 1925"/>
                <a:gd name="T31" fmla="*/ 3227 h 3260"/>
                <a:gd name="T32" fmla="*/ 1785 w 1925"/>
                <a:gd name="T33" fmla="*/ 3233 h 3260"/>
                <a:gd name="T34" fmla="*/ 1914 w 1925"/>
                <a:gd name="T35" fmla="*/ 3237 h 3260"/>
                <a:gd name="T36" fmla="*/ 1902 w 1925"/>
                <a:gd name="T37" fmla="*/ 12 h 3260"/>
                <a:gd name="T38" fmla="*/ 1922 w 1925"/>
                <a:gd name="T39" fmla="*/ 3256 h 3260"/>
                <a:gd name="T40" fmla="*/ 1914 w 1925"/>
                <a:gd name="T41" fmla="*/ 3260 h 3260"/>
                <a:gd name="T42" fmla="*/ 1785 w 1925"/>
                <a:gd name="T43" fmla="*/ 3256 h 3260"/>
                <a:gd name="T44" fmla="*/ 1657 w 1925"/>
                <a:gd name="T45" fmla="*/ 3248 h 3260"/>
                <a:gd name="T46" fmla="*/ 1530 w 1925"/>
                <a:gd name="T47" fmla="*/ 3237 h 3260"/>
                <a:gd name="T48" fmla="*/ 1403 w 1925"/>
                <a:gd name="T49" fmla="*/ 3220 h 3260"/>
                <a:gd name="T50" fmla="*/ 1278 w 1925"/>
                <a:gd name="T51" fmla="*/ 3196 h 3260"/>
                <a:gd name="T52" fmla="*/ 1154 w 1925"/>
                <a:gd name="T53" fmla="*/ 3170 h 3260"/>
                <a:gd name="T54" fmla="*/ 1031 w 1925"/>
                <a:gd name="T55" fmla="*/ 3137 h 3260"/>
                <a:gd name="T56" fmla="*/ 910 w 1925"/>
                <a:gd name="T57" fmla="*/ 3101 h 3260"/>
                <a:gd name="T58" fmla="*/ 789 w 1925"/>
                <a:gd name="T59" fmla="*/ 3058 h 3260"/>
                <a:gd name="T60" fmla="*/ 672 w 1925"/>
                <a:gd name="T61" fmla="*/ 3012 h 3260"/>
                <a:gd name="T62" fmla="*/ 555 w 1925"/>
                <a:gd name="T63" fmla="*/ 2962 h 3260"/>
                <a:gd name="T64" fmla="*/ 439 w 1925"/>
                <a:gd name="T65" fmla="*/ 2907 h 3260"/>
                <a:gd name="T66" fmla="*/ 328 w 1925"/>
                <a:gd name="T67" fmla="*/ 2845 h 3260"/>
                <a:gd name="T68" fmla="*/ 217 w 1925"/>
                <a:gd name="T69" fmla="*/ 2782 h 3260"/>
                <a:gd name="T70" fmla="*/ 109 w 1925"/>
                <a:gd name="T71" fmla="*/ 2713 h 3260"/>
                <a:gd name="T72" fmla="*/ 3 w 1925"/>
                <a:gd name="T73" fmla="*/ 2640 h 3260"/>
                <a:gd name="T74" fmla="*/ 2 w 1925"/>
                <a:gd name="T75" fmla="*/ 2623 h 3260"/>
                <a:gd name="T76" fmla="*/ 1910 w 1925"/>
                <a:gd name="T77" fmla="*/ 0 h 3260"/>
                <a:gd name="T78" fmla="*/ 1922 w 1925"/>
                <a:gd name="T79" fmla="*/ 4 h 3260"/>
                <a:gd name="T80" fmla="*/ 1925 w 1925"/>
                <a:gd name="T81" fmla="*/ 3248 h 3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25" h="3260">
                  <a:moveTo>
                    <a:pt x="1902" y="12"/>
                  </a:moveTo>
                  <a:lnTo>
                    <a:pt x="1922" y="18"/>
                  </a:lnTo>
                  <a:lnTo>
                    <a:pt x="19" y="2636"/>
                  </a:lnTo>
                  <a:lnTo>
                    <a:pt x="17" y="2621"/>
                  </a:lnTo>
                  <a:lnTo>
                    <a:pt x="69" y="2657"/>
                  </a:lnTo>
                  <a:lnTo>
                    <a:pt x="122" y="2694"/>
                  </a:lnTo>
                  <a:lnTo>
                    <a:pt x="174" y="2728"/>
                  </a:lnTo>
                  <a:lnTo>
                    <a:pt x="228" y="2763"/>
                  </a:lnTo>
                  <a:lnTo>
                    <a:pt x="284" y="2795"/>
                  </a:lnTo>
                  <a:lnTo>
                    <a:pt x="338" y="2826"/>
                  </a:lnTo>
                  <a:lnTo>
                    <a:pt x="393" y="2857"/>
                  </a:lnTo>
                  <a:lnTo>
                    <a:pt x="451" y="2886"/>
                  </a:lnTo>
                  <a:lnTo>
                    <a:pt x="507" y="2914"/>
                  </a:lnTo>
                  <a:lnTo>
                    <a:pt x="564" y="2941"/>
                  </a:lnTo>
                  <a:lnTo>
                    <a:pt x="622" y="2966"/>
                  </a:lnTo>
                  <a:lnTo>
                    <a:pt x="679" y="2991"/>
                  </a:lnTo>
                  <a:lnTo>
                    <a:pt x="739" y="3014"/>
                  </a:lnTo>
                  <a:lnTo>
                    <a:pt x="796" y="3037"/>
                  </a:lnTo>
                  <a:lnTo>
                    <a:pt x="856" y="3058"/>
                  </a:lnTo>
                  <a:lnTo>
                    <a:pt x="915" y="3079"/>
                  </a:lnTo>
                  <a:lnTo>
                    <a:pt x="977" y="3097"/>
                  </a:lnTo>
                  <a:lnTo>
                    <a:pt x="1036" y="3116"/>
                  </a:lnTo>
                  <a:lnTo>
                    <a:pt x="1098" y="3131"/>
                  </a:lnTo>
                  <a:lnTo>
                    <a:pt x="1159" y="3147"/>
                  </a:lnTo>
                  <a:lnTo>
                    <a:pt x="1221" y="3162"/>
                  </a:lnTo>
                  <a:lnTo>
                    <a:pt x="1282" y="3173"/>
                  </a:lnTo>
                  <a:lnTo>
                    <a:pt x="1346" y="3185"/>
                  </a:lnTo>
                  <a:lnTo>
                    <a:pt x="1407" y="3196"/>
                  </a:lnTo>
                  <a:lnTo>
                    <a:pt x="1470" y="3206"/>
                  </a:lnTo>
                  <a:lnTo>
                    <a:pt x="1532" y="3214"/>
                  </a:lnTo>
                  <a:lnTo>
                    <a:pt x="1595" y="3221"/>
                  </a:lnTo>
                  <a:lnTo>
                    <a:pt x="1659" y="3227"/>
                  </a:lnTo>
                  <a:lnTo>
                    <a:pt x="1722" y="3231"/>
                  </a:lnTo>
                  <a:lnTo>
                    <a:pt x="1785" y="3233"/>
                  </a:lnTo>
                  <a:lnTo>
                    <a:pt x="1849" y="3235"/>
                  </a:lnTo>
                  <a:lnTo>
                    <a:pt x="1914" y="3237"/>
                  </a:lnTo>
                  <a:lnTo>
                    <a:pt x="1902" y="3248"/>
                  </a:lnTo>
                  <a:lnTo>
                    <a:pt x="1902" y="12"/>
                  </a:lnTo>
                  <a:close/>
                  <a:moveTo>
                    <a:pt x="1925" y="3248"/>
                  </a:moveTo>
                  <a:lnTo>
                    <a:pt x="1922" y="3256"/>
                  </a:lnTo>
                  <a:lnTo>
                    <a:pt x="1918" y="3258"/>
                  </a:lnTo>
                  <a:lnTo>
                    <a:pt x="1914" y="3260"/>
                  </a:lnTo>
                  <a:lnTo>
                    <a:pt x="1849" y="3258"/>
                  </a:lnTo>
                  <a:lnTo>
                    <a:pt x="1785" y="3256"/>
                  </a:lnTo>
                  <a:lnTo>
                    <a:pt x="1720" y="3254"/>
                  </a:lnTo>
                  <a:lnTo>
                    <a:pt x="1657" y="3248"/>
                  </a:lnTo>
                  <a:lnTo>
                    <a:pt x="1593" y="3244"/>
                  </a:lnTo>
                  <a:lnTo>
                    <a:pt x="1530" y="3237"/>
                  </a:lnTo>
                  <a:lnTo>
                    <a:pt x="1467" y="3229"/>
                  </a:lnTo>
                  <a:lnTo>
                    <a:pt x="1403" y="3220"/>
                  </a:lnTo>
                  <a:lnTo>
                    <a:pt x="1340" y="3208"/>
                  </a:lnTo>
                  <a:lnTo>
                    <a:pt x="1278" y="3196"/>
                  </a:lnTo>
                  <a:lnTo>
                    <a:pt x="1215" y="3183"/>
                  </a:lnTo>
                  <a:lnTo>
                    <a:pt x="1154" y="3170"/>
                  </a:lnTo>
                  <a:lnTo>
                    <a:pt x="1092" y="3154"/>
                  </a:lnTo>
                  <a:lnTo>
                    <a:pt x="1031" y="3137"/>
                  </a:lnTo>
                  <a:lnTo>
                    <a:pt x="969" y="3120"/>
                  </a:lnTo>
                  <a:lnTo>
                    <a:pt x="910" y="3101"/>
                  </a:lnTo>
                  <a:lnTo>
                    <a:pt x="848" y="3079"/>
                  </a:lnTo>
                  <a:lnTo>
                    <a:pt x="789" y="3058"/>
                  </a:lnTo>
                  <a:lnTo>
                    <a:pt x="729" y="3035"/>
                  </a:lnTo>
                  <a:lnTo>
                    <a:pt x="672" y="3012"/>
                  </a:lnTo>
                  <a:lnTo>
                    <a:pt x="612" y="2987"/>
                  </a:lnTo>
                  <a:lnTo>
                    <a:pt x="555" y="2962"/>
                  </a:lnTo>
                  <a:lnTo>
                    <a:pt x="497" y="2934"/>
                  </a:lnTo>
                  <a:lnTo>
                    <a:pt x="439" y="2907"/>
                  </a:lnTo>
                  <a:lnTo>
                    <a:pt x="384" y="2876"/>
                  </a:lnTo>
                  <a:lnTo>
                    <a:pt x="328" y="2845"/>
                  </a:lnTo>
                  <a:lnTo>
                    <a:pt x="272" y="2815"/>
                  </a:lnTo>
                  <a:lnTo>
                    <a:pt x="217" y="2782"/>
                  </a:lnTo>
                  <a:lnTo>
                    <a:pt x="163" y="2747"/>
                  </a:lnTo>
                  <a:lnTo>
                    <a:pt x="109" y="2713"/>
                  </a:lnTo>
                  <a:lnTo>
                    <a:pt x="55" y="2676"/>
                  </a:lnTo>
                  <a:lnTo>
                    <a:pt x="3" y="2640"/>
                  </a:lnTo>
                  <a:lnTo>
                    <a:pt x="0" y="2632"/>
                  </a:lnTo>
                  <a:lnTo>
                    <a:pt x="2" y="2623"/>
                  </a:lnTo>
                  <a:lnTo>
                    <a:pt x="1904" y="4"/>
                  </a:lnTo>
                  <a:lnTo>
                    <a:pt x="1910" y="0"/>
                  </a:lnTo>
                  <a:lnTo>
                    <a:pt x="1916" y="0"/>
                  </a:lnTo>
                  <a:lnTo>
                    <a:pt x="1922" y="4"/>
                  </a:lnTo>
                  <a:lnTo>
                    <a:pt x="1925" y="12"/>
                  </a:lnTo>
                  <a:lnTo>
                    <a:pt x="1925" y="3248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3652838" y="3429000"/>
              <a:ext cx="2443163" cy="2079625"/>
            </a:xfrm>
            <a:custGeom>
              <a:avLst/>
              <a:gdLst>
                <a:gd name="T0" fmla="*/ 3080 w 3080"/>
                <a:gd name="T1" fmla="*/ 0 h 2618"/>
                <a:gd name="T2" fmla="*/ 0 w 3080"/>
                <a:gd name="T3" fmla="*/ 1000 h 2618"/>
                <a:gd name="T4" fmla="*/ 42 w 3080"/>
                <a:gd name="T5" fmla="*/ 1121 h 2618"/>
                <a:gd name="T6" fmla="*/ 88 w 3080"/>
                <a:gd name="T7" fmla="*/ 1240 h 2618"/>
                <a:gd name="T8" fmla="*/ 140 w 3080"/>
                <a:gd name="T9" fmla="*/ 1355 h 2618"/>
                <a:gd name="T10" fmla="*/ 196 w 3080"/>
                <a:gd name="T11" fmla="*/ 1470 h 2618"/>
                <a:gd name="T12" fmla="*/ 255 w 3080"/>
                <a:gd name="T13" fmla="*/ 1582 h 2618"/>
                <a:gd name="T14" fmla="*/ 319 w 3080"/>
                <a:gd name="T15" fmla="*/ 1691 h 2618"/>
                <a:gd name="T16" fmla="*/ 388 w 3080"/>
                <a:gd name="T17" fmla="*/ 1799 h 2618"/>
                <a:gd name="T18" fmla="*/ 461 w 3080"/>
                <a:gd name="T19" fmla="*/ 1902 h 2618"/>
                <a:gd name="T20" fmla="*/ 536 w 3080"/>
                <a:gd name="T21" fmla="*/ 2002 h 2618"/>
                <a:gd name="T22" fmla="*/ 616 w 3080"/>
                <a:gd name="T23" fmla="*/ 2100 h 2618"/>
                <a:gd name="T24" fmla="*/ 701 w 3080"/>
                <a:gd name="T25" fmla="*/ 2196 h 2618"/>
                <a:gd name="T26" fmla="*/ 789 w 3080"/>
                <a:gd name="T27" fmla="*/ 2286 h 2618"/>
                <a:gd name="T28" fmla="*/ 881 w 3080"/>
                <a:gd name="T29" fmla="*/ 2374 h 2618"/>
                <a:gd name="T30" fmla="*/ 976 w 3080"/>
                <a:gd name="T31" fmla="*/ 2459 h 2618"/>
                <a:gd name="T32" fmla="*/ 1073 w 3080"/>
                <a:gd name="T33" fmla="*/ 2540 h 2618"/>
                <a:gd name="T34" fmla="*/ 1177 w 3080"/>
                <a:gd name="T35" fmla="*/ 2618 h 2618"/>
                <a:gd name="T36" fmla="*/ 3080 w 3080"/>
                <a:gd name="T37" fmla="*/ 0 h 2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80" h="2618">
                  <a:moveTo>
                    <a:pt x="3080" y="0"/>
                  </a:moveTo>
                  <a:lnTo>
                    <a:pt x="0" y="1000"/>
                  </a:lnTo>
                  <a:lnTo>
                    <a:pt x="42" y="1121"/>
                  </a:lnTo>
                  <a:lnTo>
                    <a:pt x="88" y="1240"/>
                  </a:lnTo>
                  <a:lnTo>
                    <a:pt x="140" y="1355"/>
                  </a:lnTo>
                  <a:lnTo>
                    <a:pt x="196" y="1470"/>
                  </a:lnTo>
                  <a:lnTo>
                    <a:pt x="255" y="1582"/>
                  </a:lnTo>
                  <a:lnTo>
                    <a:pt x="319" y="1691"/>
                  </a:lnTo>
                  <a:lnTo>
                    <a:pt x="388" y="1799"/>
                  </a:lnTo>
                  <a:lnTo>
                    <a:pt x="461" y="1902"/>
                  </a:lnTo>
                  <a:lnTo>
                    <a:pt x="536" y="2002"/>
                  </a:lnTo>
                  <a:lnTo>
                    <a:pt x="616" y="2100"/>
                  </a:lnTo>
                  <a:lnTo>
                    <a:pt x="701" y="2196"/>
                  </a:lnTo>
                  <a:lnTo>
                    <a:pt x="789" y="2286"/>
                  </a:lnTo>
                  <a:lnTo>
                    <a:pt x="881" y="2374"/>
                  </a:lnTo>
                  <a:lnTo>
                    <a:pt x="976" y="2459"/>
                  </a:lnTo>
                  <a:lnTo>
                    <a:pt x="1073" y="2540"/>
                  </a:lnTo>
                  <a:lnTo>
                    <a:pt x="1177" y="2618"/>
                  </a:lnTo>
                  <a:lnTo>
                    <a:pt x="3080" y="0"/>
                  </a:lnTo>
                  <a:close/>
                </a:path>
              </a:pathLst>
            </a:custGeom>
            <a:solidFill>
              <a:srgbClr val="F1EA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3643313" y="3421063"/>
              <a:ext cx="2462213" cy="2095500"/>
            </a:xfrm>
            <a:custGeom>
              <a:avLst/>
              <a:gdLst>
                <a:gd name="T0" fmla="*/ 3093 w 3102"/>
                <a:gd name="T1" fmla="*/ 22 h 2642"/>
                <a:gd name="T2" fmla="*/ 23 w 3102"/>
                <a:gd name="T3" fmla="*/ 1008 h 2642"/>
                <a:gd name="T4" fmla="*/ 65 w 3102"/>
                <a:gd name="T5" fmla="*/ 1129 h 2642"/>
                <a:gd name="T6" fmla="*/ 111 w 3102"/>
                <a:gd name="T7" fmla="*/ 1246 h 2642"/>
                <a:gd name="T8" fmla="*/ 161 w 3102"/>
                <a:gd name="T9" fmla="*/ 1363 h 2642"/>
                <a:gd name="T10" fmla="*/ 217 w 3102"/>
                <a:gd name="T11" fmla="*/ 1477 h 2642"/>
                <a:gd name="T12" fmla="*/ 276 w 3102"/>
                <a:gd name="T13" fmla="*/ 1588 h 2642"/>
                <a:gd name="T14" fmla="*/ 339 w 3102"/>
                <a:gd name="T15" fmla="*/ 1697 h 2642"/>
                <a:gd name="T16" fmla="*/ 409 w 3102"/>
                <a:gd name="T17" fmla="*/ 1803 h 2642"/>
                <a:gd name="T18" fmla="*/ 480 w 3102"/>
                <a:gd name="T19" fmla="*/ 1907 h 2642"/>
                <a:gd name="T20" fmla="*/ 556 w 3102"/>
                <a:gd name="T21" fmla="*/ 2008 h 2642"/>
                <a:gd name="T22" fmla="*/ 637 w 3102"/>
                <a:gd name="T23" fmla="*/ 2104 h 2642"/>
                <a:gd name="T24" fmla="*/ 720 w 3102"/>
                <a:gd name="T25" fmla="*/ 2200 h 2642"/>
                <a:gd name="T26" fmla="*/ 808 w 3102"/>
                <a:gd name="T27" fmla="*/ 2290 h 2642"/>
                <a:gd name="T28" fmla="*/ 900 w 3102"/>
                <a:gd name="T29" fmla="*/ 2379 h 2642"/>
                <a:gd name="T30" fmla="*/ 994 w 3102"/>
                <a:gd name="T31" fmla="*/ 2463 h 2642"/>
                <a:gd name="T32" fmla="*/ 1092 w 3102"/>
                <a:gd name="T33" fmla="*/ 2544 h 2642"/>
                <a:gd name="T34" fmla="*/ 1194 w 3102"/>
                <a:gd name="T35" fmla="*/ 2621 h 2642"/>
                <a:gd name="T36" fmla="*/ 3081 w 3102"/>
                <a:gd name="T37" fmla="*/ 4 h 2642"/>
                <a:gd name="T38" fmla="*/ 1188 w 3102"/>
                <a:gd name="T39" fmla="*/ 2642 h 2642"/>
                <a:gd name="T40" fmla="*/ 1129 w 3102"/>
                <a:gd name="T41" fmla="*/ 2601 h 2642"/>
                <a:gd name="T42" fmla="*/ 1029 w 3102"/>
                <a:gd name="T43" fmla="*/ 2521 h 2642"/>
                <a:gd name="T44" fmla="*/ 931 w 3102"/>
                <a:gd name="T45" fmla="*/ 2438 h 2642"/>
                <a:gd name="T46" fmla="*/ 837 w 3102"/>
                <a:gd name="T47" fmla="*/ 2352 h 2642"/>
                <a:gd name="T48" fmla="*/ 746 w 3102"/>
                <a:gd name="T49" fmla="*/ 2262 h 2642"/>
                <a:gd name="T50" fmla="*/ 660 w 3102"/>
                <a:gd name="T51" fmla="*/ 2168 h 2642"/>
                <a:gd name="T52" fmla="*/ 578 w 3102"/>
                <a:gd name="T53" fmla="*/ 2072 h 2642"/>
                <a:gd name="T54" fmla="*/ 499 w 3102"/>
                <a:gd name="T55" fmla="*/ 1972 h 2642"/>
                <a:gd name="T56" fmla="*/ 424 w 3102"/>
                <a:gd name="T57" fmla="*/ 1868 h 2642"/>
                <a:gd name="T58" fmla="*/ 355 w 3102"/>
                <a:gd name="T59" fmla="*/ 1763 h 2642"/>
                <a:gd name="T60" fmla="*/ 288 w 3102"/>
                <a:gd name="T61" fmla="*/ 1655 h 2642"/>
                <a:gd name="T62" fmla="*/ 226 w 3102"/>
                <a:gd name="T63" fmla="*/ 1544 h 2642"/>
                <a:gd name="T64" fmla="*/ 169 w 3102"/>
                <a:gd name="T65" fmla="*/ 1431 h 2642"/>
                <a:gd name="T66" fmla="*/ 115 w 3102"/>
                <a:gd name="T67" fmla="*/ 1313 h 2642"/>
                <a:gd name="T68" fmla="*/ 65 w 3102"/>
                <a:gd name="T69" fmla="*/ 1196 h 2642"/>
                <a:gd name="T70" fmla="*/ 21 w 3102"/>
                <a:gd name="T71" fmla="*/ 1075 h 2642"/>
                <a:gd name="T72" fmla="*/ 1 w 3102"/>
                <a:gd name="T73" fmla="*/ 1006 h 2642"/>
                <a:gd name="T74" fmla="*/ 3087 w 3102"/>
                <a:gd name="T75" fmla="*/ 0 h 2642"/>
                <a:gd name="T76" fmla="*/ 3099 w 3102"/>
                <a:gd name="T77" fmla="*/ 4 h 2642"/>
                <a:gd name="T78" fmla="*/ 3099 w 3102"/>
                <a:gd name="T79" fmla="*/ 18 h 2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02" h="2642">
                  <a:moveTo>
                    <a:pt x="3081" y="4"/>
                  </a:moveTo>
                  <a:lnTo>
                    <a:pt x="3093" y="22"/>
                  </a:lnTo>
                  <a:lnTo>
                    <a:pt x="15" y="1022"/>
                  </a:lnTo>
                  <a:lnTo>
                    <a:pt x="23" y="1008"/>
                  </a:lnTo>
                  <a:lnTo>
                    <a:pt x="42" y="1068"/>
                  </a:lnTo>
                  <a:lnTo>
                    <a:pt x="65" y="1129"/>
                  </a:lnTo>
                  <a:lnTo>
                    <a:pt x="86" y="1189"/>
                  </a:lnTo>
                  <a:lnTo>
                    <a:pt x="111" y="1246"/>
                  </a:lnTo>
                  <a:lnTo>
                    <a:pt x="136" y="1306"/>
                  </a:lnTo>
                  <a:lnTo>
                    <a:pt x="161" y="1363"/>
                  </a:lnTo>
                  <a:lnTo>
                    <a:pt x="188" y="1421"/>
                  </a:lnTo>
                  <a:lnTo>
                    <a:pt x="217" y="1477"/>
                  </a:lnTo>
                  <a:lnTo>
                    <a:pt x="245" y="1532"/>
                  </a:lnTo>
                  <a:lnTo>
                    <a:pt x="276" y="1588"/>
                  </a:lnTo>
                  <a:lnTo>
                    <a:pt x="309" y="1644"/>
                  </a:lnTo>
                  <a:lnTo>
                    <a:pt x="339" y="1697"/>
                  </a:lnTo>
                  <a:lnTo>
                    <a:pt x="374" y="1751"/>
                  </a:lnTo>
                  <a:lnTo>
                    <a:pt x="409" y="1803"/>
                  </a:lnTo>
                  <a:lnTo>
                    <a:pt x="443" y="1855"/>
                  </a:lnTo>
                  <a:lnTo>
                    <a:pt x="480" y="1907"/>
                  </a:lnTo>
                  <a:lnTo>
                    <a:pt x="518" y="1958"/>
                  </a:lnTo>
                  <a:lnTo>
                    <a:pt x="556" y="2008"/>
                  </a:lnTo>
                  <a:lnTo>
                    <a:pt x="597" y="2056"/>
                  </a:lnTo>
                  <a:lnTo>
                    <a:pt x="637" y="2104"/>
                  </a:lnTo>
                  <a:lnTo>
                    <a:pt x="677" y="2152"/>
                  </a:lnTo>
                  <a:lnTo>
                    <a:pt x="720" y="2200"/>
                  </a:lnTo>
                  <a:lnTo>
                    <a:pt x="764" y="2246"/>
                  </a:lnTo>
                  <a:lnTo>
                    <a:pt x="808" y="2290"/>
                  </a:lnTo>
                  <a:lnTo>
                    <a:pt x="854" y="2335"/>
                  </a:lnTo>
                  <a:lnTo>
                    <a:pt x="900" y="2379"/>
                  </a:lnTo>
                  <a:lnTo>
                    <a:pt x="946" y="2421"/>
                  </a:lnTo>
                  <a:lnTo>
                    <a:pt x="994" y="2463"/>
                  </a:lnTo>
                  <a:lnTo>
                    <a:pt x="1042" y="2504"/>
                  </a:lnTo>
                  <a:lnTo>
                    <a:pt x="1092" y="2544"/>
                  </a:lnTo>
                  <a:lnTo>
                    <a:pt x="1142" y="2582"/>
                  </a:lnTo>
                  <a:lnTo>
                    <a:pt x="1194" y="2621"/>
                  </a:lnTo>
                  <a:lnTo>
                    <a:pt x="1179" y="2623"/>
                  </a:lnTo>
                  <a:lnTo>
                    <a:pt x="3081" y="4"/>
                  </a:lnTo>
                  <a:close/>
                  <a:moveTo>
                    <a:pt x="1196" y="2636"/>
                  </a:moveTo>
                  <a:lnTo>
                    <a:pt x="1188" y="2642"/>
                  </a:lnTo>
                  <a:lnTo>
                    <a:pt x="1180" y="2640"/>
                  </a:lnTo>
                  <a:lnTo>
                    <a:pt x="1129" y="2601"/>
                  </a:lnTo>
                  <a:lnTo>
                    <a:pt x="1079" y="2561"/>
                  </a:lnTo>
                  <a:lnTo>
                    <a:pt x="1029" y="2521"/>
                  </a:lnTo>
                  <a:lnTo>
                    <a:pt x="979" y="2481"/>
                  </a:lnTo>
                  <a:lnTo>
                    <a:pt x="931" y="2438"/>
                  </a:lnTo>
                  <a:lnTo>
                    <a:pt x="883" y="2396"/>
                  </a:lnTo>
                  <a:lnTo>
                    <a:pt x="837" y="2352"/>
                  </a:lnTo>
                  <a:lnTo>
                    <a:pt x="793" y="2308"/>
                  </a:lnTo>
                  <a:lnTo>
                    <a:pt x="746" y="2262"/>
                  </a:lnTo>
                  <a:lnTo>
                    <a:pt x="704" y="2216"/>
                  </a:lnTo>
                  <a:lnTo>
                    <a:pt x="660" y="2168"/>
                  </a:lnTo>
                  <a:lnTo>
                    <a:pt x="620" y="2120"/>
                  </a:lnTo>
                  <a:lnTo>
                    <a:pt x="578" y="2072"/>
                  </a:lnTo>
                  <a:lnTo>
                    <a:pt x="539" y="2022"/>
                  </a:lnTo>
                  <a:lnTo>
                    <a:pt x="499" y="1972"/>
                  </a:lnTo>
                  <a:lnTo>
                    <a:pt x="462" y="1920"/>
                  </a:lnTo>
                  <a:lnTo>
                    <a:pt x="424" y="1868"/>
                  </a:lnTo>
                  <a:lnTo>
                    <a:pt x="389" y="1816"/>
                  </a:lnTo>
                  <a:lnTo>
                    <a:pt x="355" y="1763"/>
                  </a:lnTo>
                  <a:lnTo>
                    <a:pt x="320" y="1709"/>
                  </a:lnTo>
                  <a:lnTo>
                    <a:pt x="288" y="1655"/>
                  </a:lnTo>
                  <a:lnTo>
                    <a:pt x="257" y="1599"/>
                  </a:lnTo>
                  <a:lnTo>
                    <a:pt x="226" y="1544"/>
                  </a:lnTo>
                  <a:lnTo>
                    <a:pt x="195" y="1486"/>
                  </a:lnTo>
                  <a:lnTo>
                    <a:pt x="169" y="1431"/>
                  </a:lnTo>
                  <a:lnTo>
                    <a:pt x="140" y="1373"/>
                  </a:lnTo>
                  <a:lnTo>
                    <a:pt x="115" y="1313"/>
                  </a:lnTo>
                  <a:lnTo>
                    <a:pt x="90" y="1256"/>
                  </a:lnTo>
                  <a:lnTo>
                    <a:pt x="65" y="1196"/>
                  </a:lnTo>
                  <a:lnTo>
                    <a:pt x="42" y="1137"/>
                  </a:lnTo>
                  <a:lnTo>
                    <a:pt x="21" y="1075"/>
                  </a:lnTo>
                  <a:lnTo>
                    <a:pt x="0" y="1016"/>
                  </a:lnTo>
                  <a:lnTo>
                    <a:pt x="1" y="1006"/>
                  </a:lnTo>
                  <a:lnTo>
                    <a:pt x="7" y="1001"/>
                  </a:lnTo>
                  <a:lnTo>
                    <a:pt x="3087" y="0"/>
                  </a:lnTo>
                  <a:lnTo>
                    <a:pt x="3093" y="0"/>
                  </a:lnTo>
                  <a:lnTo>
                    <a:pt x="3099" y="4"/>
                  </a:lnTo>
                  <a:lnTo>
                    <a:pt x="3102" y="12"/>
                  </a:lnTo>
                  <a:lnTo>
                    <a:pt x="3099" y="18"/>
                  </a:lnTo>
                  <a:lnTo>
                    <a:pt x="1196" y="2636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3527425" y="2635250"/>
              <a:ext cx="2568575" cy="1589088"/>
            </a:xfrm>
            <a:custGeom>
              <a:avLst/>
              <a:gdLst>
                <a:gd name="T0" fmla="*/ 3237 w 3237"/>
                <a:gd name="T1" fmla="*/ 1000 h 2000"/>
                <a:gd name="T2" fmla="*/ 157 w 3237"/>
                <a:gd name="T3" fmla="*/ 0 h 2000"/>
                <a:gd name="T4" fmla="*/ 121 w 3237"/>
                <a:gd name="T5" fmla="*/ 121 h 2000"/>
                <a:gd name="T6" fmla="*/ 88 w 3237"/>
                <a:gd name="T7" fmla="*/ 246 h 2000"/>
                <a:gd name="T8" fmla="*/ 61 w 3237"/>
                <a:gd name="T9" fmla="*/ 368 h 2000"/>
                <a:gd name="T10" fmla="*/ 38 w 3237"/>
                <a:gd name="T11" fmla="*/ 495 h 2000"/>
                <a:gd name="T12" fmla="*/ 21 w 3237"/>
                <a:gd name="T13" fmla="*/ 620 h 2000"/>
                <a:gd name="T14" fmla="*/ 9 w 3237"/>
                <a:gd name="T15" fmla="*/ 747 h 2000"/>
                <a:gd name="T16" fmla="*/ 2 w 3237"/>
                <a:gd name="T17" fmla="*/ 873 h 2000"/>
                <a:gd name="T18" fmla="*/ 0 w 3237"/>
                <a:gd name="T19" fmla="*/ 1000 h 2000"/>
                <a:gd name="T20" fmla="*/ 2 w 3237"/>
                <a:gd name="T21" fmla="*/ 1127 h 2000"/>
                <a:gd name="T22" fmla="*/ 9 w 3237"/>
                <a:gd name="T23" fmla="*/ 1251 h 2000"/>
                <a:gd name="T24" fmla="*/ 21 w 3237"/>
                <a:gd name="T25" fmla="*/ 1378 h 2000"/>
                <a:gd name="T26" fmla="*/ 38 w 3237"/>
                <a:gd name="T27" fmla="*/ 1505 h 2000"/>
                <a:gd name="T28" fmla="*/ 61 w 3237"/>
                <a:gd name="T29" fmla="*/ 1630 h 2000"/>
                <a:gd name="T30" fmla="*/ 88 w 3237"/>
                <a:gd name="T31" fmla="*/ 1754 h 2000"/>
                <a:gd name="T32" fmla="*/ 121 w 3237"/>
                <a:gd name="T33" fmla="*/ 1877 h 2000"/>
                <a:gd name="T34" fmla="*/ 157 w 3237"/>
                <a:gd name="T35" fmla="*/ 2000 h 2000"/>
                <a:gd name="T36" fmla="*/ 3237 w 3237"/>
                <a:gd name="T37" fmla="*/ 1000 h 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7" h="2000">
                  <a:moveTo>
                    <a:pt x="3237" y="1000"/>
                  </a:moveTo>
                  <a:lnTo>
                    <a:pt x="157" y="0"/>
                  </a:lnTo>
                  <a:lnTo>
                    <a:pt x="121" y="121"/>
                  </a:lnTo>
                  <a:lnTo>
                    <a:pt x="88" y="246"/>
                  </a:lnTo>
                  <a:lnTo>
                    <a:pt x="61" y="368"/>
                  </a:lnTo>
                  <a:lnTo>
                    <a:pt x="38" y="495"/>
                  </a:lnTo>
                  <a:lnTo>
                    <a:pt x="21" y="620"/>
                  </a:lnTo>
                  <a:lnTo>
                    <a:pt x="9" y="747"/>
                  </a:lnTo>
                  <a:lnTo>
                    <a:pt x="2" y="873"/>
                  </a:lnTo>
                  <a:lnTo>
                    <a:pt x="0" y="1000"/>
                  </a:lnTo>
                  <a:lnTo>
                    <a:pt x="2" y="1127"/>
                  </a:lnTo>
                  <a:lnTo>
                    <a:pt x="9" y="1251"/>
                  </a:lnTo>
                  <a:lnTo>
                    <a:pt x="21" y="1378"/>
                  </a:lnTo>
                  <a:lnTo>
                    <a:pt x="38" y="1505"/>
                  </a:lnTo>
                  <a:lnTo>
                    <a:pt x="61" y="1630"/>
                  </a:lnTo>
                  <a:lnTo>
                    <a:pt x="88" y="1754"/>
                  </a:lnTo>
                  <a:lnTo>
                    <a:pt x="121" y="1877"/>
                  </a:lnTo>
                  <a:lnTo>
                    <a:pt x="157" y="2000"/>
                  </a:lnTo>
                  <a:lnTo>
                    <a:pt x="3237" y="1000"/>
                  </a:lnTo>
                  <a:close/>
                </a:path>
              </a:pathLst>
            </a:custGeom>
            <a:solidFill>
              <a:srgbClr val="CD9EF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Freeform 21"/>
            <p:cNvSpPr>
              <a:spLocks noEditPoints="1"/>
            </p:cNvSpPr>
            <p:nvPr/>
          </p:nvSpPr>
          <p:spPr bwMode="auto">
            <a:xfrm>
              <a:off x="3517900" y="2627313"/>
              <a:ext cx="2587625" cy="1604963"/>
            </a:xfrm>
            <a:custGeom>
              <a:avLst/>
              <a:gdLst>
                <a:gd name="T0" fmla="*/ 3245 w 3260"/>
                <a:gd name="T1" fmla="*/ 1000 h 2024"/>
                <a:gd name="T2" fmla="*/ 3245 w 3260"/>
                <a:gd name="T3" fmla="*/ 1022 h 2024"/>
                <a:gd name="T4" fmla="*/ 165 w 3260"/>
                <a:gd name="T5" fmla="*/ 21 h 2024"/>
                <a:gd name="T6" fmla="*/ 181 w 3260"/>
                <a:gd name="T7" fmla="*/ 14 h 2024"/>
                <a:gd name="T8" fmla="*/ 142 w 3260"/>
                <a:gd name="T9" fmla="*/ 137 h 2024"/>
                <a:gd name="T10" fmla="*/ 111 w 3260"/>
                <a:gd name="T11" fmla="*/ 259 h 2024"/>
                <a:gd name="T12" fmla="*/ 85 w 3260"/>
                <a:gd name="T13" fmla="*/ 384 h 2024"/>
                <a:gd name="T14" fmla="*/ 62 w 3260"/>
                <a:gd name="T15" fmla="*/ 509 h 2024"/>
                <a:gd name="T16" fmla="*/ 44 w 3260"/>
                <a:gd name="T17" fmla="*/ 634 h 2024"/>
                <a:gd name="T18" fmla="*/ 33 w 3260"/>
                <a:gd name="T19" fmla="*/ 759 h 2024"/>
                <a:gd name="T20" fmla="*/ 25 w 3260"/>
                <a:gd name="T21" fmla="*/ 885 h 2024"/>
                <a:gd name="T22" fmla="*/ 23 w 3260"/>
                <a:gd name="T23" fmla="*/ 1012 h 2024"/>
                <a:gd name="T24" fmla="*/ 25 w 3260"/>
                <a:gd name="T25" fmla="*/ 1137 h 2024"/>
                <a:gd name="T26" fmla="*/ 33 w 3260"/>
                <a:gd name="T27" fmla="*/ 1263 h 2024"/>
                <a:gd name="T28" fmla="*/ 44 w 3260"/>
                <a:gd name="T29" fmla="*/ 1390 h 2024"/>
                <a:gd name="T30" fmla="*/ 62 w 3260"/>
                <a:gd name="T31" fmla="*/ 1515 h 2024"/>
                <a:gd name="T32" fmla="*/ 85 w 3260"/>
                <a:gd name="T33" fmla="*/ 1640 h 2024"/>
                <a:gd name="T34" fmla="*/ 111 w 3260"/>
                <a:gd name="T35" fmla="*/ 1763 h 2024"/>
                <a:gd name="T36" fmla="*/ 144 w 3260"/>
                <a:gd name="T37" fmla="*/ 1885 h 2024"/>
                <a:gd name="T38" fmla="*/ 181 w 3260"/>
                <a:gd name="T39" fmla="*/ 2008 h 2024"/>
                <a:gd name="T40" fmla="*/ 165 w 3260"/>
                <a:gd name="T41" fmla="*/ 2001 h 2024"/>
                <a:gd name="T42" fmla="*/ 3245 w 3260"/>
                <a:gd name="T43" fmla="*/ 1000 h 2024"/>
                <a:gd name="T44" fmla="*/ 173 w 3260"/>
                <a:gd name="T45" fmla="*/ 2022 h 2024"/>
                <a:gd name="T46" fmla="*/ 169 w 3260"/>
                <a:gd name="T47" fmla="*/ 2024 h 2024"/>
                <a:gd name="T48" fmla="*/ 163 w 3260"/>
                <a:gd name="T49" fmla="*/ 2022 h 2024"/>
                <a:gd name="T50" fmla="*/ 158 w 3260"/>
                <a:gd name="T51" fmla="*/ 2014 h 2024"/>
                <a:gd name="T52" fmla="*/ 121 w 3260"/>
                <a:gd name="T53" fmla="*/ 1891 h 2024"/>
                <a:gd name="T54" fmla="*/ 88 w 3260"/>
                <a:gd name="T55" fmla="*/ 1768 h 2024"/>
                <a:gd name="T56" fmla="*/ 62 w 3260"/>
                <a:gd name="T57" fmla="*/ 1643 h 2024"/>
                <a:gd name="T58" fmla="*/ 39 w 3260"/>
                <a:gd name="T59" fmla="*/ 1517 h 2024"/>
                <a:gd name="T60" fmla="*/ 21 w 3260"/>
                <a:gd name="T61" fmla="*/ 1392 h 2024"/>
                <a:gd name="T62" fmla="*/ 10 w 3260"/>
                <a:gd name="T63" fmla="*/ 1265 h 2024"/>
                <a:gd name="T64" fmla="*/ 2 w 3260"/>
                <a:gd name="T65" fmla="*/ 1139 h 2024"/>
                <a:gd name="T66" fmla="*/ 0 w 3260"/>
                <a:gd name="T67" fmla="*/ 1012 h 2024"/>
                <a:gd name="T68" fmla="*/ 2 w 3260"/>
                <a:gd name="T69" fmla="*/ 883 h 2024"/>
                <a:gd name="T70" fmla="*/ 10 w 3260"/>
                <a:gd name="T71" fmla="*/ 757 h 2024"/>
                <a:gd name="T72" fmla="*/ 21 w 3260"/>
                <a:gd name="T73" fmla="*/ 630 h 2024"/>
                <a:gd name="T74" fmla="*/ 39 w 3260"/>
                <a:gd name="T75" fmla="*/ 505 h 2024"/>
                <a:gd name="T76" fmla="*/ 62 w 3260"/>
                <a:gd name="T77" fmla="*/ 379 h 2024"/>
                <a:gd name="T78" fmla="*/ 88 w 3260"/>
                <a:gd name="T79" fmla="*/ 254 h 2024"/>
                <a:gd name="T80" fmla="*/ 121 w 3260"/>
                <a:gd name="T81" fmla="*/ 131 h 2024"/>
                <a:gd name="T82" fmla="*/ 158 w 3260"/>
                <a:gd name="T83" fmla="*/ 8 h 2024"/>
                <a:gd name="T84" fmla="*/ 163 w 3260"/>
                <a:gd name="T85" fmla="*/ 0 h 2024"/>
                <a:gd name="T86" fmla="*/ 173 w 3260"/>
                <a:gd name="T87" fmla="*/ 0 h 2024"/>
                <a:gd name="T88" fmla="*/ 3251 w 3260"/>
                <a:gd name="T89" fmla="*/ 1000 h 2024"/>
                <a:gd name="T90" fmla="*/ 3257 w 3260"/>
                <a:gd name="T91" fmla="*/ 1004 h 2024"/>
                <a:gd name="T92" fmla="*/ 3260 w 3260"/>
                <a:gd name="T93" fmla="*/ 1012 h 2024"/>
                <a:gd name="T94" fmla="*/ 3257 w 3260"/>
                <a:gd name="T95" fmla="*/ 1018 h 2024"/>
                <a:gd name="T96" fmla="*/ 3251 w 3260"/>
                <a:gd name="T97" fmla="*/ 1022 h 2024"/>
                <a:gd name="T98" fmla="*/ 173 w 3260"/>
                <a:gd name="T99" fmla="*/ 2022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60" h="2024">
                  <a:moveTo>
                    <a:pt x="3245" y="1000"/>
                  </a:moveTo>
                  <a:lnTo>
                    <a:pt x="3245" y="1022"/>
                  </a:lnTo>
                  <a:lnTo>
                    <a:pt x="165" y="21"/>
                  </a:lnTo>
                  <a:lnTo>
                    <a:pt x="181" y="14"/>
                  </a:lnTo>
                  <a:lnTo>
                    <a:pt x="142" y="137"/>
                  </a:lnTo>
                  <a:lnTo>
                    <a:pt x="111" y="259"/>
                  </a:lnTo>
                  <a:lnTo>
                    <a:pt x="85" y="384"/>
                  </a:lnTo>
                  <a:lnTo>
                    <a:pt x="62" y="509"/>
                  </a:lnTo>
                  <a:lnTo>
                    <a:pt x="44" y="634"/>
                  </a:lnTo>
                  <a:lnTo>
                    <a:pt x="33" y="759"/>
                  </a:lnTo>
                  <a:lnTo>
                    <a:pt x="25" y="885"/>
                  </a:lnTo>
                  <a:lnTo>
                    <a:pt x="23" y="1012"/>
                  </a:lnTo>
                  <a:lnTo>
                    <a:pt x="25" y="1137"/>
                  </a:lnTo>
                  <a:lnTo>
                    <a:pt x="33" y="1263"/>
                  </a:lnTo>
                  <a:lnTo>
                    <a:pt x="44" y="1390"/>
                  </a:lnTo>
                  <a:lnTo>
                    <a:pt x="62" y="1515"/>
                  </a:lnTo>
                  <a:lnTo>
                    <a:pt x="85" y="1640"/>
                  </a:lnTo>
                  <a:lnTo>
                    <a:pt x="111" y="1763"/>
                  </a:lnTo>
                  <a:lnTo>
                    <a:pt x="144" y="1885"/>
                  </a:lnTo>
                  <a:lnTo>
                    <a:pt x="181" y="2008"/>
                  </a:lnTo>
                  <a:lnTo>
                    <a:pt x="165" y="2001"/>
                  </a:lnTo>
                  <a:lnTo>
                    <a:pt x="3245" y="1000"/>
                  </a:lnTo>
                  <a:close/>
                  <a:moveTo>
                    <a:pt x="173" y="2022"/>
                  </a:moveTo>
                  <a:lnTo>
                    <a:pt x="169" y="2024"/>
                  </a:lnTo>
                  <a:lnTo>
                    <a:pt x="163" y="2022"/>
                  </a:lnTo>
                  <a:lnTo>
                    <a:pt x="158" y="2014"/>
                  </a:lnTo>
                  <a:lnTo>
                    <a:pt x="121" y="1891"/>
                  </a:lnTo>
                  <a:lnTo>
                    <a:pt x="88" y="1768"/>
                  </a:lnTo>
                  <a:lnTo>
                    <a:pt x="62" y="1643"/>
                  </a:lnTo>
                  <a:lnTo>
                    <a:pt x="39" y="1517"/>
                  </a:lnTo>
                  <a:lnTo>
                    <a:pt x="21" y="1392"/>
                  </a:lnTo>
                  <a:lnTo>
                    <a:pt x="10" y="1265"/>
                  </a:lnTo>
                  <a:lnTo>
                    <a:pt x="2" y="1139"/>
                  </a:lnTo>
                  <a:lnTo>
                    <a:pt x="0" y="1012"/>
                  </a:lnTo>
                  <a:lnTo>
                    <a:pt x="2" y="883"/>
                  </a:lnTo>
                  <a:lnTo>
                    <a:pt x="10" y="757"/>
                  </a:lnTo>
                  <a:lnTo>
                    <a:pt x="21" y="630"/>
                  </a:lnTo>
                  <a:lnTo>
                    <a:pt x="39" y="505"/>
                  </a:lnTo>
                  <a:lnTo>
                    <a:pt x="62" y="379"/>
                  </a:lnTo>
                  <a:lnTo>
                    <a:pt x="88" y="254"/>
                  </a:lnTo>
                  <a:lnTo>
                    <a:pt x="121" y="131"/>
                  </a:lnTo>
                  <a:lnTo>
                    <a:pt x="158" y="8"/>
                  </a:lnTo>
                  <a:lnTo>
                    <a:pt x="163" y="0"/>
                  </a:lnTo>
                  <a:lnTo>
                    <a:pt x="173" y="0"/>
                  </a:lnTo>
                  <a:lnTo>
                    <a:pt x="3251" y="1000"/>
                  </a:lnTo>
                  <a:lnTo>
                    <a:pt x="3257" y="1004"/>
                  </a:lnTo>
                  <a:lnTo>
                    <a:pt x="3260" y="1012"/>
                  </a:lnTo>
                  <a:lnTo>
                    <a:pt x="3257" y="1018"/>
                  </a:lnTo>
                  <a:lnTo>
                    <a:pt x="3251" y="1022"/>
                  </a:lnTo>
                  <a:lnTo>
                    <a:pt x="173" y="2022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3652838" y="1350963"/>
              <a:ext cx="2443163" cy="2078038"/>
            </a:xfrm>
            <a:custGeom>
              <a:avLst/>
              <a:gdLst>
                <a:gd name="T0" fmla="*/ 3080 w 3080"/>
                <a:gd name="T1" fmla="*/ 2618 h 2618"/>
                <a:gd name="T2" fmla="*/ 1177 w 3080"/>
                <a:gd name="T3" fmla="*/ 0 h 2618"/>
                <a:gd name="T4" fmla="*/ 1073 w 3080"/>
                <a:gd name="T5" fmla="*/ 76 h 2618"/>
                <a:gd name="T6" fmla="*/ 976 w 3080"/>
                <a:gd name="T7" fmla="*/ 157 h 2618"/>
                <a:gd name="T8" fmla="*/ 881 w 3080"/>
                <a:gd name="T9" fmla="*/ 242 h 2618"/>
                <a:gd name="T10" fmla="*/ 789 w 3080"/>
                <a:gd name="T11" fmla="*/ 330 h 2618"/>
                <a:gd name="T12" fmla="*/ 701 w 3080"/>
                <a:gd name="T13" fmla="*/ 422 h 2618"/>
                <a:gd name="T14" fmla="*/ 616 w 3080"/>
                <a:gd name="T15" fmla="*/ 516 h 2618"/>
                <a:gd name="T16" fmla="*/ 536 w 3080"/>
                <a:gd name="T17" fmla="*/ 614 h 2618"/>
                <a:gd name="T18" fmla="*/ 461 w 3080"/>
                <a:gd name="T19" fmla="*/ 716 h 2618"/>
                <a:gd name="T20" fmla="*/ 388 w 3080"/>
                <a:gd name="T21" fmla="*/ 819 h 2618"/>
                <a:gd name="T22" fmla="*/ 319 w 3080"/>
                <a:gd name="T23" fmla="*/ 925 h 2618"/>
                <a:gd name="T24" fmla="*/ 255 w 3080"/>
                <a:gd name="T25" fmla="*/ 1034 h 2618"/>
                <a:gd name="T26" fmla="*/ 196 w 3080"/>
                <a:gd name="T27" fmla="*/ 1146 h 2618"/>
                <a:gd name="T28" fmla="*/ 140 w 3080"/>
                <a:gd name="T29" fmla="*/ 1261 h 2618"/>
                <a:gd name="T30" fmla="*/ 88 w 3080"/>
                <a:gd name="T31" fmla="*/ 1378 h 2618"/>
                <a:gd name="T32" fmla="*/ 42 w 3080"/>
                <a:gd name="T33" fmla="*/ 1497 h 2618"/>
                <a:gd name="T34" fmla="*/ 0 w 3080"/>
                <a:gd name="T35" fmla="*/ 1618 h 2618"/>
                <a:gd name="T36" fmla="*/ 3080 w 3080"/>
                <a:gd name="T37" fmla="*/ 2618 h 2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80" h="2618">
                  <a:moveTo>
                    <a:pt x="3080" y="2618"/>
                  </a:moveTo>
                  <a:lnTo>
                    <a:pt x="1177" y="0"/>
                  </a:lnTo>
                  <a:lnTo>
                    <a:pt x="1073" y="76"/>
                  </a:lnTo>
                  <a:lnTo>
                    <a:pt x="976" y="157"/>
                  </a:lnTo>
                  <a:lnTo>
                    <a:pt x="881" y="242"/>
                  </a:lnTo>
                  <a:lnTo>
                    <a:pt x="789" y="330"/>
                  </a:lnTo>
                  <a:lnTo>
                    <a:pt x="701" y="422"/>
                  </a:lnTo>
                  <a:lnTo>
                    <a:pt x="616" y="516"/>
                  </a:lnTo>
                  <a:lnTo>
                    <a:pt x="536" y="614"/>
                  </a:lnTo>
                  <a:lnTo>
                    <a:pt x="461" y="716"/>
                  </a:lnTo>
                  <a:lnTo>
                    <a:pt x="388" y="819"/>
                  </a:lnTo>
                  <a:lnTo>
                    <a:pt x="319" y="925"/>
                  </a:lnTo>
                  <a:lnTo>
                    <a:pt x="255" y="1034"/>
                  </a:lnTo>
                  <a:lnTo>
                    <a:pt x="196" y="1146"/>
                  </a:lnTo>
                  <a:lnTo>
                    <a:pt x="140" y="1261"/>
                  </a:lnTo>
                  <a:lnTo>
                    <a:pt x="88" y="1378"/>
                  </a:lnTo>
                  <a:lnTo>
                    <a:pt x="42" y="1497"/>
                  </a:lnTo>
                  <a:lnTo>
                    <a:pt x="0" y="1618"/>
                  </a:lnTo>
                  <a:lnTo>
                    <a:pt x="3080" y="2618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Freeform 23"/>
            <p:cNvSpPr>
              <a:spLocks noEditPoints="1"/>
            </p:cNvSpPr>
            <p:nvPr/>
          </p:nvSpPr>
          <p:spPr bwMode="auto">
            <a:xfrm>
              <a:off x="3643313" y="1343025"/>
              <a:ext cx="2462213" cy="2093913"/>
            </a:xfrm>
            <a:custGeom>
              <a:avLst/>
              <a:gdLst>
                <a:gd name="T0" fmla="*/ 3081 w 3102"/>
                <a:gd name="T1" fmla="*/ 2636 h 2640"/>
                <a:gd name="T2" fmla="*/ 1194 w 3102"/>
                <a:gd name="T3" fmla="*/ 19 h 2640"/>
                <a:gd name="T4" fmla="*/ 1092 w 3102"/>
                <a:gd name="T5" fmla="*/ 98 h 2640"/>
                <a:gd name="T6" fmla="*/ 994 w 3102"/>
                <a:gd name="T7" fmla="*/ 179 h 2640"/>
                <a:gd name="T8" fmla="*/ 900 w 3102"/>
                <a:gd name="T9" fmla="*/ 263 h 2640"/>
                <a:gd name="T10" fmla="*/ 808 w 3102"/>
                <a:gd name="T11" fmla="*/ 350 h 2640"/>
                <a:gd name="T12" fmla="*/ 720 w 3102"/>
                <a:gd name="T13" fmla="*/ 442 h 2640"/>
                <a:gd name="T14" fmla="*/ 637 w 3102"/>
                <a:gd name="T15" fmla="*/ 536 h 2640"/>
                <a:gd name="T16" fmla="*/ 556 w 3102"/>
                <a:gd name="T17" fmla="*/ 634 h 2640"/>
                <a:gd name="T18" fmla="*/ 480 w 3102"/>
                <a:gd name="T19" fmla="*/ 733 h 2640"/>
                <a:gd name="T20" fmla="*/ 409 w 3102"/>
                <a:gd name="T21" fmla="*/ 837 h 2640"/>
                <a:gd name="T22" fmla="*/ 339 w 3102"/>
                <a:gd name="T23" fmla="*/ 943 h 2640"/>
                <a:gd name="T24" fmla="*/ 276 w 3102"/>
                <a:gd name="T25" fmla="*/ 1052 h 2640"/>
                <a:gd name="T26" fmla="*/ 217 w 3102"/>
                <a:gd name="T27" fmla="*/ 1163 h 2640"/>
                <a:gd name="T28" fmla="*/ 161 w 3102"/>
                <a:gd name="T29" fmla="*/ 1279 h 2640"/>
                <a:gd name="T30" fmla="*/ 111 w 3102"/>
                <a:gd name="T31" fmla="*/ 1394 h 2640"/>
                <a:gd name="T32" fmla="*/ 65 w 3102"/>
                <a:gd name="T33" fmla="*/ 1513 h 2640"/>
                <a:gd name="T34" fmla="*/ 23 w 3102"/>
                <a:gd name="T35" fmla="*/ 1634 h 2640"/>
                <a:gd name="T36" fmla="*/ 3093 w 3102"/>
                <a:gd name="T37" fmla="*/ 2618 h 2640"/>
                <a:gd name="T38" fmla="*/ 1 w 3102"/>
                <a:gd name="T39" fmla="*/ 1634 h 2640"/>
                <a:gd name="T40" fmla="*/ 21 w 3102"/>
                <a:gd name="T41" fmla="*/ 1565 h 2640"/>
                <a:gd name="T42" fmla="*/ 65 w 3102"/>
                <a:gd name="T43" fmla="*/ 1444 h 2640"/>
                <a:gd name="T44" fmla="*/ 115 w 3102"/>
                <a:gd name="T45" fmla="*/ 1327 h 2640"/>
                <a:gd name="T46" fmla="*/ 169 w 3102"/>
                <a:gd name="T47" fmla="*/ 1209 h 2640"/>
                <a:gd name="T48" fmla="*/ 226 w 3102"/>
                <a:gd name="T49" fmla="*/ 1096 h 2640"/>
                <a:gd name="T50" fmla="*/ 288 w 3102"/>
                <a:gd name="T51" fmla="*/ 985 h 2640"/>
                <a:gd name="T52" fmla="*/ 355 w 3102"/>
                <a:gd name="T53" fmla="*/ 877 h 2640"/>
                <a:gd name="T54" fmla="*/ 426 w 3102"/>
                <a:gd name="T55" fmla="*/ 772 h 2640"/>
                <a:gd name="T56" fmla="*/ 499 w 3102"/>
                <a:gd name="T57" fmla="*/ 668 h 2640"/>
                <a:gd name="T58" fmla="*/ 578 w 3102"/>
                <a:gd name="T59" fmla="*/ 568 h 2640"/>
                <a:gd name="T60" fmla="*/ 660 w 3102"/>
                <a:gd name="T61" fmla="*/ 472 h 2640"/>
                <a:gd name="T62" fmla="*/ 746 w 3102"/>
                <a:gd name="T63" fmla="*/ 378 h 2640"/>
                <a:gd name="T64" fmla="*/ 837 w 3102"/>
                <a:gd name="T65" fmla="*/ 288 h 2640"/>
                <a:gd name="T66" fmla="*/ 931 w 3102"/>
                <a:gd name="T67" fmla="*/ 202 h 2640"/>
                <a:gd name="T68" fmla="*/ 1029 w 3102"/>
                <a:gd name="T69" fmla="*/ 119 h 2640"/>
                <a:gd name="T70" fmla="*/ 1129 w 3102"/>
                <a:gd name="T71" fmla="*/ 40 h 2640"/>
                <a:gd name="T72" fmla="*/ 1188 w 3102"/>
                <a:gd name="T73" fmla="*/ 0 h 2640"/>
                <a:gd name="T74" fmla="*/ 1196 w 3102"/>
                <a:gd name="T75" fmla="*/ 4 h 2640"/>
                <a:gd name="T76" fmla="*/ 3102 w 3102"/>
                <a:gd name="T77" fmla="*/ 2630 h 2640"/>
                <a:gd name="T78" fmla="*/ 3093 w 3102"/>
                <a:gd name="T79" fmla="*/ 2640 h 2640"/>
                <a:gd name="T80" fmla="*/ 7 w 3102"/>
                <a:gd name="T81" fmla="*/ 1639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02" h="2640">
                  <a:moveTo>
                    <a:pt x="3093" y="2618"/>
                  </a:moveTo>
                  <a:lnTo>
                    <a:pt x="3081" y="2636"/>
                  </a:lnTo>
                  <a:lnTo>
                    <a:pt x="1179" y="17"/>
                  </a:lnTo>
                  <a:lnTo>
                    <a:pt x="1194" y="19"/>
                  </a:lnTo>
                  <a:lnTo>
                    <a:pt x="1142" y="58"/>
                  </a:lnTo>
                  <a:lnTo>
                    <a:pt x="1092" y="98"/>
                  </a:lnTo>
                  <a:lnTo>
                    <a:pt x="1042" y="136"/>
                  </a:lnTo>
                  <a:lnTo>
                    <a:pt x="994" y="179"/>
                  </a:lnTo>
                  <a:lnTo>
                    <a:pt x="946" y="219"/>
                  </a:lnTo>
                  <a:lnTo>
                    <a:pt x="900" y="263"/>
                  </a:lnTo>
                  <a:lnTo>
                    <a:pt x="854" y="305"/>
                  </a:lnTo>
                  <a:lnTo>
                    <a:pt x="808" y="350"/>
                  </a:lnTo>
                  <a:lnTo>
                    <a:pt x="764" y="396"/>
                  </a:lnTo>
                  <a:lnTo>
                    <a:pt x="720" y="442"/>
                  </a:lnTo>
                  <a:lnTo>
                    <a:pt x="677" y="488"/>
                  </a:lnTo>
                  <a:lnTo>
                    <a:pt x="637" y="536"/>
                  </a:lnTo>
                  <a:lnTo>
                    <a:pt x="597" y="584"/>
                  </a:lnTo>
                  <a:lnTo>
                    <a:pt x="556" y="634"/>
                  </a:lnTo>
                  <a:lnTo>
                    <a:pt x="518" y="684"/>
                  </a:lnTo>
                  <a:lnTo>
                    <a:pt x="480" y="733"/>
                  </a:lnTo>
                  <a:lnTo>
                    <a:pt x="443" y="785"/>
                  </a:lnTo>
                  <a:lnTo>
                    <a:pt x="409" y="837"/>
                  </a:lnTo>
                  <a:lnTo>
                    <a:pt x="374" y="891"/>
                  </a:lnTo>
                  <a:lnTo>
                    <a:pt x="339" y="943"/>
                  </a:lnTo>
                  <a:lnTo>
                    <a:pt x="307" y="998"/>
                  </a:lnTo>
                  <a:lnTo>
                    <a:pt x="276" y="1052"/>
                  </a:lnTo>
                  <a:lnTo>
                    <a:pt x="245" y="1108"/>
                  </a:lnTo>
                  <a:lnTo>
                    <a:pt x="217" y="1163"/>
                  </a:lnTo>
                  <a:lnTo>
                    <a:pt x="188" y="1221"/>
                  </a:lnTo>
                  <a:lnTo>
                    <a:pt x="161" y="1279"/>
                  </a:lnTo>
                  <a:lnTo>
                    <a:pt x="136" y="1336"/>
                  </a:lnTo>
                  <a:lnTo>
                    <a:pt x="111" y="1394"/>
                  </a:lnTo>
                  <a:lnTo>
                    <a:pt x="86" y="1453"/>
                  </a:lnTo>
                  <a:lnTo>
                    <a:pt x="65" y="1513"/>
                  </a:lnTo>
                  <a:lnTo>
                    <a:pt x="42" y="1572"/>
                  </a:lnTo>
                  <a:lnTo>
                    <a:pt x="23" y="1634"/>
                  </a:lnTo>
                  <a:lnTo>
                    <a:pt x="15" y="1618"/>
                  </a:lnTo>
                  <a:lnTo>
                    <a:pt x="3093" y="2618"/>
                  </a:lnTo>
                  <a:close/>
                  <a:moveTo>
                    <a:pt x="7" y="1639"/>
                  </a:moveTo>
                  <a:lnTo>
                    <a:pt x="1" y="1634"/>
                  </a:lnTo>
                  <a:lnTo>
                    <a:pt x="0" y="1626"/>
                  </a:lnTo>
                  <a:lnTo>
                    <a:pt x="21" y="1565"/>
                  </a:lnTo>
                  <a:lnTo>
                    <a:pt x="42" y="1503"/>
                  </a:lnTo>
                  <a:lnTo>
                    <a:pt x="65" y="1444"/>
                  </a:lnTo>
                  <a:lnTo>
                    <a:pt x="90" y="1384"/>
                  </a:lnTo>
                  <a:lnTo>
                    <a:pt x="115" y="1327"/>
                  </a:lnTo>
                  <a:lnTo>
                    <a:pt x="140" y="1267"/>
                  </a:lnTo>
                  <a:lnTo>
                    <a:pt x="169" y="1209"/>
                  </a:lnTo>
                  <a:lnTo>
                    <a:pt x="195" y="1154"/>
                  </a:lnTo>
                  <a:lnTo>
                    <a:pt x="226" y="1096"/>
                  </a:lnTo>
                  <a:lnTo>
                    <a:pt x="257" y="1041"/>
                  </a:lnTo>
                  <a:lnTo>
                    <a:pt x="288" y="985"/>
                  </a:lnTo>
                  <a:lnTo>
                    <a:pt x="320" y="931"/>
                  </a:lnTo>
                  <a:lnTo>
                    <a:pt x="355" y="877"/>
                  </a:lnTo>
                  <a:lnTo>
                    <a:pt x="389" y="824"/>
                  </a:lnTo>
                  <a:lnTo>
                    <a:pt x="426" y="772"/>
                  </a:lnTo>
                  <a:lnTo>
                    <a:pt x="462" y="720"/>
                  </a:lnTo>
                  <a:lnTo>
                    <a:pt x="499" y="668"/>
                  </a:lnTo>
                  <a:lnTo>
                    <a:pt x="539" y="618"/>
                  </a:lnTo>
                  <a:lnTo>
                    <a:pt x="578" y="568"/>
                  </a:lnTo>
                  <a:lnTo>
                    <a:pt x="620" y="520"/>
                  </a:lnTo>
                  <a:lnTo>
                    <a:pt x="660" y="472"/>
                  </a:lnTo>
                  <a:lnTo>
                    <a:pt x="704" y="426"/>
                  </a:lnTo>
                  <a:lnTo>
                    <a:pt x="746" y="378"/>
                  </a:lnTo>
                  <a:lnTo>
                    <a:pt x="793" y="334"/>
                  </a:lnTo>
                  <a:lnTo>
                    <a:pt x="837" y="288"/>
                  </a:lnTo>
                  <a:lnTo>
                    <a:pt x="883" y="246"/>
                  </a:lnTo>
                  <a:lnTo>
                    <a:pt x="931" y="202"/>
                  </a:lnTo>
                  <a:lnTo>
                    <a:pt x="979" y="159"/>
                  </a:lnTo>
                  <a:lnTo>
                    <a:pt x="1029" y="119"/>
                  </a:lnTo>
                  <a:lnTo>
                    <a:pt x="1079" y="79"/>
                  </a:lnTo>
                  <a:lnTo>
                    <a:pt x="1129" y="40"/>
                  </a:lnTo>
                  <a:lnTo>
                    <a:pt x="1180" y="2"/>
                  </a:lnTo>
                  <a:lnTo>
                    <a:pt x="1188" y="0"/>
                  </a:lnTo>
                  <a:lnTo>
                    <a:pt x="1194" y="0"/>
                  </a:lnTo>
                  <a:lnTo>
                    <a:pt x="1196" y="4"/>
                  </a:lnTo>
                  <a:lnTo>
                    <a:pt x="3099" y="2622"/>
                  </a:lnTo>
                  <a:lnTo>
                    <a:pt x="3102" y="2630"/>
                  </a:lnTo>
                  <a:lnTo>
                    <a:pt x="3099" y="2636"/>
                  </a:lnTo>
                  <a:lnTo>
                    <a:pt x="3093" y="2640"/>
                  </a:lnTo>
                  <a:lnTo>
                    <a:pt x="3087" y="2640"/>
                  </a:lnTo>
                  <a:lnTo>
                    <a:pt x="7" y="1639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4586288" y="860425"/>
              <a:ext cx="1509713" cy="2568575"/>
            </a:xfrm>
            <a:custGeom>
              <a:avLst/>
              <a:gdLst>
                <a:gd name="T0" fmla="*/ 1903 w 1903"/>
                <a:gd name="T1" fmla="*/ 3236 h 3236"/>
                <a:gd name="T2" fmla="*/ 1903 w 1903"/>
                <a:gd name="T3" fmla="*/ 0 h 3236"/>
                <a:gd name="T4" fmla="*/ 1774 w 1903"/>
                <a:gd name="T5" fmla="*/ 2 h 3236"/>
                <a:gd name="T6" fmla="*/ 1648 w 1903"/>
                <a:gd name="T7" fmla="*/ 9 h 3236"/>
                <a:gd name="T8" fmla="*/ 1521 w 1903"/>
                <a:gd name="T9" fmla="*/ 21 h 3236"/>
                <a:gd name="T10" fmla="*/ 1394 w 1903"/>
                <a:gd name="T11" fmla="*/ 38 h 3236"/>
                <a:gd name="T12" fmla="*/ 1269 w 1903"/>
                <a:gd name="T13" fmla="*/ 61 h 3236"/>
                <a:gd name="T14" fmla="*/ 1146 w 1903"/>
                <a:gd name="T15" fmla="*/ 88 h 3236"/>
                <a:gd name="T16" fmla="*/ 1024 w 1903"/>
                <a:gd name="T17" fmla="*/ 121 h 3236"/>
                <a:gd name="T18" fmla="*/ 903 w 1903"/>
                <a:gd name="T19" fmla="*/ 157 h 3236"/>
                <a:gd name="T20" fmla="*/ 782 w 1903"/>
                <a:gd name="T21" fmla="*/ 199 h 3236"/>
                <a:gd name="T22" fmla="*/ 664 w 1903"/>
                <a:gd name="T23" fmla="*/ 245 h 3236"/>
                <a:gd name="T24" fmla="*/ 547 w 1903"/>
                <a:gd name="T25" fmla="*/ 295 h 3236"/>
                <a:gd name="T26" fmla="*/ 434 w 1903"/>
                <a:gd name="T27" fmla="*/ 351 h 3236"/>
                <a:gd name="T28" fmla="*/ 321 w 1903"/>
                <a:gd name="T29" fmla="*/ 410 h 3236"/>
                <a:gd name="T30" fmla="*/ 211 w 1903"/>
                <a:gd name="T31" fmla="*/ 476 h 3236"/>
                <a:gd name="T32" fmla="*/ 104 w 1903"/>
                <a:gd name="T33" fmla="*/ 543 h 3236"/>
                <a:gd name="T34" fmla="*/ 0 w 1903"/>
                <a:gd name="T35" fmla="*/ 618 h 3236"/>
                <a:gd name="T36" fmla="*/ 1903 w 1903"/>
                <a:gd name="T37" fmla="*/ 3236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03" h="3236">
                  <a:moveTo>
                    <a:pt x="1903" y="3236"/>
                  </a:moveTo>
                  <a:lnTo>
                    <a:pt x="1903" y="0"/>
                  </a:lnTo>
                  <a:lnTo>
                    <a:pt x="1774" y="2"/>
                  </a:lnTo>
                  <a:lnTo>
                    <a:pt x="1648" y="9"/>
                  </a:lnTo>
                  <a:lnTo>
                    <a:pt x="1521" y="21"/>
                  </a:lnTo>
                  <a:lnTo>
                    <a:pt x="1394" y="38"/>
                  </a:lnTo>
                  <a:lnTo>
                    <a:pt x="1269" y="61"/>
                  </a:lnTo>
                  <a:lnTo>
                    <a:pt x="1146" y="88"/>
                  </a:lnTo>
                  <a:lnTo>
                    <a:pt x="1024" y="121"/>
                  </a:lnTo>
                  <a:lnTo>
                    <a:pt x="903" y="157"/>
                  </a:lnTo>
                  <a:lnTo>
                    <a:pt x="782" y="199"/>
                  </a:lnTo>
                  <a:lnTo>
                    <a:pt x="664" y="245"/>
                  </a:lnTo>
                  <a:lnTo>
                    <a:pt x="547" y="295"/>
                  </a:lnTo>
                  <a:lnTo>
                    <a:pt x="434" y="351"/>
                  </a:lnTo>
                  <a:lnTo>
                    <a:pt x="321" y="410"/>
                  </a:lnTo>
                  <a:lnTo>
                    <a:pt x="211" y="476"/>
                  </a:lnTo>
                  <a:lnTo>
                    <a:pt x="104" y="543"/>
                  </a:lnTo>
                  <a:lnTo>
                    <a:pt x="0" y="618"/>
                  </a:lnTo>
                  <a:lnTo>
                    <a:pt x="1903" y="3236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auto">
            <a:xfrm>
              <a:off x="4576763" y="852488"/>
              <a:ext cx="1528763" cy="2584450"/>
            </a:xfrm>
            <a:custGeom>
              <a:avLst/>
              <a:gdLst>
                <a:gd name="T0" fmla="*/ 1902 w 1925"/>
                <a:gd name="T1" fmla="*/ 3248 h 3258"/>
                <a:gd name="T2" fmla="*/ 1914 w 1925"/>
                <a:gd name="T3" fmla="*/ 23 h 3258"/>
                <a:gd name="T4" fmla="*/ 1785 w 1925"/>
                <a:gd name="T5" fmla="*/ 25 h 3258"/>
                <a:gd name="T6" fmla="*/ 1659 w 1925"/>
                <a:gd name="T7" fmla="*/ 33 h 3258"/>
                <a:gd name="T8" fmla="*/ 1532 w 1925"/>
                <a:gd name="T9" fmla="*/ 44 h 3258"/>
                <a:gd name="T10" fmla="*/ 1407 w 1925"/>
                <a:gd name="T11" fmla="*/ 62 h 3258"/>
                <a:gd name="T12" fmla="*/ 1282 w 1925"/>
                <a:gd name="T13" fmla="*/ 85 h 3258"/>
                <a:gd name="T14" fmla="*/ 1159 w 1925"/>
                <a:gd name="T15" fmla="*/ 111 h 3258"/>
                <a:gd name="T16" fmla="*/ 1036 w 1925"/>
                <a:gd name="T17" fmla="*/ 144 h 3258"/>
                <a:gd name="T18" fmla="*/ 915 w 1925"/>
                <a:gd name="T19" fmla="*/ 181 h 3258"/>
                <a:gd name="T20" fmla="*/ 796 w 1925"/>
                <a:gd name="T21" fmla="*/ 221 h 3258"/>
                <a:gd name="T22" fmla="*/ 679 w 1925"/>
                <a:gd name="T23" fmla="*/ 267 h 3258"/>
                <a:gd name="T24" fmla="*/ 564 w 1925"/>
                <a:gd name="T25" fmla="*/ 319 h 3258"/>
                <a:gd name="T26" fmla="*/ 451 w 1925"/>
                <a:gd name="T27" fmla="*/ 372 h 3258"/>
                <a:gd name="T28" fmla="*/ 338 w 1925"/>
                <a:gd name="T29" fmla="*/ 432 h 3258"/>
                <a:gd name="T30" fmla="*/ 228 w 1925"/>
                <a:gd name="T31" fmla="*/ 497 h 3258"/>
                <a:gd name="T32" fmla="*/ 122 w 1925"/>
                <a:gd name="T33" fmla="*/ 564 h 3258"/>
                <a:gd name="T34" fmla="*/ 17 w 1925"/>
                <a:gd name="T35" fmla="*/ 637 h 3258"/>
                <a:gd name="T36" fmla="*/ 1922 w 1925"/>
                <a:gd name="T37" fmla="*/ 3240 h 3258"/>
                <a:gd name="T38" fmla="*/ 0 w 1925"/>
                <a:gd name="T39" fmla="*/ 628 h 3258"/>
                <a:gd name="T40" fmla="*/ 55 w 1925"/>
                <a:gd name="T41" fmla="*/ 582 h 3258"/>
                <a:gd name="T42" fmla="*/ 163 w 1925"/>
                <a:gd name="T43" fmla="*/ 511 h 3258"/>
                <a:gd name="T44" fmla="*/ 272 w 1925"/>
                <a:gd name="T45" fmla="*/ 443 h 3258"/>
                <a:gd name="T46" fmla="*/ 384 w 1925"/>
                <a:gd name="T47" fmla="*/ 382 h 3258"/>
                <a:gd name="T48" fmla="*/ 497 w 1925"/>
                <a:gd name="T49" fmla="*/ 324 h 3258"/>
                <a:gd name="T50" fmla="*/ 612 w 1925"/>
                <a:gd name="T51" fmla="*/ 271 h 3258"/>
                <a:gd name="T52" fmla="*/ 729 w 1925"/>
                <a:gd name="T53" fmla="*/ 223 h 3258"/>
                <a:gd name="T54" fmla="*/ 848 w 1925"/>
                <a:gd name="T55" fmla="*/ 179 h 3258"/>
                <a:gd name="T56" fmla="*/ 969 w 1925"/>
                <a:gd name="T57" fmla="*/ 138 h 3258"/>
                <a:gd name="T58" fmla="*/ 1092 w 1925"/>
                <a:gd name="T59" fmla="*/ 104 h 3258"/>
                <a:gd name="T60" fmla="*/ 1215 w 1925"/>
                <a:gd name="T61" fmla="*/ 75 h 3258"/>
                <a:gd name="T62" fmla="*/ 1340 w 1925"/>
                <a:gd name="T63" fmla="*/ 50 h 3258"/>
                <a:gd name="T64" fmla="*/ 1467 w 1925"/>
                <a:gd name="T65" fmla="*/ 31 h 3258"/>
                <a:gd name="T66" fmla="*/ 1593 w 1925"/>
                <a:gd name="T67" fmla="*/ 15 h 3258"/>
                <a:gd name="T68" fmla="*/ 1720 w 1925"/>
                <a:gd name="T69" fmla="*/ 6 h 3258"/>
                <a:gd name="T70" fmla="*/ 1849 w 1925"/>
                <a:gd name="T71" fmla="*/ 0 h 3258"/>
                <a:gd name="T72" fmla="*/ 1922 w 1925"/>
                <a:gd name="T73" fmla="*/ 2 h 3258"/>
                <a:gd name="T74" fmla="*/ 1925 w 1925"/>
                <a:gd name="T75" fmla="*/ 3248 h 3258"/>
                <a:gd name="T76" fmla="*/ 1916 w 1925"/>
                <a:gd name="T77" fmla="*/ 3258 h 3258"/>
                <a:gd name="T78" fmla="*/ 1904 w 1925"/>
                <a:gd name="T79" fmla="*/ 3254 h 3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25" h="3258">
                  <a:moveTo>
                    <a:pt x="1922" y="3240"/>
                  </a:moveTo>
                  <a:lnTo>
                    <a:pt x="1902" y="3248"/>
                  </a:lnTo>
                  <a:lnTo>
                    <a:pt x="1902" y="12"/>
                  </a:lnTo>
                  <a:lnTo>
                    <a:pt x="1914" y="23"/>
                  </a:lnTo>
                  <a:lnTo>
                    <a:pt x="1849" y="23"/>
                  </a:lnTo>
                  <a:lnTo>
                    <a:pt x="1785" y="25"/>
                  </a:lnTo>
                  <a:lnTo>
                    <a:pt x="1722" y="27"/>
                  </a:lnTo>
                  <a:lnTo>
                    <a:pt x="1659" y="33"/>
                  </a:lnTo>
                  <a:lnTo>
                    <a:pt x="1595" y="38"/>
                  </a:lnTo>
                  <a:lnTo>
                    <a:pt x="1532" y="44"/>
                  </a:lnTo>
                  <a:lnTo>
                    <a:pt x="1470" y="54"/>
                  </a:lnTo>
                  <a:lnTo>
                    <a:pt x="1407" y="62"/>
                  </a:lnTo>
                  <a:lnTo>
                    <a:pt x="1344" y="73"/>
                  </a:lnTo>
                  <a:lnTo>
                    <a:pt x="1282" y="85"/>
                  </a:lnTo>
                  <a:lnTo>
                    <a:pt x="1221" y="98"/>
                  </a:lnTo>
                  <a:lnTo>
                    <a:pt x="1159" y="111"/>
                  </a:lnTo>
                  <a:lnTo>
                    <a:pt x="1098" y="127"/>
                  </a:lnTo>
                  <a:lnTo>
                    <a:pt x="1036" y="144"/>
                  </a:lnTo>
                  <a:lnTo>
                    <a:pt x="977" y="161"/>
                  </a:lnTo>
                  <a:lnTo>
                    <a:pt x="915" y="181"/>
                  </a:lnTo>
                  <a:lnTo>
                    <a:pt x="856" y="200"/>
                  </a:lnTo>
                  <a:lnTo>
                    <a:pt x="796" y="221"/>
                  </a:lnTo>
                  <a:lnTo>
                    <a:pt x="739" y="244"/>
                  </a:lnTo>
                  <a:lnTo>
                    <a:pt x="679" y="267"/>
                  </a:lnTo>
                  <a:lnTo>
                    <a:pt x="622" y="292"/>
                  </a:lnTo>
                  <a:lnTo>
                    <a:pt x="564" y="319"/>
                  </a:lnTo>
                  <a:lnTo>
                    <a:pt x="507" y="346"/>
                  </a:lnTo>
                  <a:lnTo>
                    <a:pt x="451" y="372"/>
                  </a:lnTo>
                  <a:lnTo>
                    <a:pt x="393" y="403"/>
                  </a:lnTo>
                  <a:lnTo>
                    <a:pt x="338" y="432"/>
                  </a:lnTo>
                  <a:lnTo>
                    <a:pt x="284" y="465"/>
                  </a:lnTo>
                  <a:lnTo>
                    <a:pt x="228" y="497"/>
                  </a:lnTo>
                  <a:lnTo>
                    <a:pt x="174" y="530"/>
                  </a:lnTo>
                  <a:lnTo>
                    <a:pt x="122" y="564"/>
                  </a:lnTo>
                  <a:lnTo>
                    <a:pt x="69" y="601"/>
                  </a:lnTo>
                  <a:lnTo>
                    <a:pt x="17" y="637"/>
                  </a:lnTo>
                  <a:lnTo>
                    <a:pt x="19" y="622"/>
                  </a:lnTo>
                  <a:lnTo>
                    <a:pt x="1922" y="3240"/>
                  </a:lnTo>
                  <a:close/>
                  <a:moveTo>
                    <a:pt x="2" y="635"/>
                  </a:moveTo>
                  <a:lnTo>
                    <a:pt x="0" y="628"/>
                  </a:lnTo>
                  <a:lnTo>
                    <a:pt x="3" y="620"/>
                  </a:lnTo>
                  <a:lnTo>
                    <a:pt x="55" y="582"/>
                  </a:lnTo>
                  <a:lnTo>
                    <a:pt x="109" y="545"/>
                  </a:lnTo>
                  <a:lnTo>
                    <a:pt x="163" y="511"/>
                  </a:lnTo>
                  <a:lnTo>
                    <a:pt x="217" y="476"/>
                  </a:lnTo>
                  <a:lnTo>
                    <a:pt x="272" y="443"/>
                  </a:lnTo>
                  <a:lnTo>
                    <a:pt x="328" y="413"/>
                  </a:lnTo>
                  <a:lnTo>
                    <a:pt x="384" y="382"/>
                  </a:lnTo>
                  <a:lnTo>
                    <a:pt x="439" y="353"/>
                  </a:lnTo>
                  <a:lnTo>
                    <a:pt x="497" y="324"/>
                  </a:lnTo>
                  <a:lnTo>
                    <a:pt x="555" y="298"/>
                  </a:lnTo>
                  <a:lnTo>
                    <a:pt x="612" y="271"/>
                  </a:lnTo>
                  <a:lnTo>
                    <a:pt x="672" y="246"/>
                  </a:lnTo>
                  <a:lnTo>
                    <a:pt x="729" y="223"/>
                  </a:lnTo>
                  <a:lnTo>
                    <a:pt x="789" y="200"/>
                  </a:lnTo>
                  <a:lnTo>
                    <a:pt x="848" y="179"/>
                  </a:lnTo>
                  <a:lnTo>
                    <a:pt x="910" y="157"/>
                  </a:lnTo>
                  <a:lnTo>
                    <a:pt x="969" y="138"/>
                  </a:lnTo>
                  <a:lnTo>
                    <a:pt x="1031" y="121"/>
                  </a:lnTo>
                  <a:lnTo>
                    <a:pt x="1092" y="104"/>
                  </a:lnTo>
                  <a:lnTo>
                    <a:pt x="1154" y="88"/>
                  </a:lnTo>
                  <a:lnTo>
                    <a:pt x="1215" y="75"/>
                  </a:lnTo>
                  <a:lnTo>
                    <a:pt x="1278" y="62"/>
                  </a:lnTo>
                  <a:lnTo>
                    <a:pt x="1340" y="50"/>
                  </a:lnTo>
                  <a:lnTo>
                    <a:pt x="1403" y="38"/>
                  </a:lnTo>
                  <a:lnTo>
                    <a:pt x="1467" y="31"/>
                  </a:lnTo>
                  <a:lnTo>
                    <a:pt x="1530" y="21"/>
                  </a:lnTo>
                  <a:lnTo>
                    <a:pt x="1593" y="15"/>
                  </a:lnTo>
                  <a:lnTo>
                    <a:pt x="1657" y="10"/>
                  </a:lnTo>
                  <a:lnTo>
                    <a:pt x="1720" y="6"/>
                  </a:lnTo>
                  <a:lnTo>
                    <a:pt x="1785" y="2"/>
                  </a:lnTo>
                  <a:lnTo>
                    <a:pt x="1849" y="0"/>
                  </a:lnTo>
                  <a:lnTo>
                    <a:pt x="1914" y="0"/>
                  </a:lnTo>
                  <a:lnTo>
                    <a:pt x="1922" y="2"/>
                  </a:lnTo>
                  <a:lnTo>
                    <a:pt x="1925" y="12"/>
                  </a:lnTo>
                  <a:lnTo>
                    <a:pt x="1925" y="3248"/>
                  </a:lnTo>
                  <a:lnTo>
                    <a:pt x="1922" y="3254"/>
                  </a:lnTo>
                  <a:lnTo>
                    <a:pt x="1916" y="3258"/>
                  </a:lnTo>
                  <a:lnTo>
                    <a:pt x="1910" y="3258"/>
                  </a:lnTo>
                  <a:lnTo>
                    <a:pt x="1904" y="3254"/>
                  </a:lnTo>
                  <a:lnTo>
                    <a:pt x="2" y="635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CuadroTexto 30"/>
            <p:cNvSpPr txBox="1"/>
            <p:nvPr/>
          </p:nvSpPr>
          <p:spPr>
            <a:xfrm rot="17208943">
              <a:off x="5853491" y="1500258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MARCOS</a:t>
              </a:r>
            </a:p>
          </p:txBody>
        </p:sp>
        <p:sp>
          <p:nvSpPr>
            <p:cNvPr id="34" name="CuadroTexto 33"/>
            <p:cNvSpPr txBox="1"/>
            <p:nvPr/>
          </p:nvSpPr>
          <p:spPr>
            <a:xfrm rot="19128949">
              <a:off x="7110917" y="1848337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ANA</a:t>
              </a:r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7403643" y="3198166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JORGE</a:t>
              </a:r>
            </a:p>
          </p:txBody>
        </p:sp>
        <p:sp>
          <p:nvSpPr>
            <p:cNvPr id="38" name="CuadroTexto 37"/>
            <p:cNvSpPr txBox="1"/>
            <p:nvPr/>
          </p:nvSpPr>
          <p:spPr>
            <a:xfrm rot="1919647">
              <a:off x="6623426" y="4288192"/>
              <a:ext cx="17053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MARTINA</a:t>
              </a:r>
            </a:p>
          </p:txBody>
        </p:sp>
        <p:sp>
          <p:nvSpPr>
            <p:cNvPr id="39" name="CuadroTexto 38"/>
            <p:cNvSpPr txBox="1"/>
            <p:nvPr/>
          </p:nvSpPr>
          <p:spPr>
            <a:xfrm rot="4750581">
              <a:off x="5880094" y="5029996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 PABLO</a:t>
              </a:r>
            </a:p>
          </p:txBody>
        </p:sp>
        <p:sp>
          <p:nvSpPr>
            <p:cNvPr id="40" name="CuadroTexto 39"/>
            <p:cNvSpPr txBox="1"/>
            <p:nvPr/>
          </p:nvSpPr>
          <p:spPr>
            <a:xfrm rot="6206264">
              <a:off x="4804667" y="5096072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MARTA</a:t>
              </a:r>
            </a:p>
          </p:txBody>
        </p:sp>
        <p:sp>
          <p:nvSpPr>
            <p:cNvPr id="41" name="CuadroTexto 40"/>
            <p:cNvSpPr txBox="1"/>
            <p:nvPr/>
          </p:nvSpPr>
          <p:spPr>
            <a:xfrm rot="8546699">
              <a:off x="3843915" y="4261934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   HUGO</a:t>
              </a:r>
            </a:p>
          </p:txBody>
        </p:sp>
        <p:sp>
          <p:nvSpPr>
            <p:cNvPr id="42" name="CuadroTexto 41"/>
            <p:cNvSpPr txBox="1"/>
            <p:nvPr/>
          </p:nvSpPr>
          <p:spPr>
            <a:xfrm rot="10800000">
              <a:off x="3581923" y="3204316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   SARA</a:t>
              </a:r>
            </a:p>
          </p:txBody>
        </p:sp>
        <p:sp>
          <p:nvSpPr>
            <p:cNvPr id="43" name="CuadroTexto 42"/>
            <p:cNvSpPr txBox="1"/>
            <p:nvPr/>
          </p:nvSpPr>
          <p:spPr>
            <a:xfrm rot="14870349">
              <a:off x="4806481" y="1516355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ADRIANA</a:t>
              </a:r>
            </a:p>
          </p:txBody>
        </p:sp>
        <p:sp>
          <p:nvSpPr>
            <p:cNvPr id="44" name="CuadroTexto 43"/>
            <p:cNvSpPr txBox="1"/>
            <p:nvPr/>
          </p:nvSpPr>
          <p:spPr>
            <a:xfrm rot="12788082">
              <a:off x="3919921" y="2180154"/>
              <a:ext cx="1422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    NICO</a:t>
              </a:r>
            </a:p>
          </p:txBody>
        </p:sp>
      </p:grpSp>
      <p:sp>
        <p:nvSpPr>
          <p:cNvPr id="47" name="Rectángulo 46"/>
          <p:cNvSpPr/>
          <p:nvPr/>
        </p:nvSpPr>
        <p:spPr>
          <a:xfrm>
            <a:off x="2480769" y="6312773"/>
            <a:ext cx="2753711" cy="260514"/>
          </a:xfrm>
          <a:prstGeom prst="rect">
            <a:avLst/>
          </a:prstGeom>
          <a:solidFill>
            <a:srgbClr val="0DC5B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8" name="Grupo 47"/>
          <p:cNvGrpSpPr/>
          <p:nvPr/>
        </p:nvGrpSpPr>
        <p:grpSpPr>
          <a:xfrm>
            <a:off x="7679186" y="4445854"/>
            <a:ext cx="2347131" cy="1725144"/>
            <a:chOff x="9056479" y="4694091"/>
            <a:chExt cx="1873582" cy="1333270"/>
          </a:xfrm>
        </p:grpSpPr>
        <p:sp>
          <p:nvSpPr>
            <p:cNvPr id="49" name="Elipse 48"/>
            <p:cNvSpPr/>
            <p:nvPr/>
          </p:nvSpPr>
          <p:spPr>
            <a:xfrm>
              <a:off x="9056479" y="4694091"/>
              <a:ext cx="1466576" cy="1333270"/>
            </a:xfrm>
            <a:prstGeom prst="ellipse">
              <a:avLst/>
            </a:prstGeom>
            <a:solidFill>
              <a:srgbClr val="0DC5BC">
                <a:alpha val="57000"/>
              </a:srgbClr>
            </a:solidFill>
            <a:ln w="38100" cmpd="thickThin">
              <a:solidFill>
                <a:srgbClr val="0DC5BC">
                  <a:alpha val="98000"/>
                </a:srgbClr>
              </a:solidFill>
            </a:ln>
            <a:effectLst/>
            <a:scene3d>
              <a:camera prst="orthographicFront"/>
              <a:lightRig rig="threePt" dir="t"/>
            </a:scene3d>
            <a:sp3d>
              <a:bevelT w="152400"/>
              <a:bevelB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0" name="CuadroTexto 49"/>
            <p:cNvSpPr txBox="1"/>
            <p:nvPr/>
          </p:nvSpPr>
          <p:spPr>
            <a:xfrm>
              <a:off x="9278754" y="5099116"/>
              <a:ext cx="1651307" cy="499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PULSA</a:t>
              </a:r>
            </a:p>
          </p:txBody>
        </p:sp>
      </p:grpSp>
      <p:sp>
        <p:nvSpPr>
          <p:cNvPr id="51" name="Triángulo isósceles 50"/>
          <p:cNvSpPr/>
          <p:nvPr/>
        </p:nvSpPr>
        <p:spPr>
          <a:xfrm rot="14058280">
            <a:off x="5862950" y="545795"/>
            <a:ext cx="849319" cy="752697"/>
          </a:xfrm>
          <a:prstGeom prst="triangle">
            <a:avLst/>
          </a:prstGeom>
          <a:solidFill>
            <a:srgbClr val="0DC5BC"/>
          </a:solidFill>
          <a:ln>
            <a:solidFill>
              <a:srgbClr val="0DC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04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rapecio 64"/>
          <p:cNvSpPr/>
          <p:nvPr/>
        </p:nvSpPr>
        <p:spPr>
          <a:xfrm>
            <a:off x="2516190" y="4868951"/>
            <a:ext cx="3095625" cy="1593849"/>
          </a:xfrm>
          <a:prstGeom prst="trapezoid">
            <a:avLst/>
          </a:prstGeom>
          <a:solidFill>
            <a:srgbClr val="0DC5BC"/>
          </a:solidFill>
          <a:ln>
            <a:solidFill>
              <a:srgbClr val="0DC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4" name="Grupo 63"/>
          <p:cNvGrpSpPr/>
          <p:nvPr/>
        </p:nvGrpSpPr>
        <p:grpSpPr>
          <a:xfrm>
            <a:off x="0" y="185738"/>
            <a:ext cx="8128000" cy="5443538"/>
            <a:chOff x="2032000" y="719138"/>
            <a:chExt cx="8128000" cy="5443538"/>
          </a:xfrm>
        </p:grpSpPr>
        <p:sp>
          <p:nvSpPr>
            <p:cNvPr id="48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032000" y="719138"/>
              <a:ext cx="8128000" cy="54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9" name="Freeform 16"/>
            <p:cNvSpPr>
              <a:spLocks/>
            </p:cNvSpPr>
            <p:nvPr/>
          </p:nvSpPr>
          <p:spPr bwMode="auto">
            <a:xfrm>
              <a:off x="6096000" y="858838"/>
              <a:ext cx="2444750" cy="2570163"/>
            </a:xfrm>
            <a:custGeom>
              <a:avLst/>
              <a:gdLst>
                <a:gd name="T0" fmla="*/ 0 w 6415"/>
                <a:gd name="T1" fmla="*/ 6744 h 6744"/>
                <a:gd name="T2" fmla="*/ 6415 w 6415"/>
                <a:gd name="T3" fmla="*/ 4660 h 6744"/>
                <a:gd name="T4" fmla="*/ 0 w 6415"/>
                <a:gd name="T5" fmla="*/ 0 h 6744"/>
                <a:gd name="T6" fmla="*/ 0 w 6415"/>
                <a:gd name="T7" fmla="*/ 6744 h 6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15" h="6744">
                  <a:moveTo>
                    <a:pt x="0" y="6744"/>
                  </a:moveTo>
                  <a:lnTo>
                    <a:pt x="6415" y="4660"/>
                  </a:lnTo>
                  <a:cubicBezTo>
                    <a:pt x="5512" y="1881"/>
                    <a:pt x="2922" y="0"/>
                    <a:pt x="0" y="0"/>
                  </a:cubicBezTo>
                  <a:lnTo>
                    <a:pt x="0" y="6744"/>
                  </a:lnTo>
                  <a:close/>
                </a:path>
              </a:pathLst>
            </a:custGeom>
            <a:solidFill>
              <a:srgbClr val="94FAA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" name="Freeform 17"/>
            <p:cNvSpPr>
              <a:spLocks noEditPoints="1"/>
            </p:cNvSpPr>
            <p:nvPr/>
          </p:nvSpPr>
          <p:spPr bwMode="auto">
            <a:xfrm>
              <a:off x="6086475" y="849313"/>
              <a:ext cx="2463800" cy="2589213"/>
            </a:xfrm>
            <a:custGeom>
              <a:avLst/>
              <a:gdLst>
                <a:gd name="T0" fmla="*/ 17 w 6464"/>
                <a:gd name="T1" fmla="*/ 6746 h 6794"/>
                <a:gd name="T2" fmla="*/ 6416 w 6464"/>
                <a:gd name="T3" fmla="*/ 4692 h 6794"/>
                <a:gd name="T4" fmla="*/ 6228 w 6464"/>
                <a:gd name="T5" fmla="*/ 4183 h 6794"/>
                <a:gd name="T6" fmla="*/ 6002 w 6464"/>
                <a:gd name="T7" fmla="*/ 3697 h 6794"/>
                <a:gd name="T8" fmla="*/ 5741 w 6464"/>
                <a:gd name="T9" fmla="*/ 3235 h 6794"/>
                <a:gd name="T10" fmla="*/ 5447 w 6464"/>
                <a:gd name="T11" fmla="*/ 2798 h 6794"/>
                <a:gd name="T12" fmla="*/ 5121 w 6464"/>
                <a:gd name="T13" fmla="*/ 2388 h 6794"/>
                <a:gd name="T14" fmla="*/ 4766 w 6464"/>
                <a:gd name="T15" fmla="*/ 2005 h 6794"/>
                <a:gd name="T16" fmla="*/ 4383 w 6464"/>
                <a:gd name="T17" fmla="*/ 1653 h 6794"/>
                <a:gd name="T18" fmla="*/ 3974 w 6464"/>
                <a:gd name="T19" fmla="*/ 1331 h 6794"/>
                <a:gd name="T20" fmla="*/ 3542 w 6464"/>
                <a:gd name="T21" fmla="*/ 1042 h 6794"/>
                <a:gd name="T22" fmla="*/ 3089 w 6464"/>
                <a:gd name="T23" fmla="*/ 787 h 6794"/>
                <a:gd name="T24" fmla="*/ 2616 w 6464"/>
                <a:gd name="T25" fmla="*/ 567 h 6794"/>
                <a:gd name="T26" fmla="*/ 2125 w 6464"/>
                <a:gd name="T27" fmla="*/ 384 h 6794"/>
                <a:gd name="T28" fmla="*/ 1618 w 6464"/>
                <a:gd name="T29" fmla="*/ 239 h 6794"/>
                <a:gd name="T30" fmla="*/ 1098 w 6464"/>
                <a:gd name="T31" fmla="*/ 134 h 6794"/>
                <a:gd name="T32" fmla="*/ 566 w 6464"/>
                <a:gd name="T33" fmla="*/ 70 h 6794"/>
                <a:gd name="T34" fmla="*/ 24 w 6464"/>
                <a:gd name="T35" fmla="*/ 48 h 6794"/>
                <a:gd name="T36" fmla="*/ 48 w 6464"/>
                <a:gd name="T37" fmla="*/ 6768 h 6794"/>
                <a:gd name="T38" fmla="*/ 8 w 6464"/>
                <a:gd name="T39" fmla="*/ 7 h 6794"/>
                <a:gd name="T40" fmla="*/ 299 w 6464"/>
                <a:gd name="T41" fmla="*/ 6 h 6794"/>
                <a:gd name="T42" fmla="*/ 840 w 6464"/>
                <a:gd name="T43" fmla="*/ 49 h 6794"/>
                <a:gd name="T44" fmla="*/ 1370 w 6464"/>
                <a:gd name="T45" fmla="*/ 135 h 6794"/>
                <a:gd name="T46" fmla="*/ 1887 w 6464"/>
                <a:gd name="T47" fmla="*/ 261 h 6794"/>
                <a:gd name="T48" fmla="*/ 2390 w 6464"/>
                <a:gd name="T49" fmla="*/ 426 h 6794"/>
                <a:gd name="T50" fmla="*/ 2875 w 6464"/>
                <a:gd name="T51" fmla="*/ 630 h 6794"/>
                <a:gd name="T52" fmla="*/ 3342 w 6464"/>
                <a:gd name="T53" fmla="*/ 869 h 6794"/>
                <a:gd name="T54" fmla="*/ 3789 w 6464"/>
                <a:gd name="T55" fmla="*/ 1143 h 6794"/>
                <a:gd name="T56" fmla="*/ 4212 w 6464"/>
                <a:gd name="T57" fmla="*/ 1451 h 6794"/>
                <a:gd name="T58" fmla="*/ 4611 w 6464"/>
                <a:gd name="T59" fmla="*/ 1791 h 6794"/>
                <a:gd name="T60" fmla="*/ 4983 w 6464"/>
                <a:gd name="T61" fmla="*/ 2161 h 6794"/>
                <a:gd name="T62" fmla="*/ 5326 w 6464"/>
                <a:gd name="T63" fmla="*/ 2560 h 6794"/>
                <a:gd name="T64" fmla="*/ 5639 w 6464"/>
                <a:gd name="T65" fmla="*/ 2987 h 6794"/>
                <a:gd name="T66" fmla="*/ 5918 w 6464"/>
                <a:gd name="T67" fmla="*/ 3440 h 6794"/>
                <a:gd name="T68" fmla="*/ 6164 w 6464"/>
                <a:gd name="T69" fmla="*/ 3918 h 6794"/>
                <a:gd name="T70" fmla="*/ 6372 w 6464"/>
                <a:gd name="T71" fmla="*/ 4419 h 6794"/>
                <a:gd name="T72" fmla="*/ 6460 w 6464"/>
                <a:gd name="T73" fmla="*/ 4695 h 6794"/>
                <a:gd name="T74" fmla="*/ 32 w 6464"/>
                <a:gd name="T75" fmla="*/ 6791 h 6794"/>
                <a:gd name="T76" fmla="*/ 0 w 6464"/>
                <a:gd name="T77" fmla="*/ 6768 h 6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64" h="6794">
                  <a:moveTo>
                    <a:pt x="48" y="6768"/>
                  </a:moveTo>
                  <a:lnTo>
                    <a:pt x="17" y="6746"/>
                  </a:lnTo>
                  <a:lnTo>
                    <a:pt x="6432" y="4662"/>
                  </a:lnTo>
                  <a:lnTo>
                    <a:pt x="6416" y="4692"/>
                  </a:lnTo>
                  <a:lnTo>
                    <a:pt x="6327" y="4435"/>
                  </a:lnTo>
                  <a:lnTo>
                    <a:pt x="6228" y="4183"/>
                  </a:lnTo>
                  <a:lnTo>
                    <a:pt x="6120" y="3937"/>
                  </a:lnTo>
                  <a:lnTo>
                    <a:pt x="6002" y="3697"/>
                  </a:lnTo>
                  <a:lnTo>
                    <a:pt x="5876" y="3463"/>
                  </a:lnTo>
                  <a:lnTo>
                    <a:pt x="5741" y="3235"/>
                  </a:lnTo>
                  <a:lnTo>
                    <a:pt x="5598" y="3013"/>
                  </a:lnTo>
                  <a:lnTo>
                    <a:pt x="5447" y="2798"/>
                  </a:lnTo>
                  <a:lnTo>
                    <a:pt x="5288" y="2589"/>
                  </a:lnTo>
                  <a:lnTo>
                    <a:pt x="5121" y="2388"/>
                  </a:lnTo>
                  <a:lnTo>
                    <a:pt x="4947" y="2193"/>
                  </a:lnTo>
                  <a:lnTo>
                    <a:pt x="4766" y="2005"/>
                  </a:lnTo>
                  <a:lnTo>
                    <a:pt x="4578" y="1825"/>
                  </a:lnTo>
                  <a:lnTo>
                    <a:pt x="4383" y="1653"/>
                  </a:lnTo>
                  <a:lnTo>
                    <a:pt x="4182" y="1488"/>
                  </a:lnTo>
                  <a:lnTo>
                    <a:pt x="3974" y="1331"/>
                  </a:lnTo>
                  <a:lnTo>
                    <a:pt x="3761" y="1183"/>
                  </a:lnTo>
                  <a:lnTo>
                    <a:pt x="3542" y="1042"/>
                  </a:lnTo>
                  <a:lnTo>
                    <a:pt x="3318" y="910"/>
                  </a:lnTo>
                  <a:lnTo>
                    <a:pt x="3089" y="787"/>
                  </a:lnTo>
                  <a:lnTo>
                    <a:pt x="2854" y="673"/>
                  </a:lnTo>
                  <a:lnTo>
                    <a:pt x="2616" y="567"/>
                  </a:lnTo>
                  <a:lnTo>
                    <a:pt x="2372" y="471"/>
                  </a:lnTo>
                  <a:lnTo>
                    <a:pt x="2125" y="384"/>
                  </a:lnTo>
                  <a:lnTo>
                    <a:pt x="1873" y="307"/>
                  </a:lnTo>
                  <a:lnTo>
                    <a:pt x="1618" y="239"/>
                  </a:lnTo>
                  <a:lnTo>
                    <a:pt x="1359" y="182"/>
                  </a:lnTo>
                  <a:lnTo>
                    <a:pt x="1098" y="134"/>
                  </a:lnTo>
                  <a:lnTo>
                    <a:pt x="833" y="97"/>
                  </a:lnTo>
                  <a:lnTo>
                    <a:pt x="566" y="70"/>
                  </a:lnTo>
                  <a:lnTo>
                    <a:pt x="296" y="5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6768"/>
                  </a:lnTo>
                  <a:close/>
                  <a:moveTo>
                    <a:pt x="0" y="24"/>
                  </a:moveTo>
                  <a:cubicBezTo>
                    <a:pt x="0" y="18"/>
                    <a:pt x="3" y="12"/>
                    <a:pt x="8" y="7"/>
                  </a:cubicBezTo>
                  <a:cubicBezTo>
                    <a:pt x="12" y="3"/>
                    <a:pt x="19" y="0"/>
                    <a:pt x="25" y="0"/>
                  </a:cubicBezTo>
                  <a:lnTo>
                    <a:pt x="299" y="6"/>
                  </a:lnTo>
                  <a:lnTo>
                    <a:pt x="571" y="22"/>
                  </a:lnTo>
                  <a:lnTo>
                    <a:pt x="840" y="49"/>
                  </a:lnTo>
                  <a:lnTo>
                    <a:pt x="1106" y="87"/>
                  </a:lnTo>
                  <a:lnTo>
                    <a:pt x="1370" y="135"/>
                  </a:lnTo>
                  <a:lnTo>
                    <a:pt x="1630" y="193"/>
                  </a:lnTo>
                  <a:lnTo>
                    <a:pt x="1887" y="261"/>
                  </a:lnTo>
                  <a:lnTo>
                    <a:pt x="2140" y="339"/>
                  </a:lnTo>
                  <a:lnTo>
                    <a:pt x="2390" y="426"/>
                  </a:lnTo>
                  <a:lnTo>
                    <a:pt x="2635" y="524"/>
                  </a:lnTo>
                  <a:lnTo>
                    <a:pt x="2875" y="630"/>
                  </a:lnTo>
                  <a:lnTo>
                    <a:pt x="3111" y="745"/>
                  </a:lnTo>
                  <a:lnTo>
                    <a:pt x="3342" y="869"/>
                  </a:lnTo>
                  <a:lnTo>
                    <a:pt x="3568" y="1002"/>
                  </a:lnTo>
                  <a:lnTo>
                    <a:pt x="3789" y="1143"/>
                  </a:lnTo>
                  <a:lnTo>
                    <a:pt x="4003" y="1293"/>
                  </a:lnTo>
                  <a:lnTo>
                    <a:pt x="4212" y="1451"/>
                  </a:lnTo>
                  <a:lnTo>
                    <a:pt x="4415" y="1617"/>
                  </a:lnTo>
                  <a:lnTo>
                    <a:pt x="4611" y="1791"/>
                  </a:lnTo>
                  <a:lnTo>
                    <a:pt x="4800" y="1972"/>
                  </a:lnTo>
                  <a:lnTo>
                    <a:pt x="4983" y="2161"/>
                  </a:lnTo>
                  <a:lnTo>
                    <a:pt x="5158" y="2357"/>
                  </a:lnTo>
                  <a:lnTo>
                    <a:pt x="5326" y="2560"/>
                  </a:lnTo>
                  <a:lnTo>
                    <a:pt x="5486" y="2770"/>
                  </a:lnTo>
                  <a:lnTo>
                    <a:pt x="5639" y="2987"/>
                  </a:lnTo>
                  <a:lnTo>
                    <a:pt x="5783" y="3210"/>
                  </a:lnTo>
                  <a:lnTo>
                    <a:pt x="5918" y="3440"/>
                  </a:lnTo>
                  <a:lnTo>
                    <a:pt x="6046" y="3676"/>
                  </a:lnTo>
                  <a:lnTo>
                    <a:pt x="6164" y="3918"/>
                  </a:lnTo>
                  <a:lnTo>
                    <a:pt x="6273" y="4165"/>
                  </a:lnTo>
                  <a:lnTo>
                    <a:pt x="6372" y="4419"/>
                  </a:lnTo>
                  <a:lnTo>
                    <a:pt x="6462" y="4677"/>
                  </a:lnTo>
                  <a:cubicBezTo>
                    <a:pt x="6464" y="4683"/>
                    <a:pt x="6463" y="4689"/>
                    <a:pt x="6460" y="4695"/>
                  </a:cubicBezTo>
                  <a:cubicBezTo>
                    <a:pt x="6458" y="4701"/>
                    <a:pt x="6453" y="4705"/>
                    <a:pt x="6446" y="4707"/>
                  </a:cubicBezTo>
                  <a:lnTo>
                    <a:pt x="32" y="6791"/>
                  </a:lnTo>
                  <a:cubicBezTo>
                    <a:pt x="25" y="6794"/>
                    <a:pt x="17" y="6792"/>
                    <a:pt x="10" y="6788"/>
                  </a:cubicBezTo>
                  <a:cubicBezTo>
                    <a:pt x="4" y="6783"/>
                    <a:pt x="0" y="6776"/>
                    <a:pt x="0" y="6768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158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" name="Freeform 18"/>
            <p:cNvSpPr>
              <a:spLocks/>
            </p:cNvSpPr>
            <p:nvPr/>
          </p:nvSpPr>
          <p:spPr bwMode="auto">
            <a:xfrm>
              <a:off x="6096000" y="2635251"/>
              <a:ext cx="2787650" cy="2873375"/>
            </a:xfrm>
            <a:custGeom>
              <a:avLst/>
              <a:gdLst>
                <a:gd name="T0" fmla="*/ 0 w 7318"/>
                <a:gd name="T1" fmla="*/ 2084 h 7541"/>
                <a:gd name="T2" fmla="*/ 3965 w 7318"/>
                <a:gd name="T3" fmla="*/ 7541 h 7541"/>
                <a:gd name="T4" fmla="*/ 6415 w 7318"/>
                <a:gd name="T5" fmla="*/ 0 h 7541"/>
                <a:gd name="T6" fmla="*/ 0 w 7318"/>
                <a:gd name="T7" fmla="*/ 2084 h 7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18" h="7541">
                  <a:moveTo>
                    <a:pt x="0" y="2084"/>
                  </a:moveTo>
                  <a:lnTo>
                    <a:pt x="3965" y="7541"/>
                  </a:lnTo>
                  <a:cubicBezTo>
                    <a:pt x="6329" y="5823"/>
                    <a:pt x="7318" y="2779"/>
                    <a:pt x="6415" y="0"/>
                  </a:cubicBezTo>
                  <a:lnTo>
                    <a:pt x="0" y="2084"/>
                  </a:lnTo>
                  <a:close/>
                </a:path>
              </a:pathLst>
            </a:custGeom>
            <a:solidFill>
              <a:srgbClr val="FEACF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" name="Freeform 19"/>
            <p:cNvSpPr>
              <a:spLocks noEditPoints="1"/>
            </p:cNvSpPr>
            <p:nvPr/>
          </p:nvSpPr>
          <p:spPr bwMode="auto">
            <a:xfrm>
              <a:off x="6086475" y="2625726"/>
              <a:ext cx="2589213" cy="2892425"/>
            </a:xfrm>
            <a:custGeom>
              <a:avLst/>
              <a:gdLst>
                <a:gd name="T0" fmla="*/ 45 w 6794"/>
                <a:gd name="T1" fmla="*/ 2094 h 7590"/>
                <a:gd name="T2" fmla="*/ 3975 w 6794"/>
                <a:gd name="T3" fmla="*/ 7546 h 7590"/>
                <a:gd name="T4" fmla="*/ 4402 w 6794"/>
                <a:gd name="T5" fmla="*/ 7209 h 7590"/>
                <a:gd name="T6" fmla="*/ 4794 w 6794"/>
                <a:gd name="T7" fmla="*/ 6844 h 7590"/>
                <a:gd name="T8" fmla="*/ 5153 w 6794"/>
                <a:gd name="T9" fmla="*/ 6454 h 7590"/>
                <a:gd name="T10" fmla="*/ 5478 w 6794"/>
                <a:gd name="T11" fmla="*/ 6039 h 7590"/>
                <a:gd name="T12" fmla="*/ 5767 w 6794"/>
                <a:gd name="T13" fmla="*/ 5602 h 7590"/>
                <a:gd name="T14" fmla="*/ 6021 w 6794"/>
                <a:gd name="T15" fmla="*/ 5146 h 7590"/>
                <a:gd name="T16" fmla="*/ 6238 w 6794"/>
                <a:gd name="T17" fmla="*/ 4673 h 7590"/>
                <a:gd name="T18" fmla="*/ 6417 w 6794"/>
                <a:gd name="T19" fmla="*/ 4185 h 7590"/>
                <a:gd name="T20" fmla="*/ 6558 w 6794"/>
                <a:gd name="T21" fmla="*/ 3685 h 7590"/>
                <a:gd name="T22" fmla="*/ 6661 w 6794"/>
                <a:gd name="T23" fmla="*/ 3174 h 7590"/>
                <a:gd name="T24" fmla="*/ 6724 w 6794"/>
                <a:gd name="T25" fmla="*/ 2656 h 7590"/>
                <a:gd name="T26" fmla="*/ 6746 w 6794"/>
                <a:gd name="T27" fmla="*/ 2133 h 7590"/>
                <a:gd name="T28" fmla="*/ 6728 w 6794"/>
                <a:gd name="T29" fmla="*/ 1606 h 7590"/>
                <a:gd name="T30" fmla="*/ 6667 w 6794"/>
                <a:gd name="T31" fmla="*/ 1079 h 7590"/>
                <a:gd name="T32" fmla="*/ 6564 w 6794"/>
                <a:gd name="T33" fmla="*/ 553 h 7590"/>
                <a:gd name="T34" fmla="*/ 6417 w 6794"/>
                <a:gd name="T35" fmla="*/ 31 h 7590"/>
                <a:gd name="T36" fmla="*/ 33 w 6794"/>
                <a:gd name="T37" fmla="*/ 2131 h 7590"/>
                <a:gd name="T38" fmla="*/ 6451 w 6794"/>
                <a:gd name="T39" fmla="*/ 3 h 7590"/>
                <a:gd name="T40" fmla="*/ 6542 w 6794"/>
                <a:gd name="T41" fmla="*/ 280 h 7590"/>
                <a:gd name="T42" fmla="*/ 6668 w 6794"/>
                <a:gd name="T43" fmla="*/ 808 h 7590"/>
                <a:gd name="T44" fmla="*/ 6750 w 6794"/>
                <a:gd name="T45" fmla="*/ 1338 h 7590"/>
                <a:gd name="T46" fmla="*/ 6790 w 6794"/>
                <a:gd name="T47" fmla="*/ 1869 h 7590"/>
                <a:gd name="T48" fmla="*/ 6788 w 6794"/>
                <a:gd name="T49" fmla="*/ 2398 h 7590"/>
                <a:gd name="T50" fmla="*/ 6745 w 6794"/>
                <a:gd name="T51" fmla="*/ 2923 h 7590"/>
                <a:gd name="T52" fmla="*/ 6662 w 6794"/>
                <a:gd name="T53" fmla="*/ 3441 h 7590"/>
                <a:gd name="T54" fmla="*/ 6539 w 6794"/>
                <a:gd name="T55" fmla="*/ 3950 h 7590"/>
                <a:gd name="T56" fmla="*/ 6377 w 6794"/>
                <a:gd name="T57" fmla="*/ 4448 h 7590"/>
                <a:gd name="T58" fmla="*/ 6177 w 6794"/>
                <a:gd name="T59" fmla="*/ 4932 h 7590"/>
                <a:gd name="T60" fmla="*/ 5940 w 6794"/>
                <a:gd name="T61" fmla="*/ 5400 h 7590"/>
                <a:gd name="T62" fmla="*/ 5666 w 6794"/>
                <a:gd name="T63" fmla="*/ 5850 h 7590"/>
                <a:gd name="T64" fmla="*/ 5357 w 6794"/>
                <a:gd name="T65" fmla="*/ 6279 h 7590"/>
                <a:gd name="T66" fmla="*/ 5013 w 6794"/>
                <a:gd name="T67" fmla="*/ 6685 h 7590"/>
                <a:gd name="T68" fmla="*/ 4634 w 6794"/>
                <a:gd name="T69" fmla="*/ 7066 h 7590"/>
                <a:gd name="T70" fmla="*/ 4222 w 6794"/>
                <a:gd name="T71" fmla="*/ 7419 h 7590"/>
                <a:gd name="T72" fmla="*/ 3986 w 6794"/>
                <a:gd name="T73" fmla="*/ 7589 h 7590"/>
                <a:gd name="T74" fmla="*/ 6 w 6794"/>
                <a:gd name="T75" fmla="*/ 2123 h 7590"/>
                <a:gd name="T76" fmla="*/ 18 w 6794"/>
                <a:gd name="T77" fmla="*/ 2086 h 7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794" h="7590">
                  <a:moveTo>
                    <a:pt x="33" y="2131"/>
                  </a:moveTo>
                  <a:lnTo>
                    <a:pt x="45" y="2094"/>
                  </a:lnTo>
                  <a:lnTo>
                    <a:pt x="4009" y="7551"/>
                  </a:lnTo>
                  <a:lnTo>
                    <a:pt x="3975" y="7546"/>
                  </a:lnTo>
                  <a:lnTo>
                    <a:pt x="4193" y="7381"/>
                  </a:lnTo>
                  <a:lnTo>
                    <a:pt x="4402" y="7209"/>
                  </a:lnTo>
                  <a:lnTo>
                    <a:pt x="4602" y="7030"/>
                  </a:lnTo>
                  <a:lnTo>
                    <a:pt x="4794" y="6844"/>
                  </a:lnTo>
                  <a:lnTo>
                    <a:pt x="4978" y="6652"/>
                  </a:lnTo>
                  <a:lnTo>
                    <a:pt x="5153" y="6454"/>
                  </a:lnTo>
                  <a:lnTo>
                    <a:pt x="5320" y="6249"/>
                  </a:lnTo>
                  <a:lnTo>
                    <a:pt x="5478" y="6039"/>
                  </a:lnTo>
                  <a:lnTo>
                    <a:pt x="5627" y="5823"/>
                  </a:lnTo>
                  <a:lnTo>
                    <a:pt x="5767" y="5602"/>
                  </a:lnTo>
                  <a:lnTo>
                    <a:pt x="5898" y="5376"/>
                  </a:lnTo>
                  <a:lnTo>
                    <a:pt x="6021" y="5146"/>
                  </a:lnTo>
                  <a:lnTo>
                    <a:pt x="6134" y="4911"/>
                  </a:lnTo>
                  <a:lnTo>
                    <a:pt x="6238" y="4673"/>
                  </a:lnTo>
                  <a:lnTo>
                    <a:pt x="6332" y="4431"/>
                  </a:lnTo>
                  <a:lnTo>
                    <a:pt x="6417" y="4185"/>
                  </a:lnTo>
                  <a:lnTo>
                    <a:pt x="6493" y="3936"/>
                  </a:lnTo>
                  <a:lnTo>
                    <a:pt x="6558" y="3685"/>
                  </a:lnTo>
                  <a:lnTo>
                    <a:pt x="6615" y="3431"/>
                  </a:lnTo>
                  <a:lnTo>
                    <a:pt x="6661" y="3174"/>
                  </a:lnTo>
                  <a:lnTo>
                    <a:pt x="6697" y="2916"/>
                  </a:lnTo>
                  <a:lnTo>
                    <a:pt x="6724" y="2656"/>
                  </a:lnTo>
                  <a:lnTo>
                    <a:pt x="6740" y="2395"/>
                  </a:lnTo>
                  <a:lnTo>
                    <a:pt x="6746" y="2133"/>
                  </a:lnTo>
                  <a:lnTo>
                    <a:pt x="6742" y="1870"/>
                  </a:lnTo>
                  <a:lnTo>
                    <a:pt x="6728" y="1606"/>
                  </a:lnTo>
                  <a:lnTo>
                    <a:pt x="6703" y="1343"/>
                  </a:lnTo>
                  <a:lnTo>
                    <a:pt x="6667" y="1079"/>
                  </a:lnTo>
                  <a:lnTo>
                    <a:pt x="6621" y="816"/>
                  </a:lnTo>
                  <a:lnTo>
                    <a:pt x="6564" y="553"/>
                  </a:lnTo>
                  <a:lnTo>
                    <a:pt x="6496" y="292"/>
                  </a:lnTo>
                  <a:lnTo>
                    <a:pt x="6417" y="31"/>
                  </a:lnTo>
                  <a:lnTo>
                    <a:pt x="6447" y="47"/>
                  </a:lnTo>
                  <a:lnTo>
                    <a:pt x="33" y="2131"/>
                  </a:lnTo>
                  <a:close/>
                  <a:moveTo>
                    <a:pt x="6433" y="2"/>
                  </a:moveTo>
                  <a:cubicBezTo>
                    <a:pt x="6439" y="0"/>
                    <a:pt x="6445" y="0"/>
                    <a:pt x="6451" y="3"/>
                  </a:cubicBezTo>
                  <a:cubicBezTo>
                    <a:pt x="6457" y="6"/>
                    <a:pt x="6461" y="11"/>
                    <a:pt x="6463" y="18"/>
                  </a:cubicBezTo>
                  <a:lnTo>
                    <a:pt x="6542" y="280"/>
                  </a:lnTo>
                  <a:lnTo>
                    <a:pt x="6611" y="543"/>
                  </a:lnTo>
                  <a:lnTo>
                    <a:pt x="6668" y="808"/>
                  </a:lnTo>
                  <a:lnTo>
                    <a:pt x="6715" y="1073"/>
                  </a:lnTo>
                  <a:lnTo>
                    <a:pt x="6750" y="1338"/>
                  </a:lnTo>
                  <a:lnTo>
                    <a:pt x="6776" y="1604"/>
                  </a:lnTo>
                  <a:lnTo>
                    <a:pt x="6790" y="1869"/>
                  </a:lnTo>
                  <a:lnTo>
                    <a:pt x="6794" y="2134"/>
                  </a:lnTo>
                  <a:lnTo>
                    <a:pt x="6788" y="2398"/>
                  </a:lnTo>
                  <a:lnTo>
                    <a:pt x="6772" y="2661"/>
                  </a:lnTo>
                  <a:lnTo>
                    <a:pt x="6745" y="2923"/>
                  </a:lnTo>
                  <a:lnTo>
                    <a:pt x="6708" y="3183"/>
                  </a:lnTo>
                  <a:lnTo>
                    <a:pt x="6662" y="3441"/>
                  </a:lnTo>
                  <a:lnTo>
                    <a:pt x="6605" y="3697"/>
                  </a:lnTo>
                  <a:lnTo>
                    <a:pt x="6539" y="3950"/>
                  </a:lnTo>
                  <a:lnTo>
                    <a:pt x="6463" y="4201"/>
                  </a:lnTo>
                  <a:lnTo>
                    <a:pt x="6377" y="4448"/>
                  </a:lnTo>
                  <a:lnTo>
                    <a:pt x="6282" y="4692"/>
                  </a:lnTo>
                  <a:lnTo>
                    <a:pt x="6177" y="4932"/>
                  </a:lnTo>
                  <a:lnTo>
                    <a:pt x="6063" y="5168"/>
                  </a:lnTo>
                  <a:lnTo>
                    <a:pt x="5940" y="5400"/>
                  </a:lnTo>
                  <a:lnTo>
                    <a:pt x="5808" y="5628"/>
                  </a:lnTo>
                  <a:lnTo>
                    <a:pt x="5666" y="5850"/>
                  </a:lnTo>
                  <a:lnTo>
                    <a:pt x="5516" y="6067"/>
                  </a:lnTo>
                  <a:lnTo>
                    <a:pt x="5357" y="6279"/>
                  </a:lnTo>
                  <a:lnTo>
                    <a:pt x="5189" y="6485"/>
                  </a:lnTo>
                  <a:lnTo>
                    <a:pt x="5013" y="6685"/>
                  </a:lnTo>
                  <a:lnTo>
                    <a:pt x="4828" y="6879"/>
                  </a:lnTo>
                  <a:lnTo>
                    <a:pt x="4634" y="7066"/>
                  </a:lnTo>
                  <a:lnTo>
                    <a:pt x="4432" y="7246"/>
                  </a:lnTo>
                  <a:lnTo>
                    <a:pt x="4222" y="7419"/>
                  </a:lnTo>
                  <a:lnTo>
                    <a:pt x="4004" y="7584"/>
                  </a:lnTo>
                  <a:cubicBezTo>
                    <a:pt x="3999" y="7588"/>
                    <a:pt x="3993" y="7590"/>
                    <a:pt x="3986" y="7589"/>
                  </a:cubicBezTo>
                  <a:cubicBezTo>
                    <a:pt x="3980" y="7588"/>
                    <a:pt x="3974" y="7584"/>
                    <a:pt x="3971" y="7579"/>
                  </a:cubicBezTo>
                  <a:lnTo>
                    <a:pt x="6" y="2123"/>
                  </a:lnTo>
                  <a:cubicBezTo>
                    <a:pt x="2" y="2116"/>
                    <a:pt x="0" y="2108"/>
                    <a:pt x="3" y="2101"/>
                  </a:cubicBezTo>
                  <a:cubicBezTo>
                    <a:pt x="5" y="2094"/>
                    <a:pt x="11" y="2088"/>
                    <a:pt x="18" y="2086"/>
                  </a:cubicBezTo>
                  <a:lnTo>
                    <a:pt x="6433" y="2"/>
                  </a:lnTo>
                  <a:close/>
                </a:path>
              </a:pathLst>
            </a:custGeom>
            <a:solidFill>
              <a:srgbClr val="FFFFFF"/>
            </a:solidFill>
            <a:ln w="158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4586288" y="3429001"/>
              <a:ext cx="3021013" cy="2733675"/>
            </a:xfrm>
            <a:custGeom>
              <a:avLst/>
              <a:gdLst>
                <a:gd name="T0" fmla="*/ 7928 w 15857"/>
                <a:gd name="T1" fmla="*/ 0 h 14348"/>
                <a:gd name="T2" fmla="*/ 0 w 15857"/>
                <a:gd name="T3" fmla="*/ 10913 h 14348"/>
                <a:gd name="T4" fmla="*/ 15857 w 15857"/>
                <a:gd name="T5" fmla="*/ 10913 h 14348"/>
                <a:gd name="T6" fmla="*/ 7928 w 15857"/>
                <a:gd name="T7" fmla="*/ 0 h 14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7" h="14348">
                  <a:moveTo>
                    <a:pt x="7928" y="0"/>
                  </a:moveTo>
                  <a:lnTo>
                    <a:pt x="0" y="10913"/>
                  </a:lnTo>
                  <a:cubicBezTo>
                    <a:pt x="4728" y="14348"/>
                    <a:pt x="11129" y="14348"/>
                    <a:pt x="15857" y="10913"/>
                  </a:cubicBezTo>
                  <a:lnTo>
                    <a:pt x="7928" y="0"/>
                  </a:lnTo>
                  <a:close/>
                </a:path>
              </a:pathLst>
            </a:custGeom>
            <a:solidFill>
              <a:srgbClr val="F1EA5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4" name="Freeform 21"/>
            <p:cNvSpPr>
              <a:spLocks noEditPoints="1"/>
            </p:cNvSpPr>
            <p:nvPr/>
          </p:nvSpPr>
          <p:spPr bwMode="auto">
            <a:xfrm>
              <a:off x="4576763" y="3419476"/>
              <a:ext cx="3040063" cy="2589213"/>
            </a:xfrm>
            <a:custGeom>
              <a:avLst/>
              <a:gdLst>
                <a:gd name="T0" fmla="*/ 8017 w 15957"/>
                <a:gd name="T1" fmla="*/ 77 h 13586"/>
                <a:gd name="T2" fmla="*/ 77 w 15957"/>
                <a:gd name="T3" fmla="*/ 10922 h 13586"/>
                <a:gd name="T4" fmla="*/ 981 w 15957"/>
                <a:gd name="T5" fmla="*/ 11525 h 13586"/>
                <a:gd name="T6" fmla="*/ 1917 w 15957"/>
                <a:gd name="T7" fmla="*/ 12046 h 13586"/>
                <a:gd name="T8" fmla="*/ 2883 w 15957"/>
                <a:gd name="T9" fmla="*/ 12487 h 13586"/>
                <a:gd name="T10" fmla="*/ 3873 w 15957"/>
                <a:gd name="T11" fmla="*/ 12848 h 13586"/>
                <a:gd name="T12" fmla="*/ 4882 w 15957"/>
                <a:gd name="T13" fmla="*/ 13129 h 13586"/>
                <a:gd name="T14" fmla="*/ 5907 w 15957"/>
                <a:gd name="T15" fmla="*/ 13329 h 13586"/>
                <a:gd name="T16" fmla="*/ 6941 w 15957"/>
                <a:gd name="T17" fmla="*/ 13450 h 13586"/>
                <a:gd name="T18" fmla="*/ 7980 w 15957"/>
                <a:gd name="T19" fmla="*/ 13490 h 13586"/>
                <a:gd name="T20" fmla="*/ 9019 w 15957"/>
                <a:gd name="T21" fmla="*/ 13450 h 13586"/>
                <a:gd name="T22" fmla="*/ 10052 w 15957"/>
                <a:gd name="T23" fmla="*/ 13329 h 13586"/>
                <a:gd name="T24" fmla="*/ 11077 w 15957"/>
                <a:gd name="T25" fmla="*/ 13129 h 13586"/>
                <a:gd name="T26" fmla="*/ 12086 w 15957"/>
                <a:gd name="T27" fmla="*/ 12847 h 13586"/>
                <a:gd name="T28" fmla="*/ 13076 w 15957"/>
                <a:gd name="T29" fmla="*/ 12487 h 13586"/>
                <a:gd name="T30" fmla="*/ 14042 w 15957"/>
                <a:gd name="T31" fmla="*/ 12045 h 13586"/>
                <a:gd name="T32" fmla="*/ 14978 w 15957"/>
                <a:gd name="T33" fmla="*/ 11524 h 13586"/>
                <a:gd name="T34" fmla="*/ 15880 w 15957"/>
                <a:gd name="T35" fmla="*/ 10922 h 13586"/>
                <a:gd name="T36" fmla="*/ 7940 w 15957"/>
                <a:gd name="T37" fmla="*/ 77 h 13586"/>
                <a:gd name="T38" fmla="*/ 15955 w 15957"/>
                <a:gd name="T39" fmla="*/ 10969 h 13586"/>
                <a:gd name="T40" fmla="*/ 15485 w 15957"/>
                <a:gd name="T41" fmla="*/ 11314 h 13586"/>
                <a:gd name="T42" fmla="*/ 14559 w 15957"/>
                <a:gd name="T43" fmla="*/ 11879 h 13586"/>
                <a:gd name="T44" fmla="*/ 13601 w 15957"/>
                <a:gd name="T45" fmla="*/ 12364 h 13586"/>
                <a:gd name="T46" fmla="*/ 12615 w 15957"/>
                <a:gd name="T47" fmla="*/ 12768 h 13586"/>
                <a:gd name="T48" fmla="*/ 11607 w 15957"/>
                <a:gd name="T49" fmla="*/ 13091 h 13586"/>
                <a:gd name="T50" fmla="*/ 10583 w 15957"/>
                <a:gd name="T51" fmla="*/ 13333 h 13586"/>
                <a:gd name="T52" fmla="*/ 9546 w 15957"/>
                <a:gd name="T53" fmla="*/ 13495 h 13586"/>
                <a:gd name="T54" fmla="*/ 8501 w 15957"/>
                <a:gd name="T55" fmla="*/ 13575 h 13586"/>
                <a:gd name="T56" fmla="*/ 7454 w 15957"/>
                <a:gd name="T57" fmla="*/ 13575 h 13586"/>
                <a:gd name="T58" fmla="*/ 6410 w 15957"/>
                <a:gd name="T59" fmla="*/ 13495 h 13586"/>
                <a:gd name="T60" fmla="*/ 5373 w 15957"/>
                <a:gd name="T61" fmla="*/ 13333 h 13586"/>
                <a:gd name="T62" fmla="*/ 4348 w 15957"/>
                <a:gd name="T63" fmla="*/ 13090 h 13586"/>
                <a:gd name="T64" fmla="*/ 3341 w 15957"/>
                <a:gd name="T65" fmla="*/ 12767 h 13586"/>
                <a:gd name="T66" fmla="*/ 2355 w 15957"/>
                <a:gd name="T67" fmla="*/ 12363 h 13586"/>
                <a:gd name="T68" fmla="*/ 1397 w 15957"/>
                <a:gd name="T69" fmla="*/ 11878 h 13586"/>
                <a:gd name="T70" fmla="*/ 471 w 15957"/>
                <a:gd name="T71" fmla="*/ 11313 h 13586"/>
                <a:gd name="T72" fmla="*/ 3 w 15957"/>
                <a:gd name="T73" fmla="*/ 10969 h 13586"/>
                <a:gd name="T74" fmla="*/ 7940 w 15957"/>
                <a:gd name="T75" fmla="*/ 20 h 13586"/>
                <a:gd name="T76" fmla="*/ 8017 w 15957"/>
                <a:gd name="T77" fmla="*/ 20 h 13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957" h="13586">
                  <a:moveTo>
                    <a:pt x="7940" y="77"/>
                  </a:moveTo>
                  <a:lnTo>
                    <a:pt x="8017" y="77"/>
                  </a:lnTo>
                  <a:lnTo>
                    <a:pt x="89" y="10990"/>
                  </a:lnTo>
                  <a:lnTo>
                    <a:pt x="77" y="10922"/>
                  </a:lnTo>
                  <a:lnTo>
                    <a:pt x="525" y="11234"/>
                  </a:lnTo>
                  <a:lnTo>
                    <a:pt x="981" y="11525"/>
                  </a:lnTo>
                  <a:lnTo>
                    <a:pt x="1445" y="11796"/>
                  </a:lnTo>
                  <a:lnTo>
                    <a:pt x="1917" y="12046"/>
                  </a:lnTo>
                  <a:lnTo>
                    <a:pt x="2397" y="12277"/>
                  </a:lnTo>
                  <a:lnTo>
                    <a:pt x="2883" y="12487"/>
                  </a:lnTo>
                  <a:lnTo>
                    <a:pt x="3375" y="12678"/>
                  </a:lnTo>
                  <a:lnTo>
                    <a:pt x="3873" y="12848"/>
                  </a:lnTo>
                  <a:lnTo>
                    <a:pt x="4376" y="12998"/>
                  </a:lnTo>
                  <a:lnTo>
                    <a:pt x="4882" y="13129"/>
                  </a:lnTo>
                  <a:lnTo>
                    <a:pt x="5393" y="13239"/>
                  </a:lnTo>
                  <a:lnTo>
                    <a:pt x="5907" y="13329"/>
                  </a:lnTo>
                  <a:lnTo>
                    <a:pt x="6423" y="13399"/>
                  </a:lnTo>
                  <a:lnTo>
                    <a:pt x="6941" y="13450"/>
                  </a:lnTo>
                  <a:lnTo>
                    <a:pt x="7460" y="13480"/>
                  </a:lnTo>
                  <a:lnTo>
                    <a:pt x="7980" y="13490"/>
                  </a:lnTo>
                  <a:lnTo>
                    <a:pt x="8500" y="13479"/>
                  </a:lnTo>
                  <a:lnTo>
                    <a:pt x="9019" y="13450"/>
                  </a:lnTo>
                  <a:lnTo>
                    <a:pt x="9536" y="13399"/>
                  </a:lnTo>
                  <a:lnTo>
                    <a:pt x="10052" y="13329"/>
                  </a:lnTo>
                  <a:lnTo>
                    <a:pt x="10566" y="13239"/>
                  </a:lnTo>
                  <a:lnTo>
                    <a:pt x="11077" y="13129"/>
                  </a:lnTo>
                  <a:lnTo>
                    <a:pt x="11583" y="12998"/>
                  </a:lnTo>
                  <a:lnTo>
                    <a:pt x="12086" y="12847"/>
                  </a:lnTo>
                  <a:lnTo>
                    <a:pt x="12584" y="12677"/>
                  </a:lnTo>
                  <a:lnTo>
                    <a:pt x="13076" y="12487"/>
                  </a:lnTo>
                  <a:lnTo>
                    <a:pt x="13562" y="12276"/>
                  </a:lnTo>
                  <a:lnTo>
                    <a:pt x="14042" y="12045"/>
                  </a:lnTo>
                  <a:lnTo>
                    <a:pt x="14514" y="11795"/>
                  </a:lnTo>
                  <a:lnTo>
                    <a:pt x="14978" y="11524"/>
                  </a:lnTo>
                  <a:lnTo>
                    <a:pt x="15434" y="11233"/>
                  </a:lnTo>
                  <a:lnTo>
                    <a:pt x="15880" y="10922"/>
                  </a:lnTo>
                  <a:lnTo>
                    <a:pt x="15869" y="10990"/>
                  </a:lnTo>
                  <a:lnTo>
                    <a:pt x="7940" y="77"/>
                  </a:lnTo>
                  <a:close/>
                  <a:moveTo>
                    <a:pt x="15946" y="10933"/>
                  </a:moveTo>
                  <a:cubicBezTo>
                    <a:pt x="15954" y="10944"/>
                    <a:pt x="15957" y="10957"/>
                    <a:pt x="15955" y="10969"/>
                  </a:cubicBezTo>
                  <a:cubicBezTo>
                    <a:pt x="15953" y="10982"/>
                    <a:pt x="15945" y="10993"/>
                    <a:pt x="15935" y="11001"/>
                  </a:cubicBezTo>
                  <a:lnTo>
                    <a:pt x="15485" y="11314"/>
                  </a:lnTo>
                  <a:lnTo>
                    <a:pt x="15026" y="11607"/>
                  </a:lnTo>
                  <a:lnTo>
                    <a:pt x="14559" y="11879"/>
                  </a:lnTo>
                  <a:lnTo>
                    <a:pt x="14083" y="12132"/>
                  </a:lnTo>
                  <a:lnTo>
                    <a:pt x="13601" y="12364"/>
                  </a:lnTo>
                  <a:lnTo>
                    <a:pt x="13111" y="12576"/>
                  </a:lnTo>
                  <a:lnTo>
                    <a:pt x="12615" y="12768"/>
                  </a:lnTo>
                  <a:lnTo>
                    <a:pt x="12114" y="12939"/>
                  </a:lnTo>
                  <a:lnTo>
                    <a:pt x="11607" y="13091"/>
                  </a:lnTo>
                  <a:lnTo>
                    <a:pt x="11097" y="13222"/>
                  </a:lnTo>
                  <a:lnTo>
                    <a:pt x="10583" y="13333"/>
                  </a:lnTo>
                  <a:lnTo>
                    <a:pt x="10065" y="13424"/>
                  </a:lnTo>
                  <a:lnTo>
                    <a:pt x="9546" y="13495"/>
                  </a:lnTo>
                  <a:lnTo>
                    <a:pt x="9024" y="13545"/>
                  </a:lnTo>
                  <a:lnTo>
                    <a:pt x="8501" y="13575"/>
                  </a:lnTo>
                  <a:lnTo>
                    <a:pt x="7978" y="13586"/>
                  </a:lnTo>
                  <a:lnTo>
                    <a:pt x="7454" y="13575"/>
                  </a:lnTo>
                  <a:lnTo>
                    <a:pt x="6931" y="13545"/>
                  </a:lnTo>
                  <a:lnTo>
                    <a:pt x="6410" y="13495"/>
                  </a:lnTo>
                  <a:lnTo>
                    <a:pt x="5890" y="13424"/>
                  </a:lnTo>
                  <a:lnTo>
                    <a:pt x="5373" y="13333"/>
                  </a:lnTo>
                  <a:lnTo>
                    <a:pt x="4858" y="13222"/>
                  </a:lnTo>
                  <a:lnTo>
                    <a:pt x="4348" y="13090"/>
                  </a:lnTo>
                  <a:lnTo>
                    <a:pt x="3842" y="12939"/>
                  </a:lnTo>
                  <a:lnTo>
                    <a:pt x="3341" y="12767"/>
                  </a:lnTo>
                  <a:lnTo>
                    <a:pt x="2845" y="12576"/>
                  </a:lnTo>
                  <a:lnTo>
                    <a:pt x="2355" y="12363"/>
                  </a:lnTo>
                  <a:lnTo>
                    <a:pt x="1872" y="12131"/>
                  </a:lnTo>
                  <a:lnTo>
                    <a:pt x="1397" y="11878"/>
                  </a:lnTo>
                  <a:lnTo>
                    <a:pt x="930" y="11606"/>
                  </a:lnTo>
                  <a:lnTo>
                    <a:pt x="471" y="11313"/>
                  </a:lnTo>
                  <a:lnTo>
                    <a:pt x="23" y="11001"/>
                  </a:lnTo>
                  <a:cubicBezTo>
                    <a:pt x="12" y="10993"/>
                    <a:pt x="5" y="10982"/>
                    <a:pt x="3" y="10969"/>
                  </a:cubicBezTo>
                  <a:cubicBezTo>
                    <a:pt x="0" y="10957"/>
                    <a:pt x="4" y="10944"/>
                    <a:pt x="11" y="10933"/>
                  </a:cubicBezTo>
                  <a:lnTo>
                    <a:pt x="7940" y="20"/>
                  </a:lnTo>
                  <a:cubicBezTo>
                    <a:pt x="7949" y="8"/>
                    <a:pt x="7963" y="0"/>
                    <a:pt x="7978" y="0"/>
                  </a:cubicBezTo>
                  <a:cubicBezTo>
                    <a:pt x="7994" y="0"/>
                    <a:pt x="8008" y="8"/>
                    <a:pt x="8017" y="20"/>
                  </a:cubicBezTo>
                  <a:lnTo>
                    <a:pt x="15946" y="10933"/>
                  </a:lnTo>
                  <a:close/>
                </a:path>
              </a:pathLst>
            </a:custGeom>
            <a:solidFill>
              <a:srgbClr val="FFFFFF"/>
            </a:solidFill>
            <a:ln w="158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5" name="Freeform 22"/>
            <p:cNvSpPr>
              <a:spLocks/>
            </p:cNvSpPr>
            <p:nvPr/>
          </p:nvSpPr>
          <p:spPr bwMode="auto">
            <a:xfrm>
              <a:off x="3308350" y="2635251"/>
              <a:ext cx="2787650" cy="2873375"/>
            </a:xfrm>
            <a:custGeom>
              <a:avLst/>
              <a:gdLst>
                <a:gd name="T0" fmla="*/ 14634 w 14634"/>
                <a:gd name="T1" fmla="*/ 4168 h 15081"/>
                <a:gd name="T2" fmla="*/ 1806 w 14634"/>
                <a:gd name="T3" fmla="*/ 0 h 15081"/>
                <a:gd name="T4" fmla="*/ 6706 w 14634"/>
                <a:gd name="T5" fmla="*/ 15081 h 15081"/>
                <a:gd name="T6" fmla="*/ 14634 w 14634"/>
                <a:gd name="T7" fmla="*/ 4168 h 15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34" h="15081">
                  <a:moveTo>
                    <a:pt x="14634" y="4168"/>
                  </a:moveTo>
                  <a:lnTo>
                    <a:pt x="1806" y="0"/>
                  </a:lnTo>
                  <a:cubicBezTo>
                    <a:pt x="0" y="5558"/>
                    <a:pt x="1978" y="11646"/>
                    <a:pt x="6706" y="15081"/>
                  </a:cubicBezTo>
                  <a:lnTo>
                    <a:pt x="14634" y="4168"/>
                  </a:lnTo>
                  <a:close/>
                </a:path>
              </a:pathLst>
            </a:custGeom>
            <a:solidFill>
              <a:srgbClr val="96F8F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6" name="Freeform 23"/>
            <p:cNvSpPr>
              <a:spLocks noEditPoints="1"/>
            </p:cNvSpPr>
            <p:nvPr/>
          </p:nvSpPr>
          <p:spPr bwMode="auto">
            <a:xfrm>
              <a:off x="3516313" y="2625726"/>
              <a:ext cx="2589213" cy="2892425"/>
            </a:xfrm>
            <a:custGeom>
              <a:avLst/>
              <a:gdLst>
                <a:gd name="T0" fmla="*/ 13523 w 13588"/>
                <a:gd name="T1" fmla="*/ 4263 h 15180"/>
                <a:gd name="T2" fmla="*/ 755 w 13588"/>
                <a:gd name="T3" fmla="*/ 63 h 15180"/>
                <a:gd name="T4" fmla="*/ 461 w 13588"/>
                <a:gd name="T5" fmla="*/ 1109 h 15180"/>
                <a:gd name="T6" fmla="*/ 254 w 13588"/>
                <a:gd name="T7" fmla="*/ 2160 h 15180"/>
                <a:gd name="T8" fmla="*/ 133 w 13588"/>
                <a:gd name="T9" fmla="*/ 3215 h 15180"/>
                <a:gd name="T10" fmla="*/ 96 w 13588"/>
                <a:gd name="T11" fmla="*/ 4268 h 15180"/>
                <a:gd name="T12" fmla="*/ 141 w 13588"/>
                <a:gd name="T13" fmla="*/ 5315 h 15180"/>
                <a:gd name="T14" fmla="*/ 266 w 13588"/>
                <a:gd name="T15" fmla="*/ 6351 h 15180"/>
                <a:gd name="T16" fmla="*/ 472 w 13588"/>
                <a:gd name="T17" fmla="*/ 7372 h 15180"/>
                <a:gd name="T18" fmla="*/ 755 w 13588"/>
                <a:gd name="T19" fmla="*/ 8372 h 15180"/>
                <a:gd name="T20" fmla="*/ 1114 w 13588"/>
                <a:gd name="T21" fmla="*/ 9347 h 15180"/>
                <a:gd name="T22" fmla="*/ 1548 w 13588"/>
                <a:gd name="T23" fmla="*/ 10294 h 15180"/>
                <a:gd name="T24" fmla="*/ 2055 w 13588"/>
                <a:gd name="T25" fmla="*/ 11206 h 15180"/>
                <a:gd name="T26" fmla="*/ 2634 w 13588"/>
                <a:gd name="T27" fmla="*/ 12079 h 15180"/>
                <a:gd name="T28" fmla="*/ 3284 w 13588"/>
                <a:gd name="T29" fmla="*/ 12909 h 15180"/>
                <a:gd name="T30" fmla="*/ 4002 w 13588"/>
                <a:gd name="T31" fmla="*/ 13691 h 15180"/>
                <a:gd name="T32" fmla="*/ 4787 w 13588"/>
                <a:gd name="T33" fmla="*/ 14420 h 15180"/>
                <a:gd name="T34" fmla="*/ 5638 w 13588"/>
                <a:gd name="T35" fmla="*/ 15092 h 15180"/>
                <a:gd name="T36" fmla="*/ 13499 w 13588"/>
                <a:gd name="T37" fmla="*/ 4189 h 15180"/>
                <a:gd name="T38" fmla="*/ 5616 w 13588"/>
                <a:gd name="T39" fmla="*/ 15178 h 15180"/>
                <a:gd name="T40" fmla="*/ 5143 w 13588"/>
                <a:gd name="T41" fmla="*/ 14838 h 15180"/>
                <a:gd name="T42" fmla="*/ 4319 w 13588"/>
                <a:gd name="T43" fmla="*/ 14131 h 15180"/>
                <a:gd name="T44" fmla="*/ 3562 w 13588"/>
                <a:gd name="T45" fmla="*/ 13370 h 15180"/>
                <a:gd name="T46" fmla="*/ 2874 w 13588"/>
                <a:gd name="T47" fmla="*/ 12557 h 15180"/>
                <a:gd name="T48" fmla="*/ 2255 w 13588"/>
                <a:gd name="T49" fmla="*/ 11699 h 15180"/>
                <a:gd name="T50" fmla="*/ 1708 w 13588"/>
                <a:gd name="T51" fmla="*/ 10799 h 15180"/>
                <a:gd name="T52" fmla="*/ 1234 w 13588"/>
                <a:gd name="T53" fmla="*/ 9863 h 15180"/>
                <a:gd name="T54" fmla="*/ 834 w 13588"/>
                <a:gd name="T55" fmla="*/ 8895 h 15180"/>
                <a:gd name="T56" fmla="*/ 511 w 13588"/>
                <a:gd name="T57" fmla="*/ 7899 h 15180"/>
                <a:gd name="T58" fmla="*/ 265 w 13588"/>
                <a:gd name="T59" fmla="*/ 6881 h 15180"/>
                <a:gd name="T60" fmla="*/ 98 w 13588"/>
                <a:gd name="T61" fmla="*/ 5844 h 15180"/>
                <a:gd name="T62" fmla="*/ 12 w 13588"/>
                <a:gd name="T63" fmla="*/ 4795 h 15180"/>
                <a:gd name="T64" fmla="*/ 9 w 13588"/>
                <a:gd name="T65" fmla="*/ 3737 h 15180"/>
                <a:gd name="T66" fmla="*/ 88 w 13588"/>
                <a:gd name="T67" fmla="*/ 2675 h 15180"/>
                <a:gd name="T68" fmla="*/ 253 w 13588"/>
                <a:gd name="T69" fmla="*/ 1614 h 15180"/>
                <a:gd name="T70" fmla="*/ 505 w 13588"/>
                <a:gd name="T71" fmla="*/ 558 h 15180"/>
                <a:gd name="T72" fmla="*/ 687 w 13588"/>
                <a:gd name="T73" fmla="*/ 7 h 15180"/>
                <a:gd name="T74" fmla="*/ 13552 w 13588"/>
                <a:gd name="T75" fmla="*/ 4172 h 15180"/>
                <a:gd name="T76" fmla="*/ 13576 w 13588"/>
                <a:gd name="T77" fmla="*/ 4246 h 15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588" h="15180">
                  <a:moveTo>
                    <a:pt x="13499" y="4189"/>
                  </a:moveTo>
                  <a:lnTo>
                    <a:pt x="13523" y="4263"/>
                  </a:lnTo>
                  <a:lnTo>
                    <a:pt x="694" y="95"/>
                  </a:lnTo>
                  <a:lnTo>
                    <a:pt x="755" y="63"/>
                  </a:lnTo>
                  <a:lnTo>
                    <a:pt x="596" y="586"/>
                  </a:lnTo>
                  <a:lnTo>
                    <a:pt x="461" y="1109"/>
                  </a:lnTo>
                  <a:lnTo>
                    <a:pt x="347" y="1634"/>
                  </a:lnTo>
                  <a:lnTo>
                    <a:pt x="254" y="2160"/>
                  </a:lnTo>
                  <a:lnTo>
                    <a:pt x="183" y="2688"/>
                  </a:lnTo>
                  <a:lnTo>
                    <a:pt x="133" y="3215"/>
                  </a:lnTo>
                  <a:lnTo>
                    <a:pt x="104" y="3742"/>
                  </a:lnTo>
                  <a:lnTo>
                    <a:pt x="96" y="4268"/>
                  </a:lnTo>
                  <a:lnTo>
                    <a:pt x="108" y="4793"/>
                  </a:lnTo>
                  <a:lnTo>
                    <a:pt x="141" y="5315"/>
                  </a:lnTo>
                  <a:lnTo>
                    <a:pt x="194" y="5835"/>
                  </a:lnTo>
                  <a:lnTo>
                    <a:pt x="266" y="6351"/>
                  </a:lnTo>
                  <a:lnTo>
                    <a:pt x="360" y="6863"/>
                  </a:lnTo>
                  <a:lnTo>
                    <a:pt x="472" y="7372"/>
                  </a:lnTo>
                  <a:lnTo>
                    <a:pt x="604" y="7875"/>
                  </a:lnTo>
                  <a:lnTo>
                    <a:pt x="755" y="8372"/>
                  </a:lnTo>
                  <a:lnTo>
                    <a:pt x="925" y="8863"/>
                  </a:lnTo>
                  <a:lnTo>
                    <a:pt x="1114" y="9347"/>
                  </a:lnTo>
                  <a:lnTo>
                    <a:pt x="1322" y="9825"/>
                  </a:lnTo>
                  <a:lnTo>
                    <a:pt x="1548" y="10294"/>
                  </a:lnTo>
                  <a:lnTo>
                    <a:pt x="1793" y="10754"/>
                  </a:lnTo>
                  <a:lnTo>
                    <a:pt x="2055" y="11206"/>
                  </a:lnTo>
                  <a:lnTo>
                    <a:pt x="2336" y="11648"/>
                  </a:lnTo>
                  <a:lnTo>
                    <a:pt x="2634" y="12079"/>
                  </a:lnTo>
                  <a:lnTo>
                    <a:pt x="2950" y="12500"/>
                  </a:lnTo>
                  <a:lnTo>
                    <a:pt x="3284" y="12909"/>
                  </a:lnTo>
                  <a:lnTo>
                    <a:pt x="3634" y="13306"/>
                  </a:lnTo>
                  <a:lnTo>
                    <a:pt x="4002" y="13691"/>
                  </a:lnTo>
                  <a:lnTo>
                    <a:pt x="4386" y="14062"/>
                  </a:lnTo>
                  <a:lnTo>
                    <a:pt x="4787" y="14420"/>
                  </a:lnTo>
                  <a:lnTo>
                    <a:pt x="5204" y="14764"/>
                  </a:lnTo>
                  <a:lnTo>
                    <a:pt x="5638" y="15092"/>
                  </a:lnTo>
                  <a:lnTo>
                    <a:pt x="5570" y="15102"/>
                  </a:lnTo>
                  <a:lnTo>
                    <a:pt x="13499" y="4189"/>
                  </a:lnTo>
                  <a:close/>
                  <a:moveTo>
                    <a:pt x="5648" y="15159"/>
                  </a:moveTo>
                  <a:cubicBezTo>
                    <a:pt x="5640" y="15169"/>
                    <a:pt x="5629" y="15176"/>
                    <a:pt x="5616" y="15178"/>
                  </a:cubicBezTo>
                  <a:cubicBezTo>
                    <a:pt x="5603" y="15180"/>
                    <a:pt x="5590" y="15177"/>
                    <a:pt x="5580" y="15169"/>
                  </a:cubicBezTo>
                  <a:lnTo>
                    <a:pt x="5143" y="14838"/>
                  </a:lnTo>
                  <a:lnTo>
                    <a:pt x="4723" y="14492"/>
                  </a:lnTo>
                  <a:lnTo>
                    <a:pt x="4319" y="14131"/>
                  </a:lnTo>
                  <a:lnTo>
                    <a:pt x="3932" y="13757"/>
                  </a:lnTo>
                  <a:lnTo>
                    <a:pt x="3562" y="13370"/>
                  </a:lnTo>
                  <a:lnTo>
                    <a:pt x="3209" y="12970"/>
                  </a:lnTo>
                  <a:lnTo>
                    <a:pt x="2874" y="12557"/>
                  </a:lnTo>
                  <a:lnTo>
                    <a:pt x="2555" y="12134"/>
                  </a:lnTo>
                  <a:lnTo>
                    <a:pt x="2255" y="11699"/>
                  </a:lnTo>
                  <a:lnTo>
                    <a:pt x="1972" y="11254"/>
                  </a:lnTo>
                  <a:lnTo>
                    <a:pt x="1708" y="10799"/>
                  </a:lnTo>
                  <a:lnTo>
                    <a:pt x="1462" y="10335"/>
                  </a:lnTo>
                  <a:lnTo>
                    <a:pt x="1234" y="9863"/>
                  </a:lnTo>
                  <a:lnTo>
                    <a:pt x="1025" y="9382"/>
                  </a:lnTo>
                  <a:lnTo>
                    <a:pt x="834" y="8895"/>
                  </a:lnTo>
                  <a:lnTo>
                    <a:pt x="663" y="8400"/>
                  </a:lnTo>
                  <a:lnTo>
                    <a:pt x="511" y="7899"/>
                  </a:lnTo>
                  <a:lnTo>
                    <a:pt x="378" y="7392"/>
                  </a:lnTo>
                  <a:lnTo>
                    <a:pt x="265" y="6881"/>
                  </a:lnTo>
                  <a:lnTo>
                    <a:pt x="171" y="6365"/>
                  </a:lnTo>
                  <a:lnTo>
                    <a:pt x="98" y="5844"/>
                  </a:lnTo>
                  <a:lnTo>
                    <a:pt x="45" y="5321"/>
                  </a:lnTo>
                  <a:lnTo>
                    <a:pt x="12" y="4795"/>
                  </a:lnTo>
                  <a:lnTo>
                    <a:pt x="0" y="4267"/>
                  </a:lnTo>
                  <a:lnTo>
                    <a:pt x="9" y="3737"/>
                  </a:lnTo>
                  <a:lnTo>
                    <a:pt x="38" y="3206"/>
                  </a:lnTo>
                  <a:lnTo>
                    <a:pt x="88" y="2675"/>
                  </a:lnTo>
                  <a:lnTo>
                    <a:pt x="160" y="2144"/>
                  </a:lnTo>
                  <a:lnTo>
                    <a:pt x="253" y="1614"/>
                  </a:lnTo>
                  <a:lnTo>
                    <a:pt x="368" y="1085"/>
                  </a:lnTo>
                  <a:lnTo>
                    <a:pt x="505" y="558"/>
                  </a:lnTo>
                  <a:lnTo>
                    <a:pt x="663" y="36"/>
                  </a:lnTo>
                  <a:cubicBezTo>
                    <a:pt x="667" y="23"/>
                    <a:pt x="675" y="13"/>
                    <a:pt x="687" y="7"/>
                  </a:cubicBezTo>
                  <a:cubicBezTo>
                    <a:pt x="698" y="1"/>
                    <a:pt x="712" y="0"/>
                    <a:pt x="724" y="4"/>
                  </a:cubicBezTo>
                  <a:lnTo>
                    <a:pt x="13552" y="4172"/>
                  </a:lnTo>
                  <a:cubicBezTo>
                    <a:pt x="13567" y="4177"/>
                    <a:pt x="13578" y="4188"/>
                    <a:pt x="13583" y="4203"/>
                  </a:cubicBezTo>
                  <a:cubicBezTo>
                    <a:pt x="13588" y="4217"/>
                    <a:pt x="13585" y="4233"/>
                    <a:pt x="13576" y="4246"/>
                  </a:cubicBezTo>
                  <a:lnTo>
                    <a:pt x="5648" y="15159"/>
                  </a:lnTo>
                  <a:close/>
                </a:path>
              </a:pathLst>
            </a:custGeom>
            <a:solidFill>
              <a:srgbClr val="FFFFFF"/>
            </a:solidFill>
            <a:ln w="158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3652838" y="858838"/>
              <a:ext cx="2443163" cy="2570163"/>
            </a:xfrm>
            <a:custGeom>
              <a:avLst/>
              <a:gdLst>
                <a:gd name="T0" fmla="*/ 12828 w 12828"/>
                <a:gd name="T1" fmla="*/ 13488 h 13488"/>
                <a:gd name="T2" fmla="*/ 12828 w 12828"/>
                <a:gd name="T3" fmla="*/ 0 h 13488"/>
                <a:gd name="T4" fmla="*/ 0 w 12828"/>
                <a:gd name="T5" fmla="*/ 9320 h 13488"/>
                <a:gd name="T6" fmla="*/ 12828 w 12828"/>
                <a:gd name="T7" fmla="*/ 13488 h 13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28" h="13488">
                  <a:moveTo>
                    <a:pt x="12828" y="13488"/>
                  </a:moveTo>
                  <a:lnTo>
                    <a:pt x="12828" y="0"/>
                  </a:lnTo>
                  <a:cubicBezTo>
                    <a:pt x="6985" y="0"/>
                    <a:pt x="1806" y="3762"/>
                    <a:pt x="0" y="9320"/>
                  </a:cubicBezTo>
                  <a:lnTo>
                    <a:pt x="12828" y="13488"/>
                  </a:lnTo>
                  <a:close/>
                </a:path>
              </a:pathLst>
            </a:custGeom>
            <a:solidFill>
              <a:srgbClr val="0DC5B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8" name="Freeform 25"/>
            <p:cNvSpPr>
              <a:spLocks noEditPoints="1"/>
            </p:cNvSpPr>
            <p:nvPr/>
          </p:nvSpPr>
          <p:spPr bwMode="auto">
            <a:xfrm>
              <a:off x="3643313" y="849313"/>
              <a:ext cx="2462213" cy="2589213"/>
            </a:xfrm>
            <a:custGeom>
              <a:avLst/>
              <a:gdLst>
                <a:gd name="T0" fmla="*/ 12830 w 12926"/>
                <a:gd name="T1" fmla="*/ 13536 h 13587"/>
                <a:gd name="T2" fmla="*/ 12879 w 12926"/>
                <a:gd name="T3" fmla="*/ 96 h 13587"/>
                <a:gd name="T4" fmla="*/ 11794 w 12926"/>
                <a:gd name="T5" fmla="*/ 139 h 13587"/>
                <a:gd name="T6" fmla="*/ 10730 w 12926"/>
                <a:gd name="T7" fmla="*/ 268 h 13587"/>
                <a:gd name="T8" fmla="*/ 9690 w 12926"/>
                <a:gd name="T9" fmla="*/ 479 h 13587"/>
                <a:gd name="T10" fmla="*/ 8677 w 12926"/>
                <a:gd name="T11" fmla="*/ 768 h 13587"/>
                <a:gd name="T12" fmla="*/ 7695 w 12926"/>
                <a:gd name="T13" fmla="*/ 1135 h 13587"/>
                <a:gd name="T14" fmla="*/ 6749 w 12926"/>
                <a:gd name="T15" fmla="*/ 1575 h 13587"/>
                <a:gd name="T16" fmla="*/ 5842 w 12926"/>
                <a:gd name="T17" fmla="*/ 2085 h 13587"/>
                <a:gd name="T18" fmla="*/ 4977 w 12926"/>
                <a:gd name="T19" fmla="*/ 2663 h 13587"/>
                <a:gd name="T20" fmla="*/ 4161 w 12926"/>
                <a:gd name="T21" fmla="*/ 3307 h 13587"/>
                <a:gd name="T22" fmla="*/ 3395 w 12926"/>
                <a:gd name="T23" fmla="*/ 4012 h 13587"/>
                <a:gd name="T24" fmla="*/ 2684 w 12926"/>
                <a:gd name="T25" fmla="*/ 4776 h 13587"/>
                <a:gd name="T26" fmla="*/ 2033 w 12926"/>
                <a:gd name="T27" fmla="*/ 5597 h 13587"/>
                <a:gd name="T28" fmla="*/ 1444 w 12926"/>
                <a:gd name="T29" fmla="*/ 6470 h 13587"/>
                <a:gd name="T30" fmla="*/ 922 w 12926"/>
                <a:gd name="T31" fmla="*/ 7395 h 13587"/>
                <a:gd name="T32" fmla="*/ 471 w 12926"/>
                <a:gd name="T33" fmla="*/ 8367 h 13587"/>
                <a:gd name="T34" fmla="*/ 95 w 12926"/>
                <a:gd name="T35" fmla="*/ 9384 h 13587"/>
                <a:gd name="T36" fmla="*/ 12893 w 12926"/>
                <a:gd name="T37" fmla="*/ 13491 h 13587"/>
                <a:gd name="T38" fmla="*/ 7 w 12926"/>
                <a:gd name="T39" fmla="*/ 9390 h 13587"/>
                <a:gd name="T40" fmla="*/ 184 w 12926"/>
                <a:gd name="T41" fmla="*/ 8835 h 13587"/>
                <a:gd name="T42" fmla="*/ 601 w 12926"/>
                <a:gd name="T43" fmla="*/ 7833 h 13587"/>
                <a:gd name="T44" fmla="*/ 1092 w 12926"/>
                <a:gd name="T45" fmla="*/ 6878 h 13587"/>
                <a:gd name="T46" fmla="*/ 1652 w 12926"/>
                <a:gd name="T47" fmla="*/ 5972 h 13587"/>
                <a:gd name="T48" fmla="*/ 2277 w 12926"/>
                <a:gd name="T49" fmla="*/ 5118 h 13587"/>
                <a:gd name="T50" fmla="*/ 2963 w 12926"/>
                <a:gd name="T51" fmla="*/ 4320 h 13587"/>
                <a:gd name="T52" fmla="*/ 3708 w 12926"/>
                <a:gd name="T53" fmla="*/ 3580 h 13587"/>
                <a:gd name="T54" fmla="*/ 4505 w 12926"/>
                <a:gd name="T55" fmla="*/ 2900 h 13587"/>
                <a:gd name="T56" fmla="*/ 5352 w 12926"/>
                <a:gd name="T57" fmla="*/ 2285 h 13587"/>
                <a:gd name="T58" fmla="*/ 6245 w 12926"/>
                <a:gd name="T59" fmla="*/ 1737 h 13587"/>
                <a:gd name="T60" fmla="*/ 7179 w 12926"/>
                <a:gd name="T61" fmla="*/ 1258 h 13587"/>
                <a:gd name="T62" fmla="*/ 8150 w 12926"/>
                <a:gd name="T63" fmla="*/ 852 h 13587"/>
                <a:gd name="T64" fmla="*/ 9155 w 12926"/>
                <a:gd name="T65" fmla="*/ 521 h 13587"/>
                <a:gd name="T66" fmla="*/ 10190 w 12926"/>
                <a:gd name="T67" fmla="*/ 269 h 13587"/>
                <a:gd name="T68" fmla="*/ 11250 w 12926"/>
                <a:gd name="T69" fmla="*/ 98 h 13587"/>
                <a:gd name="T70" fmla="*/ 12332 w 12926"/>
                <a:gd name="T71" fmla="*/ 11 h 13587"/>
                <a:gd name="T72" fmla="*/ 12912 w 12926"/>
                <a:gd name="T73" fmla="*/ 14 h 13587"/>
                <a:gd name="T74" fmla="*/ 12926 w 12926"/>
                <a:gd name="T75" fmla="*/ 13536 h 13587"/>
                <a:gd name="T76" fmla="*/ 12864 w 12926"/>
                <a:gd name="T77" fmla="*/ 13582 h 1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926" h="13587">
                  <a:moveTo>
                    <a:pt x="12893" y="13491"/>
                  </a:moveTo>
                  <a:lnTo>
                    <a:pt x="12830" y="13536"/>
                  </a:lnTo>
                  <a:lnTo>
                    <a:pt x="12830" y="48"/>
                  </a:lnTo>
                  <a:lnTo>
                    <a:pt x="12879" y="96"/>
                  </a:lnTo>
                  <a:lnTo>
                    <a:pt x="12333" y="107"/>
                  </a:lnTo>
                  <a:lnTo>
                    <a:pt x="11794" y="139"/>
                  </a:lnTo>
                  <a:lnTo>
                    <a:pt x="11260" y="193"/>
                  </a:lnTo>
                  <a:lnTo>
                    <a:pt x="10730" y="268"/>
                  </a:lnTo>
                  <a:lnTo>
                    <a:pt x="10207" y="363"/>
                  </a:lnTo>
                  <a:lnTo>
                    <a:pt x="9690" y="479"/>
                  </a:lnTo>
                  <a:lnTo>
                    <a:pt x="9180" y="614"/>
                  </a:lnTo>
                  <a:lnTo>
                    <a:pt x="8677" y="768"/>
                  </a:lnTo>
                  <a:lnTo>
                    <a:pt x="8182" y="942"/>
                  </a:lnTo>
                  <a:lnTo>
                    <a:pt x="7695" y="1135"/>
                  </a:lnTo>
                  <a:lnTo>
                    <a:pt x="7217" y="1346"/>
                  </a:lnTo>
                  <a:lnTo>
                    <a:pt x="6749" y="1575"/>
                  </a:lnTo>
                  <a:lnTo>
                    <a:pt x="6290" y="1821"/>
                  </a:lnTo>
                  <a:lnTo>
                    <a:pt x="5842" y="2085"/>
                  </a:lnTo>
                  <a:lnTo>
                    <a:pt x="5404" y="2366"/>
                  </a:lnTo>
                  <a:lnTo>
                    <a:pt x="4977" y="2663"/>
                  </a:lnTo>
                  <a:lnTo>
                    <a:pt x="4563" y="2977"/>
                  </a:lnTo>
                  <a:lnTo>
                    <a:pt x="4161" y="3307"/>
                  </a:lnTo>
                  <a:lnTo>
                    <a:pt x="3771" y="3651"/>
                  </a:lnTo>
                  <a:lnTo>
                    <a:pt x="3395" y="4012"/>
                  </a:lnTo>
                  <a:lnTo>
                    <a:pt x="3032" y="4386"/>
                  </a:lnTo>
                  <a:lnTo>
                    <a:pt x="2684" y="4776"/>
                  </a:lnTo>
                  <a:lnTo>
                    <a:pt x="2351" y="5180"/>
                  </a:lnTo>
                  <a:lnTo>
                    <a:pt x="2033" y="5597"/>
                  </a:lnTo>
                  <a:lnTo>
                    <a:pt x="1730" y="6027"/>
                  </a:lnTo>
                  <a:lnTo>
                    <a:pt x="1444" y="6470"/>
                  </a:lnTo>
                  <a:lnTo>
                    <a:pt x="1175" y="6926"/>
                  </a:lnTo>
                  <a:lnTo>
                    <a:pt x="922" y="7395"/>
                  </a:lnTo>
                  <a:lnTo>
                    <a:pt x="688" y="7876"/>
                  </a:lnTo>
                  <a:lnTo>
                    <a:pt x="471" y="8367"/>
                  </a:lnTo>
                  <a:lnTo>
                    <a:pt x="274" y="8871"/>
                  </a:lnTo>
                  <a:lnTo>
                    <a:pt x="95" y="9384"/>
                  </a:lnTo>
                  <a:lnTo>
                    <a:pt x="65" y="9323"/>
                  </a:lnTo>
                  <a:lnTo>
                    <a:pt x="12893" y="13491"/>
                  </a:lnTo>
                  <a:close/>
                  <a:moveTo>
                    <a:pt x="35" y="9414"/>
                  </a:moveTo>
                  <a:cubicBezTo>
                    <a:pt x="23" y="9410"/>
                    <a:pt x="13" y="9401"/>
                    <a:pt x="7" y="9390"/>
                  </a:cubicBezTo>
                  <a:cubicBezTo>
                    <a:pt x="1" y="9378"/>
                    <a:pt x="0" y="9365"/>
                    <a:pt x="5" y="9353"/>
                  </a:cubicBezTo>
                  <a:lnTo>
                    <a:pt x="184" y="8835"/>
                  </a:lnTo>
                  <a:lnTo>
                    <a:pt x="384" y="8329"/>
                  </a:lnTo>
                  <a:lnTo>
                    <a:pt x="601" y="7833"/>
                  </a:lnTo>
                  <a:lnTo>
                    <a:pt x="838" y="7350"/>
                  </a:lnTo>
                  <a:lnTo>
                    <a:pt x="1092" y="6878"/>
                  </a:lnTo>
                  <a:lnTo>
                    <a:pt x="1364" y="6418"/>
                  </a:lnTo>
                  <a:lnTo>
                    <a:pt x="1652" y="5972"/>
                  </a:lnTo>
                  <a:lnTo>
                    <a:pt x="1956" y="5538"/>
                  </a:lnTo>
                  <a:lnTo>
                    <a:pt x="2277" y="5118"/>
                  </a:lnTo>
                  <a:lnTo>
                    <a:pt x="2613" y="4712"/>
                  </a:lnTo>
                  <a:lnTo>
                    <a:pt x="2963" y="4320"/>
                  </a:lnTo>
                  <a:lnTo>
                    <a:pt x="3329" y="3942"/>
                  </a:lnTo>
                  <a:lnTo>
                    <a:pt x="3708" y="3580"/>
                  </a:lnTo>
                  <a:lnTo>
                    <a:pt x="4100" y="3232"/>
                  </a:lnTo>
                  <a:lnTo>
                    <a:pt x="4505" y="2900"/>
                  </a:lnTo>
                  <a:lnTo>
                    <a:pt x="4923" y="2585"/>
                  </a:lnTo>
                  <a:lnTo>
                    <a:pt x="5352" y="2285"/>
                  </a:lnTo>
                  <a:lnTo>
                    <a:pt x="5793" y="2003"/>
                  </a:lnTo>
                  <a:lnTo>
                    <a:pt x="6245" y="1737"/>
                  </a:lnTo>
                  <a:lnTo>
                    <a:pt x="6706" y="1488"/>
                  </a:lnTo>
                  <a:lnTo>
                    <a:pt x="7179" y="1258"/>
                  </a:lnTo>
                  <a:lnTo>
                    <a:pt x="7660" y="1046"/>
                  </a:lnTo>
                  <a:lnTo>
                    <a:pt x="8150" y="852"/>
                  </a:lnTo>
                  <a:lnTo>
                    <a:pt x="8649" y="677"/>
                  </a:lnTo>
                  <a:lnTo>
                    <a:pt x="9155" y="521"/>
                  </a:lnTo>
                  <a:lnTo>
                    <a:pt x="9669" y="385"/>
                  </a:lnTo>
                  <a:lnTo>
                    <a:pt x="10190" y="269"/>
                  </a:lnTo>
                  <a:lnTo>
                    <a:pt x="10717" y="173"/>
                  </a:lnTo>
                  <a:lnTo>
                    <a:pt x="11250" y="98"/>
                  </a:lnTo>
                  <a:lnTo>
                    <a:pt x="11789" y="44"/>
                  </a:lnTo>
                  <a:lnTo>
                    <a:pt x="12332" y="11"/>
                  </a:lnTo>
                  <a:lnTo>
                    <a:pt x="12878" y="0"/>
                  </a:lnTo>
                  <a:cubicBezTo>
                    <a:pt x="12890" y="0"/>
                    <a:pt x="12903" y="5"/>
                    <a:pt x="12912" y="14"/>
                  </a:cubicBezTo>
                  <a:cubicBezTo>
                    <a:pt x="12921" y="23"/>
                    <a:pt x="12926" y="35"/>
                    <a:pt x="12926" y="48"/>
                  </a:cubicBezTo>
                  <a:lnTo>
                    <a:pt x="12926" y="13536"/>
                  </a:lnTo>
                  <a:cubicBezTo>
                    <a:pt x="12926" y="13552"/>
                    <a:pt x="12919" y="13566"/>
                    <a:pt x="12907" y="13575"/>
                  </a:cubicBezTo>
                  <a:cubicBezTo>
                    <a:pt x="12894" y="13584"/>
                    <a:pt x="12878" y="13587"/>
                    <a:pt x="12864" y="13582"/>
                  </a:cubicBezTo>
                  <a:lnTo>
                    <a:pt x="35" y="9414"/>
                  </a:lnTo>
                  <a:close/>
                </a:path>
              </a:pathLst>
            </a:custGeom>
            <a:solidFill>
              <a:srgbClr val="FFFFFF"/>
            </a:solidFill>
            <a:ln w="158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59" name="Imagen 5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9062" y="1562100"/>
              <a:ext cx="1146176" cy="1146176"/>
            </a:xfrm>
            <a:prstGeom prst="rect">
              <a:avLst/>
            </a:prstGeom>
          </p:spPr>
        </p:pic>
        <p:pic>
          <p:nvPicPr>
            <p:cNvPr id="60" name="Imagen 5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294182">
              <a:off x="7110565" y="3387186"/>
              <a:ext cx="1193495" cy="1193495"/>
            </a:xfrm>
            <a:prstGeom prst="rect">
              <a:avLst/>
            </a:prstGeom>
          </p:spPr>
        </p:pic>
        <p:pic>
          <p:nvPicPr>
            <p:cNvPr id="61" name="Imagen 6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977102">
              <a:off x="5455305" y="4306212"/>
              <a:ext cx="1421550" cy="1421550"/>
            </a:xfrm>
            <a:prstGeom prst="rect">
              <a:avLst/>
            </a:prstGeom>
          </p:spPr>
        </p:pic>
        <p:pic>
          <p:nvPicPr>
            <p:cNvPr id="62" name="Imagen 6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683046">
              <a:off x="3925861" y="3235095"/>
              <a:ext cx="1298501" cy="1298501"/>
            </a:xfrm>
            <a:prstGeom prst="rect">
              <a:avLst/>
            </a:prstGeom>
          </p:spPr>
        </p:pic>
        <p:pic>
          <p:nvPicPr>
            <p:cNvPr id="63" name="Imagen 6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411989">
              <a:off x="4613371" y="1384570"/>
              <a:ext cx="1236266" cy="1236266"/>
            </a:xfrm>
            <a:prstGeom prst="rect">
              <a:avLst/>
            </a:prstGeom>
          </p:spPr>
        </p:pic>
      </p:grpSp>
      <p:sp>
        <p:nvSpPr>
          <p:cNvPr id="66" name="Rectángulo 65"/>
          <p:cNvSpPr/>
          <p:nvPr/>
        </p:nvSpPr>
        <p:spPr>
          <a:xfrm>
            <a:off x="2311400" y="6172200"/>
            <a:ext cx="3543300" cy="520700"/>
          </a:xfrm>
          <a:prstGeom prst="rect">
            <a:avLst/>
          </a:prstGeom>
          <a:solidFill>
            <a:srgbClr val="0DC5BC"/>
          </a:solidFill>
          <a:ln>
            <a:solidFill>
              <a:srgbClr val="0DC5B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9" name="Grupo 68"/>
          <p:cNvGrpSpPr/>
          <p:nvPr/>
        </p:nvGrpSpPr>
        <p:grpSpPr>
          <a:xfrm>
            <a:off x="8555037" y="4522788"/>
            <a:ext cx="2810295" cy="1909762"/>
            <a:chOff x="8567737" y="4180682"/>
            <a:chExt cx="2810295" cy="1909762"/>
          </a:xfrm>
        </p:grpSpPr>
        <p:sp>
          <p:nvSpPr>
            <p:cNvPr id="67" name="Elipse 66"/>
            <p:cNvSpPr/>
            <p:nvPr/>
          </p:nvSpPr>
          <p:spPr>
            <a:xfrm>
              <a:off x="8567737" y="4180682"/>
              <a:ext cx="1930400" cy="1909762"/>
            </a:xfrm>
            <a:prstGeom prst="ellipse">
              <a:avLst/>
            </a:prstGeom>
            <a:solidFill>
              <a:srgbClr val="0DC5BC"/>
            </a:solidFill>
            <a:ln>
              <a:solidFill>
                <a:srgbClr val="0DC5BC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8" name="CuadroTexto 67"/>
            <p:cNvSpPr txBox="1"/>
            <p:nvPr/>
          </p:nvSpPr>
          <p:spPr>
            <a:xfrm>
              <a:off x="8876132" y="4810017"/>
              <a:ext cx="2501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>
                  <a:solidFill>
                    <a:schemeClr val="bg1"/>
                  </a:solidFill>
                  <a:latin typeface="Sensei Medium" panose="00000500000000000000" pitchFamily="2" charset="0"/>
                </a:rPr>
                <a:t>PULSA</a:t>
              </a:r>
            </a:p>
          </p:txBody>
        </p:sp>
      </p:grpSp>
      <p:sp>
        <p:nvSpPr>
          <p:cNvPr id="70" name="Triángulo isósceles 69"/>
          <p:cNvSpPr/>
          <p:nvPr/>
        </p:nvSpPr>
        <p:spPr>
          <a:xfrm rot="13662298">
            <a:off x="5915630" y="177480"/>
            <a:ext cx="771089" cy="964954"/>
          </a:xfrm>
          <a:prstGeom prst="triangle">
            <a:avLst/>
          </a:prstGeom>
          <a:solidFill>
            <a:srgbClr val="0DC5BC"/>
          </a:solidFill>
          <a:ln>
            <a:solidFill>
              <a:srgbClr val="0DC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26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DC5BC"/>
        </a:solidFill>
        <a:ln>
          <a:solidFill>
            <a:srgbClr val="0DC5BC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19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Sensei Medium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Gafasdemaestra</dc:creator>
  <cp:lastModifiedBy>Juan Carlos Gadea González</cp:lastModifiedBy>
  <cp:revision>35</cp:revision>
  <dcterms:created xsi:type="dcterms:W3CDTF">2020-04-29T21:58:20Z</dcterms:created>
  <dcterms:modified xsi:type="dcterms:W3CDTF">2020-05-10T11:24:47Z</dcterms:modified>
</cp:coreProperties>
</file>