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69" r:id="rId4"/>
    <p:sldId id="268" r:id="rId5"/>
    <p:sldId id="267" r:id="rId6"/>
    <p:sldId id="266" r:id="rId7"/>
    <p:sldId id="265" r:id="rId8"/>
    <p:sldId id="264" r:id="rId9"/>
    <p:sldId id="263" r:id="rId10"/>
    <p:sldId id="25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61" r:id="rId24"/>
    <p:sldId id="282" r:id="rId25"/>
    <p:sldId id="283" r:id="rId26"/>
    <p:sldId id="284" r:id="rId27"/>
    <p:sldId id="285" r:id="rId28"/>
    <p:sldId id="262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60" r:id="rId37"/>
    <p:sldId id="293" r:id="rId38"/>
    <p:sldId id="294" r:id="rId39"/>
    <p:sldId id="295" r:id="rId40"/>
    <p:sldId id="296" r:id="rId41"/>
    <p:sldId id="297" r:id="rId42"/>
    <p:sldId id="299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CFCE"/>
    <a:srgbClr val="AADAE5"/>
    <a:srgbClr val="FFFFFF"/>
    <a:srgbClr val="B7DDF7"/>
    <a:srgbClr val="F7EBA0"/>
    <a:srgbClr val="F6B4A9"/>
    <a:srgbClr val="F6B8A7"/>
    <a:srgbClr val="E4C5D9"/>
    <a:srgbClr val="FBE0B8"/>
    <a:srgbClr val="FAF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2"/>
    <p:restoredTop sz="94599"/>
  </p:normalViewPr>
  <p:slideViewPr>
    <p:cSldViewPr snapToGrid="0" snapToObjects="1">
      <p:cViewPr varScale="1">
        <p:scale>
          <a:sx n="100" d="100"/>
          <a:sy n="100" d="100"/>
        </p:scale>
        <p:origin x="1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D2F5B-D916-D14C-81EF-F930947B17C3}" type="datetimeFigureOut">
              <a:rPr lang="es-ES" smtClean="0"/>
              <a:t>20/5/20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93779-8414-D246-A2C7-9ECBDC4129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394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5974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4325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7181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235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6765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8349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2538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1717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363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7897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8726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0424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93779-8414-D246-A2C7-9ECBDC4129A4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1048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A889FD-3D4A-8F42-91B7-14CA8829C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556330-1D93-3243-90AA-3A6987BFE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795348-7FCB-3645-9944-847AEB95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t>20/5/20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C2059D-0DC4-FD41-A34E-05C07CF50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B69BD4-02E9-1A43-B752-43BB1886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02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2851C-4E80-9141-A9FD-EEF0FEBA3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A0C5229-3B82-A44A-BCF5-9E4B2B757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1B0DA8-2859-5F4B-B794-6F2BEF2D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t>20/5/20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1A06B3-BCD0-5941-8BDE-A22AEC977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C90371-2B10-FC4E-ABD9-73CEB8EC9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240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C428C3-1E07-154A-8B34-641345B94D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69016AF-FFFB-C546-B9AC-A9C1AD4D3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E29B83-6DD8-6347-80FB-7E486BB4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t>20/5/20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F1FDFD-916B-D047-B690-36234513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1A8B1F-E75F-3943-A94A-857CE9EE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410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33F4C-8174-4145-BBF4-1031BFC1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75A0B2-DB6A-3441-9439-8510E9B2B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DC47A8-594A-3C47-B0BF-A22E32AF5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t>20/5/20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34B698-AD27-C340-A622-90866F0AF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19797E-605A-D54B-B659-4199FB67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3795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8F386-6C27-5948-97F3-A0FDDEBB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E606DA-FC2D-8747-B2D0-7AA116EA4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276819-1BC4-194F-B239-4B096C99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t>20/5/20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C8AD98-ED19-8944-BB10-9727C9FC7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81EAE4-FFB7-F349-830C-D7375B2B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5590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60FB87-F5D4-DC44-88BA-3F4C41E8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AD8317-2E6A-2C49-B6AF-1BC2461D44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6A3EF2-6AC3-854C-BE45-5F365DE27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2AE91E-88AF-3545-AFF8-9C769085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t>20/5/20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2016E4-3571-2542-A873-19EBE0F14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59EB86-26C0-BB4D-AD81-AC714322D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71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728E72-105B-BC42-B7D6-F82DC7C97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1866CC-A638-874E-8CB1-BC7573A90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1A6843-2DF5-9545-BD03-038575CB5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EAC311-E211-5747-9020-9CE5238B5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B3D3269-D16E-204B-BF57-0FBB8EC65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9DFDD54-E9B3-7C41-B032-68B37A5D9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t>20/5/20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92FBFA8-E668-C54D-BB8E-CC99A2821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05C132F-0396-5E4E-A163-33B8853C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033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6E28AA-6A70-3544-9EAB-824DFB209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1D1CC1C-29A7-834F-A6E3-9DBA647D9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t>20/5/20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12F929-E7F8-0B4E-AB8B-289D038A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352EC67-C4DE-E146-9CC4-42F78B9E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986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20EC8DA-F932-9D43-B788-EF34CF536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t>20/5/20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A926CE-9A44-1847-A342-25C9764F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3D81FE-828B-5F44-9A25-A5E60935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6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3868F4-AD0E-614B-A66E-47E0D37D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E0C641-C240-3D41-BF34-AE0FDE60B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8E1CD7E-4DD2-0547-8EA8-50A5E1034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E4DE0F-7E87-6B4B-8096-986374F0B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t>20/5/20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715DF3-4FB5-B643-B0FD-71F5C0E3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CA47DF-AA32-AB44-9FB6-9874849C0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24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8E11F-2618-2F44-8912-4D647BA80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3B8F8A5-4EA6-314D-B409-20E2502B0A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84EC9E-8731-0C4F-BF78-E3F1E6579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838BEE-944C-4D4F-A6D0-FA89DEE42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0699-571E-5F45-A59C-CBB8D4187D22}" type="datetimeFigureOut">
              <a:rPr lang="es-ES" smtClean="0"/>
              <a:t>20/5/20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CED67F-E9C4-D84C-B636-09E667D9D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8889AD-E4DE-DB42-9BE5-A21599F38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E7ED-9328-9A4F-8FA8-E5BF8699FD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639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3CBCB09-0943-E243-8B01-3A0C4DBD6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B876A0-BF9A-DC44-91D4-4B962AD5D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6688ED-6E4E-E44D-A750-48B629EAC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50699-571E-5F45-A59C-CBB8D4187D22}" type="datetimeFigureOut">
              <a:rPr lang="es-ES" smtClean="0"/>
              <a:t>20/5/20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30B01A-93FA-2B46-AF05-74F4F4DFF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721487-9D70-4244-B6D2-EE2D791E6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6E7ED-9328-9A4F-8FA8-E5BF8699FD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657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emf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image" Target="../media/image3.png"/><Relationship Id="rId21" Type="http://schemas.openxmlformats.org/officeDocument/2006/relationships/image" Target="../media/image22.emf"/><Relationship Id="rId34" Type="http://schemas.openxmlformats.org/officeDocument/2006/relationships/slide" Target="slide22.xml"/><Relationship Id="rId7" Type="http://schemas.microsoft.com/office/2007/relationships/hdphoto" Target="../media/hdphoto16.wdp"/><Relationship Id="rId12" Type="http://schemas.openxmlformats.org/officeDocument/2006/relationships/slide" Target="slide11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33" Type="http://schemas.openxmlformats.org/officeDocument/2006/relationships/image" Target="../media/image28.emf"/><Relationship Id="rId2" Type="http://schemas.openxmlformats.org/officeDocument/2006/relationships/slide" Target="slide23.xml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7.emf"/><Relationship Id="rId24" Type="http://schemas.openxmlformats.org/officeDocument/2006/relationships/slide" Target="slide17.xml"/><Relationship Id="rId32" Type="http://schemas.openxmlformats.org/officeDocument/2006/relationships/slide" Target="slide21.xml"/><Relationship Id="rId5" Type="http://schemas.openxmlformats.org/officeDocument/2006/relationships/image" Target="../media/image14.png"/><Relationship Id="rId15" Type="http://schemas.openxmlformats.org/officeDocument/2006/relationships/image" Target="../media/image19.emf"/><Relationship Id="rId23" Type="http://schemas.openxmlformats.org/officeDocument/2006/relationships/image" Target="../media/image23.emf"/><Relationship Id="rId28" Type="http://schemas.openxmlformats.org/officeDocument/2006/relationships/slide" Target="slide19.xml"/><Relationship Id="rId10" Type="http://schemas.openxmlformats.org/officeDocument/2006/relationships/image" Target="../media/image16.emf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" Type="http://schemas.microsoft.com/office/2007/relationships/hdphoto" Target="../media/hdphoto15.wdp"/><Relationship Id="rId9" Type="http://schemas.openxmlformats.org/officeDocument/2006/relationships/image" Target="../media/image15.tiff"/><Relationship Id="rId14" Type="http://schemas.openxmlformats.org/officeDocument/2006/relationships/slide" Target="slide12.xml"/><Relationship Id="rId22" Type="http://schemas.openxmlformats.org/officeDocument/2006/relationships/slide" Target="slide16.xml"/><Relationship Id="rId27" Type="http://schemas.openxmlformats.org/officeDocument/2006/relationships/image" Target="../media/image25.emf"/><Relationship Id="rId30" Type="http://schemas.openxmlformats.org/officeDocument/2006/relationships/slide" Target="slide20.xml"/><Relationship Id="rId35" Type="http://schemas.openxmlformats.org/officeDocument/2006/relationships/image" Target="../media/image29.emf"/><Relationship Id="rId8" Type="http://schemas.openxmlformats.org/officeDocument/2006/relationships/hyperlink" Target="https://www.youtube.com/watch?v=2mhM5-0uEr0" TargetMode="Externa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slide" Target="slide12.xml"/><Relationship Id="rId18" Type="http://schemas.openxmlformats.org/officeDocument/2006/relationships/image" Target="../media/image21.emf"/><Relationship Id="rId26" Type="http://schemas.openxmlformats.org/officeDocument/2006/relationships/image" Target="../media/image25.emf"/><Relationship Id="rId3" Type="http://schemas.openxmlformats.org/officeDocument/2006/relationships/slide" Target="slide23.xml"/><Relationship Id="rId21" Type="http://schemas.openxmlformats.org/officeDocument/2006/relationships/slide" Target="slide16.xml"/><Relationship Id="rId34" Type="http://schemas.openxmlformats.org/officeDocument/2006/relationships/image" Target="../media/image29.emf"/><Relationship Id="rId7" Type="http://schemas.openxmlformats.org/officeDocument/2006/relationships/hyperlink" Target="https://www.youtube.com/watch?v=2mhM5-0uEr0" TargetMode="External"/><Relationship Id="rId12" Type="http://schemas.openxmlformats.org/officeDocument/2006/relationships/image" Target="../media/image18.emf"/><Relationship Id="rId17" Type="http://schemas.openxmlformats.org/officeDocument/2006/relationships/slide" Target="slide14.xml"/><Relationship Id="rId25" Type="http://schemas.openxmlformats.org/officeDocument/2006/relationships/slide" Target="slide18.xml"/><Relationship Id="rId33" Type="http://schemas.openxmlformats.org/officeDocument/2006/relationships/slide" Target="slide22.xml"/><Relationship Id="rId2" Type="http://schemas.openxmlformats.org/officeDocument/2006/relationships/image" Target="../media/image14.png"/><Relationship Id="rId16" Type="http://schemas.openxmlformats.org/officeDocument/2006/relationships/image" Target="../media/image20.emf"/><Relationship Id="rId20" Type="http://schemas.openxmlformats.org/officeDocument/2006/relationships/image" Target="../media/image22.emf"/><Relationship Id="rId29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1.xml"/><Relationship Id="rId24" Type="http://schemas.openxmlformats.org/officeDocument/2006/relationships/image" Target="../media/image24.emf"/><Relationship Id="rId32" Type="http://schemas.openxmlformats.org/officeDocument/2006/relationships/image" Target="../media/image28.emf"/><Relationship Id="rId5" Type="http://schemas.microsoft.com/office/2007/relationships/hdphoto" Target="../media/hdphoto15.wdp"/><Relationship Id="rId15" Type="http://schemas.openxmlformats.org/officeDocument/2006/relationships/slide" Target="slide13.xml"/><Relationship Id="rId23" Type="http://schemas.openxmlformats.org/officeDocument/2006/relationships/slide" Target="slide17.xml"/><Relationship Id="rId28" Type="http://schemas.openxmlformats.org/officeDocument/2006/relationships/image" Target="../media/image26.emf"/><Relationship Id="rId10" Type="http://schemas.openxmlformats.org/officeDocument/2006/relationships/image" Target="../media/image17.emf"/><Relationship Id="rId19" Type="http://schemas.openxmlformats.org/officeDocument/2006/relationships/slide" Target="slide15.xml"/><Relationship Id="rId31" Type="http://schemas.openxmlformats.org/officeDocument/2006/relationships/slide" Target="slide21.xml"/><Relationship Id="rId4" Type="http://schemas.openxmlformats.org/officeDocument/2006/relationships/image" Target="../media/image3.png"/><Relationship Id="rId9" Type="http://schemas.openxmlformats.org/officeDocument/2006/relationships/image" Target="../media/image16.emf"/><Relationship Id="rId14" Type="http://schemas.openxmlformats.org/officeDocument/2006/relationships/image" Target="../media/image19.emf"/><Relationship Id="rId22" Type="http://schemas.openxmlformats.org/officeDocument/2006/relationships/image" Target="../media/image23.emf"/><Relationship Id="rId27" Type="http://schemas.openxmlformats.org/officeDocument/2006/relationships/slide" Target="slide19.xml"/><Relationship Id="rId30" Type="http://schemas.openxmlformats.org/officeDocument/2006/relationships/image" Target="../media/image27.emf"/><Relationship Id="rId8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slide" Target="slide12.xml"/><Relationship Id="rId18" Type="http://schemas.openxmlformats.org/officeDocument/2006/relationships/image" Target="../media/image21.emf"/><Relationship Id="rId26" Type="http://schemas.openxmlformats.org/officeDocument/2006/relationships/image" Target="../media/image25.emf"/><Relationship Id="rId3" Type="http://schemas.openxmlformats.org/officeDocument/2006/relationships/slide" Target="slide23.xml"/><Relationship Id="rId21" Type="http://schemas.openxmlformats.org/officeDocument/2006/relationships/slide" Target="slide16.xml"/><Relationship Id="rId34" Type="http://schemas.openxmlformats.org/officeDocument/2006/relationships/image" Target="../media/image29.emf"/><Relationship Id="rId7" Type="http://schemas.openxmlformats.org/officeDocument/2006/relationships/hyperlink" Target="https://www.youtube.com/watch?v=2mhM5-0uEr0" TargetMode="External"/><Relationship Id="rId12" Type="http://schemas.openxmlformats.org/officeDocument/2006/relationships/image" Target="../media/image18.emf"/><Relationship Id="rId17" Type="http://schemas.openxmlformats.org/officeDocument/2006/relationships/slide" Target="slide14.xml"/><Relationship Id="rId25" Type="http://schemas.openxmlformats.org/officeDocument/2006/relationships/slide" Target="slide18.xml"/><Relationship Id="rId33" Type="http://schemas.openxmlformats.org/officeDocument/2006/relationships/slide" Target="slide22.xml"/><Relationship Id="rId2" Type="http://schemas.openxmlformats.org/officeDocument/2006/relationships/image" Target="../media/image14.png"/><Relationship Id="rId16" Type="http://schemas.openxmlformats.org/officeDocument/2006/relationships/image" Target="../media/image20.emf"/><Relationship Id="rId20" Type="http://schemas.openxmlformats.org/officeDocument/2006/relationships/image" Target="../media/image22.emf"/><Relationship Id="rId29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1.xml"/><Relationship Id="rId24" Type="http://schemas.openxmlformats.org/officeDocument/2006/relationships/image" Target="../media/image24.emf"/><Relationship Id="rId32" Type="http://schemas.openxmlformats.org/officeDocument/2006/relationships/image" Target="../media/image28.emf"/><Relationship Id="rId5" Type="http://schemas.microsoft.com/office/2007/relationships/hdphoto" Target="../media/hdphoto15.wdp"/><Relationship Id="rId15" Type="http://schemas.openxmlformats.org/officeDocument/2006/relationships/slide" Target="slide13.xml"/><Relationship Id="rId23" Type="http://schemas.openxmlformats.org/officeDocument/2006/relationships/slide" Target="slide17.xml"/><Relationship Id="rId28" Type="http://schemas.openxmlformats.org/officeDocument/2006/relationships/image" Target="../media/image26.emf"/><Relationship Id="rId10" Type="http://schemas.openxmlformats.org/officeDocument/2006/relationships/image" Target="../media/image17.emf"/><Relationship Id="rId19" Type="http://schemas.openxmlformats.org/officeDocument/2006/relationships/slide" Target="slide15.xml"/><Relationship Id="rId31" Type="http://schemas.openxmlformats.org/officeDocument/2006/relationships/slide" Target="slide21.xml"/><Relationship Id="rId4" Type="http://schemas.openxmlformats.org/officeDocument/2006/relationships/image" Target="../media/image3.png"/><Relationship Id="rId9" Type="http://schemas.openxmlformats.org/officeDocument/2006/relationships/image" Target="../media/image16.emf"/><Relationship Id="rId14" Type="http://schemas.openxmlformats.org/officeDocument/2006/relationships/image" Target="../media/image19.emf"/><Relationship Id="rId22" Type="http://schemas.openxmlformats.org/officeDocument/2006/relationships/image" Target="../media/image23.emf"/><Relationship Id="rId27" Type="http://schemas.openxmlformats.org/officeDocument/2006/relationships/slide" Target="slide19.xml"/><Relationship Id="rId30" Type="http://schemas.openxmlformats.org/officeDocument/2006/relationships/image" Target="../media/image27.emf"/><Relationship Id="rId8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emf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slide" Target="slide23.xml"/><Relationship Id="rId21" Type="http://schemas.openxmlformats.org/officeDocument/2006/relationships/image" Target="../media/image22.emf"/><Relationship Id="rId34" Type="http://schemas.openxmlformats.org/officeDocument/2006/relationships/slide" Target="slide22.xml"/><Relationship Id="rId7" Type="http://schemas.microsoft.com/office/2007/relationships/hdphoto" Target="../media/hdphoto18.wdp"/><Relationship Id="rId12" Type="http://schemas.openxmlformats.org/officeDocument/2006/relationships/slide" Target="slide11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33" Type="http://schemas.openxmlformats.org/officeDocument/2006/relationships/image" Target="../media/image28.emf"/><Relationship Id="rId2" Type="http://schemas.openxmlformats.org/officeDocument/2006/relationships/image" Target="../media/image14.png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7.emf"/><Relationship Id="rId24" Type="http://schemas.openxmlformats.org/officeDocument/2006/relationships/slide" Target="slide17.xml"/><Relationship Id="rId32" Type="http://schemas.openxmlformats.org/officeDocument/2006/relationships/slide" Target="slide21.xml"/><Relationship Id="rId5" Type="http://schemas.microsoft.com/office/2007/relationships/hdphoto" Target="../media/hdphoto17.wdp"/><Relationship Id="rId15" Type="http://schemas.openxmlformats.org/officeDocument/2006/relationships/image" Target="../media/image19.emf"/><Relationship Id="rId23" Type="http://schemas.openxmlformats.org/officeDocument/2006/relationships/image" Target="../media/image23.emf"/><Relationship Id="rId28" Type="http://schemas.openxmlformats.org/officeDocument/2006/relationships/slide" Target="slide19.xml"/><Relationship Id="rId10" Type="http://schemas.openxmlformats.org/officeDocument/2006/relationships/image" Target="../media/image16.emf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" Type="http://schemas.openxmlformats.org/officeDocument/2006/relationships/image" Target="../media/image3.png"/><Relationship Id="rId9" Type="http://schemas.openxmlformats.org/officeDocument/2006/relationships/image" Target="../media/image15.tiff"/><Relationship Id="rId14" Type="http://schemas.openxmlformats.org/officeDocument/2006/relationships/slide" Target="slide12.xml"/><Relationship Id="rId22" Type="http://schemas.openxmlformats.org/officeDocument/2006/relationships/slide" Target="slide16.xml"/><Relationship Id="rId27" Type="http://schemas.openxmlformats.org/officeDocument/2006/relationships/image" Target="../media/image25.emf"/><Relationship Id="rId30" Type="http://schemas.openxmlformats.org/officeDocument/2006/relationships/slide" Target="slide20.xml"/><Relationship Id="rId35" Type="http://schemas.openxmlformats.org/officeDocument/2006/relationships/image" Target="../media/image29.emf"/><Relationship Id="rId8" Type="http://schemas.openxmlformats.org/officeDocument/2006/relationships/hyperlink" Target="https://www.youtube.com/watch?v=2mhM5-0uEr0" TargetMode="Externa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emf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slide" Target="slide23.xml"/><Relationship Id="rId21" Type="http://schemas.openxmlformats.org/officeDocument/2006/relationships/image" Target="../media/image22.emf"/><Relationship Id="rId34" Type="http://schemas.openxmlformats.org/officeDocument/2006/relationships/slide" Target="slide22.xml"/><Relationship Id="rId7" Type="http://schemas.microsoft.com/office/2007/relationships/hdphoto" Target="../media/hdphoto15.wdp"/><Relationship Id="rId12" Type="http://schemas.openxmlformats.org/officeDocument/2006/relationships/slide" Target="slide11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33" Type="http://schemas.openxmlformats.org/officeDocument/2006/relationships/image" Target="../media/image28.emf"/><Relationship Id="rId2" Type="http://schemas.openxmlformats.org/officeDocument/2006/relationships/image" Target="../media/image14.png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7.emf"/><Relationship Id="rId24" Type="http://schemas.openxmlformats.org/officeDocument/2006/relationships/slide" Target="slide17.xml"/><Relationship Id="rId32" Type="http://schemas.openxmlformats.org/officeDocument/2006/relationships/slide" Target="slide21.xml"/><Relationship Id="rId5" Type="http://schemas.microsoft.com/office/2007/relationships/hdphoto" Target="../media/hdphoto19.wdp"/><Relationship Id="rId15" Type="http://schemas.openxmlformats.org/officeDocument/2006/relationships/image" Target="../media/image19.emf"/><Relationship Id="rId23" Type="http://schemas.openxmlformats.org/officeDocument/2006/relationships/image" Target="../media/image23.emf"/><Relationship Id="rId28" Type="http://schemas.openxmlformats.org/officeDocument/2006/relationships/slide" Target="slide19.xml"/><Relationship Id="rId10" Type="http://schemas.openxmlformats.org/officeDocument/2006/relationships/image" Target="../media/image16.emf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" Type="http://schemas.openxmlformats.org/officeDocument/2006/relationships/image" Target="../media/image3.png"/><Relationship Id="rId9" Type="http://schemas.openxmlformats.org/officeDocument/2006/relationships/image" Target="../media/image15.tiff"/><Relationship Id="rId14" Type="http://schemas.openxmlformats.org/officeDocument/2006/relationships/slide" Target="slide12.xml"/><Relationship Id="rId22" Type="http://schemas.openxmlformats.org/officeDocument/2006/relationships/slide" Target="slide16.xml"/><Relationship Id="rId27" Type="http://schemas.openxmlformats.org/officeDocument/2006/relationships/image" Target="../media/image25.emf"/><Relationship Id="rId30" Type="http://schemas.openxmlformats.org/officeDocument/2006/relationships/slide" Target="slide20.xml"/><Relationship Id="rId35" Type="http://schemas.openxmlformats.org/officeDocument/2006/relationships/image" Target="../media/image29.emf"/><Relationship Id="rId8" Type="http://schemas.openxmlformats.org/officeDocument/2006/relationships/hyperlink" Target="https://www.youtube.com/watch?v=2mhM5-0uEr0" TargetMode="Externa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emf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slide" Target="slide23.xml"/><Relationship Id="rId21" Type="http://schemas.openxmlformats.org/officeDocument/2006/relationships/image" Target="../media/image22.emf"/><Relationship Id="rId34" Type="http://schemas.openxmlformats.org/officeDocument/2006/relationships/slide" Target="slide22.xml"/><Relationship Id="rId7" Type="http://schemas.microsoft.com/office/2007/relationships/hdphoto" Target="../media/hdphoto20.wdp"/><Relationship Id="rId12" Type="http://schemas.openxmlformats.org/officeDocument/2006/relationships/slide" Target="slide11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33" Type="http://schemas.openxmlformats.org/officeDocument/2006/relationships/image" Target="../media/image28.emf"/><Relationship Id="rId2" Type="http://schemas.openxmlformats.org/officeDocument/2006/relationships/image" Target="../media/image14.png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7.emf"/><Relationship Id="rId24" Type="http://schemas.openxmlformats.org/officeDocument/2006/relationships/slide" Target="slide17.xml"/><Relationship Id="rId32" Type="http://schemas.openxmlformats.org/officeDocument/2006/relationships/slide" Target="slide21.xml"/><Relationship Id="rId5" Type="http://schemas.microsoft.com/office/2007/relationships/hdphoto" Target="../media/hdphoto15.wdp"/><Relationship Id="rId15" Type="http://schemas.openxmlformats.org/officeDocument/2006/relationships/image" Target="../media/image19.emf"/><Relationship Id="rId23" Type="http://schemas.openxmlformats.org/officeDocument/2006/relationships/image" Target="../media/image23.emf"/><Relationship Id="rId28" Type="http://schemas.openxmlformats.org/officeDocument/2006/relationships/slide" Target="slide19.xml"/><Relationship Id="rId10" Type="http://schemas.openxmlformats.org/officeDocument/2006/relationships/image" Target="../media/image16.emf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" Type="http://schemas.openxmlformats.org/officeDocument/2006/relationships/image" Target="../media/image3.png"/><Relationship Id="rId9" Type="http://schemas.openxmlformats.org/officeDocument/2006/relationships/image" Target="../media/image15.tiff"/><Relationship Id="rId14" Type="http://schemas.openxmlformats.org/officeDocument/2006/relationships/slide" Target="slide12.xml"/><Relationship Id="rId22" Type="http://schemas.openxmlformats.org/officeDocument/2006/relationships/slide" Target="slide16.xml"/><Relationship Id="rId27" Type="http://schemas.openxmlformats.org/officeDocument/2006/relationships/image" Target="../media/image25.emf"/><Relationship Id="rId30" Type="http://schemas.openxmlformats.org/officeDocument/2006/relationships/slide" Target="slide20.xml"/><Relationship Id="rId35" Type="http://schemas.openxmlformats.org/officeDocument/2006/relationships/image" Target="../media/image29.emf"/><Relationship Id="rId8" Type="http://schemas.openxmlformats.org/officeDocument/2006/relationships/hyperlink" Target="https://www.youtube.com/watch?v=2mhM5-0uEr0" TargetMode="Externa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emf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slide" Target="slide23.xml"/><Relationship Id="rId21" Type="http://schemas.openxmlformats.org/officeDocument/2006/relationships/image" Target="../media/image22.emf"/><Relationship Id="rId34" Type="http://schemas.openxmlformats.org/officeDocument/2006/relationships/slide" Target="slide22.xml"/><Relationship Id="rId7" Type="http://schemas.microsoft.com/office/2007/relationships/hdphoto" Target="../media/hdphoto22.wdp"/><Relationship Id="rId12" Type="http://schemas.openxmlformats.org/officeDocument/2006/relationships/slide" Target="slide11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33" Type="http://schemas.openxmlformats.org/officeDocument/2006/relationships/image" Target="../media/image28.emf"/><Relationship Id="rId2" Type="http://schemas.openxmlformats.org/officeDocument/2006/relationships/image" Target="../media/image14.png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7.emf"/><Relationship Id="rId24" Type="http://schemas.openxmlformats.org/officeDocument/2006/relationships/slide" Target="slide17.xml"/><Relationship Id="rId32" Type="http://schemas.openxmlformats.org/officeDocument/2006/relationships/slide" Target="slide21.xml"/><Relationship Id="rId5" Type="http://schemas.microsoft.com/office/2007/relationships/hdphoto" Target="../media/hdphoto21.wdp"/><Relationship Id="rId15" Type="http://schemas.openxmlformats.org/officeDocument/2006/relationships/image" Target="../media/image19.emf"/><Relationship Id="rId23" Type="http://schemas.openxmlformats.org/officeDocument/2006/relationships/image" Target="../media/image23.emf"/><Relationship Id="rId28" Type="http://schemas.openxmlformats.org/officeDocument/2006/relationships/slide" Target="slide19.xml"/><Relationship Id="rId10" Type="http://schemas.openxmlformats.org/officeDocument/2006/relationships/image" Target="../media/image16.emf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" Type="http://schemas.openxmlformats.org/officeDocument/2006/relationships/image" Target="../media/image3.png"/><Relationship Id="rId9" Type="http://schemas.openxmlformats.org/officeDocument/2006/relationships/image" Target="../media/image15.tiff"/><Relationship Id="rId14" Type="http://schemas.openxmlformats.org/officeDocument/2006/relationships/slide" Target="slide12.xml"/><Relationship Id="rId22" Type="http://schemas.openxmlformats.org/officeDocument/2006/relationships/slide" Target="slide16.xml"/><Relationship Id="rId27" Type="http://schemas.openxmlformats.org/officeDocument/2006/relationships/image" Target="../media/image25.emf"/><Relationship Id="rId30" Type="http://schemas.openxmlformats.org/officeDocument/2006/relationships/slide" Target="slide20.xml"/><Relationship Id="rId35" Type="http://schemas.openxmlformats.org/officeDocument/2006/relationships/image" Target="../media/image29.emf"/><Relationship Id="rId8" Type="http://schemas.openxmlformats.org/officeDocument/2006/relationships/hyperlink" Target="https://www.youtube.com/watch?v=2mhM5-0uEr0" TargetMode="Externa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emf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slide" Target="slide23.xml"/><Relationship Id="rId21" Type="http://schemas.openxmlformats.org/officeDocument/2006/relationships/image" Target="../media/image22.emf"/><Relationship Id="rId34" Type="http://schemas.openxmlformats.org/officeDocument/2006/relationships/slide" Target="slide22.xml"/><Relationship Id="rId7" Type="http://schemas.microsoft.com/office/2007/relationships/hdphoto" Target="../media/hdphoto5.wdp"/><Relationship Id="rId12" Type="http://schemas.openxmlformats.org/officeDocument/2006/relationships/slide" Target="slide11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33" Type="http://schemas.openxmlformats.org/officeDocument/2006/relationships/image" Target="../media/image28.emf"/><Relationship Id="rId2" Type="http://schemas.openxmlformats.org/officeDocument/2006/relationships/image" Target="../media/image14.png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7.emf"/><Relationship Id="rId24" Type="http://schemas.openxmlformats.org/officeDocument/2006/relationships/slide" Target="slide17.xml"/><Relationship Id="rId32" Type="http://schemas.openxmlformats.org/officeDocument/2006/relationships/slide" Target="slide21.xml"/><Relationship Id="rId5" Type="http://schemas.microsoft.com/office/2007/relationships/hdphoto" Target="../media/hdphoto23.wdp"/><Relationship Id="rId15" Type="http://schemas.openxmlformats.org/officeDocument/2006/relationships/image" Target="../media/image19.emf"/><Relationship Id="rId23" Type="http://schemas.openxmlformats.org/officeDocument/2006/relationships/image" Target="../media/image23.emf"/><Relationship Id="rId28" Type="http://schemas.openxmlformats.org/officeDocument/2006/relationships/slide" Target="slide19.xml"/><Relationship Id="rId10" Type="http://schemas.openxmlformats.org/officeDocument/2006/relationships/image" Target="../media/image16.emf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" Type="http://schemas.openxmlformats.org/officeDocument/2006/relationships/image" Target="../media/image3.png"/><Relationship Id="rId9" Type="http://schemas.openxmlformats.org/officeDocument/2006/relationships/image" Target="../media/image15.tiff"/><Relationship Id="rId14" Type="http://schemas.openxmlformats.org/officeDocument/2006/relationships/slide" Target="slide12.xml"/><Relationship Id="rId22" Type="http://schemas.openxmlformats.org/officeDocument/2006/relationships/slide" Target="slide16.xml"/><Relationship Id="rId27" Type="http://schemas.openxmlformats.org/officeDocument/2006/relationships/image" Target="../media/image25.emf"/><Relationship Id="rId30" Type="http://schemas.openxmlformats.org/officeDocument/2006/relationships/slide" Target="slide20.xml"/><Relationship Id="rId35" Type="http://schemas.openxmlformats.org/officeDocument/2006/relationships/image" Target="../media/image29.emf"/><Relationship Id="rId8" Type="http://schemas.openxmlformats.org/officeDocument/2006/relationships/hyperlink" Target="https://www.youtube.com/watch?v=2mhM5-0uEr0" TargetMode="Externa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emf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slide" Target="slide23.xml"/><Relationship Id="rId21" Type="http://schemas.openxmlformats.org/officeDocument/2006/relationships/image" Target="../media/image22.emf"/><Relationship Id="rId34" Type="http://schemas.openxmlformats.org/officeDocument/2006/relationships/slide" Target="slide22.xml"/><Relationship Id="rId7" Type="http://schemas.microsoft.com/office/2007/relationships/hdphoto" Target="../media/hdphoto15.wdp"/><Relationship Id="rId12" Type="http://schemas.openxmlformats.org/officeDocument/2006/relationships/slide" Target="slide11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33" Type="http://schemas.openxmlformats.org/officeDocument/2006/relationships/image" Target="../media/image28.emf"/><Relationship Id="rId2" Type="http://schemas.openxmlformats.org/officeDocument/2006/relationships/image" Target="../media/image14.png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7.emf"/><Relationship Id="rId24" Type="http://schemas.openxmlformats.org/officeDocument/2006/relationships/slide" Target="slide17.xml"/><Relationship Id="rId32" Type="http://schemas.openxmlformats.org/officeDocument/2006/relationships/slide" Target="slide21.xml"/><Relationship Id="rId5" Type="http://schemas.microsoft.com/office/2007/relationships/hdphoto" Target="../media/hdphoto24.wdp"/><Relationship Id="rId15" Type="http://schemas.openxmlformats.org/officeDocument/2006/relationships/image" Target="../media/image19.emf"/><Relationship Id="rId23" Type="http://schemas.openxmlformats.org/officeDocument/2006/relationships/image" Target="../media/image23.emf"/><Relationship Id="rId28" Type="http://schemas.openxmlformats.org/officeDocument/2006/relationships/slide" Target="slide19.xml"/><Relationship Id="rId10" Type="http://schemas.openxmlformats.org/officeDocument/2006/relationships/image" Target="../media/image16.emf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" Type="http://schemas.openxmlformats.org/officeDocument/2006/relationships/image" Target="../media/image3.png"/><Relationship Id="rId9" Type="http://schemas.openxmlformats.org/officeDocument/2006/relationships/image" Target="../media/image15.tiff"/><Relationship Id="rId14" Type="http://schemas.openxmlformats.org/officeDocument/2006/relationships/slide" Target="slide12.xml"/><Relationship Id="rId22" Type="http://schemas.openxmlformats.org/officeDocument/2006/relationships/slide" Target="slide16.xml"/><Relationship Id="rId27" Type="http://schemas.openxmlformats.org/officeDocument/2006/relationships/image" Target="../media/image25.emf"/><Relationship Id="rId30" Type="http://schemas.openxmlformats.org/officeDocument/2006/relationships/slide" Target="slide20.xml"/><Relationship Id="rId35" Type="http://schemas.openxmlformats.org/officeDocument/2006/relationships/image" Target="../media/image29.emf"/><Relationship Id="rId8" Type="http://schemas.openxmlformats.org/officeDocument/2006/relationships/hyperlink" Target="https://www.youtube.com/watch?v=2mhM5-0uEr0" TargetMode="Externa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emf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slide" Target="slide23.xml"/><Relationship Id="rId21" Type="http://schemas.openxmlformats.org/officeDocument/2006/relationships/image" Target="../media/image22.emf"/><Relationship Id="rId34" Type="http://schemas.openxmlformats.org/officeDocument/2006/relationships/slide" Target="slide22.xml"/><Relationship Id="rId7" Type="http://schemas.microsoft.com/office/2007/relationships/hdphoto" Target="../media/hdphoto15.wdp"/><Relationship Id="rId12" Type="http://schemas.openxmlformats.org/officeDocument/2006/relationships/slide" Target="slide11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33" Type="http://schemas.openxmlformats.org/officeDocument/2006/relationships/image" Target="../media/image28.emf"/><Relationship Id="rId2" Type="http://schemas.openxmlformats.org/officeDocument/2006/relationships/image" Target="../media/image14.png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7.emf"/><Relationship Id="rId24" Type="http://schemas.openxmlformats.org/officeDocument/2006/relationships/slide" Target="slide17.xml"/><Relationship Id="rId32" Type="http://schemas.openxmlformats.org/officeDocument/2006/relationships/slide" Target="slide21.xml"/><Relationship Id="rId5" Type="http://schemas.microsoft.com/office/2007/relationships/hdphoto" Target="../media/hdphoto25.wdp"/><Relationship Id="rId15" Type="http://schemas.openxmlformats.org/officeDocument/2006/relationships/image" Target="../media/image19.emf"/><Relationship Id="rId23" Type="http://schemas.openxmlformats.org/officeDocument/2006/relationships/image" Target="../media/image23.emf"/><Relationship Id="rId28" Type="http://schemas.openxmlformats.org/officeDocument/2006/relationships/slide" Target="slide19.xml"/><Relationship Id="rId10" Type="http://schemas.openxmlformats.org/officeDocument/2006/relationships/image" Target="../media/image16.emf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" Type="http://schemas.openxmlformats.org/officeDocument/2006/relationships/image" Target="../media/image3.png"/><Relationship Id="rId9" Type="http://schemas.openxmlformats.org/officeDocument/2006/relationships/image" Target="../media/image15.tiff"/><Relationship Id="rId14" Type="http://schemas.openxmlformats.org/officeDocument/2006/relationships/slide" Target="slide12.xml"/><Relationship Id="rId22" Type="http://schemas.openxmlformats.org/officeDocument/2006/relationships/slide" Target="slide16.xml"/><Relationship Id="rId27" Type="http://schemas.openxmlformats.org/officeDocument/2006/relationships/image" Target="../media/image25.emf"/><Relationship Id="rId30" Type="http://schemas.openxmlformats.org/officeDocument/2006/relationships/slide" Target="slide20.xml"/><Relationship Id="rId35" Type="http://schemas.openxmlformats.org/officeDocument/2006/relationships/image" Target="../media/image29.emf"/><Relationship Id="rId8" Type="http://schemas.openxmlformats.org/officeDocument/2006/relationships/hyperlink" Target="https://www.youtube.com/watch?v=2mhM5-0uEr0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18" Type="http://schemas.openxmlformats.org/officeDocument/2006/relationships/slide" Target="slide8.xml"/><Relationship Id="rId3" Type="http://schemas.openxmlformats.org/officeDocument/2006/relationships/slide" Target="slide3.xml"/><Relationship Id="rId21" Type="http://schemas.openxmlformats.org/officeDocument/2006/relationships/image" Target="../media/image11.png"/><Relationship Id="rId7" Type="http://schemas.openxmlformats.org/officeDocument/2006/relationships/slide" Target="slide10.xml"/><Relationship Id="rId12" Type="http://schemas.openxmlformats.org/officeDocument/2006/relationships/slide" Target="slide5.xml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5" Type="http://schemas.openxmlformats.org/officeDocument/2006/relationships/image" Target="../media/image8.png"/><Relationship Id="rId23" Type="http://schemas.openxmlformats.org/officeDocument/2006/relationships/image" Target="../media/image13.emf"/><Relationship Id="rId10" Type="http://schemas.openxmlformats.org/officeDocument/2006/relationships/slide" Target="slide4.xml"/><Relationship Id="rId19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slide" Target="slide6.xml"/><Relationship Id="rId22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emf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slide" Target="slide23.xml"/><Relationship Id="rId21" Type="http://schemas.openxmlformats.org/officeDocument/2006/relationships/image" Target="../media/image22.emf"/><Relationship Id="rId34" Type="http://schemas.openxmlformats.org/officeDocument/2006/relationships/slide" Target="slide22.xml"/><Relationship Id="rId7" Type="http://schemas.microsoft.com/office/2007/relationships/hdphoto" Target="../media/hdphoto26.wdp"/><Relationship Id="rId12" Type="http://schemas.openxmlformats.org/officeDocument/2006/relationships/slide" Target="slide11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33" Type="http://schemas.openxmlformats.org/officeDocument/2006/relationships/image" Target="../media/image28.emf"/><Relationship Id="rId2" Type="http://schemas.openxmlformats.org/officeDocument/2006/relationships/image" Target="../media/image14.png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7.emf"/><Relationship Id="rId24" Type="http://schemas.openxmlformats.org/officeDocument/2006/relationships/slide" Target="slide17.xml"/><Relationship Id="rId32" Type="http://schemas.openxmlformats.org/officeDocument/2006/relationships/slide" Target="slide21.xml"/><Relationship Id="rId5" Type="http://schemas.microsoft.com/office/2007/relationships/hdphoto" Target="../media/hdphoto15.wdp"/><Relationship Id="rId15" Type="http://schemas.openxmlformats.org/officeDocument/2006/relationships/image" Target="../media/image19.emf"/><Relationship Id="rId23" Type="http://schemas.openxmlformats.org/officeDocument/2006/relationships/image" Target="../media/image23.emf"/><Relationship Id="rId28" Type="http://schemas.openxmlformats.org/officeDocument/2006/relationships/slide" Target="slide19.xml"/><Relationship Id="rId10" Type="http://schemas.openxmlformats.org/officeDocument/2006/relationships/image" Target="../media/image16.emf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" Type="http://schemas.openxmlformats.org/officeDocument/2006/relationships/image" Target="../media/image3.png"/><Relationship Id="rId9" Type="http://schemas.openxmlformats.org/officeDocument/2006/relationships/image" Target="../media/image15.tiff"/><Relationship Id="rId14" Type="http://schemas.openxmlformats.org/officeDocument/2006/relationships/slide" Target="slide12.xml"/><Relationship Id="rId22" Type="http://schemas.openxmlformats.org/officeDocument/2006/relationships/slide" Target="slide16.xml"/><Relationship Id="rId27" Type="http://schemas.openxmlformats.org/officeDocument/2006/relationships/image" Target="../media/image25.emf"/><Relationship Id="rId30" Type="http://schemas.openxmlformats.org/officeDocument/2006/relationships/slide" Target="slide20.xml"/><Relationship Id="rId35" Type="http://schemas.openxmlformats.org/officeDocument/2006/relationships/image" Target="../media/image29.emf"/><Relationship Id="rId8" Type="http://schemas.openxmlformats.org/officeDocument/2006/relationships/hyperlink" Target="https://www.youtube.com/watch?v=2mhM5-0uEr0" TargetMode="Externa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emf"/><Relationship Id="rId18" Type="http://schemas.openxmlformats.org/officeDocument/2006/relationships/slide" Target="slide14.xml"/><Relationship Id="rId26" Type="http://schemas.openxmlformats.org/officeDocument/2006/relationships/slide" Target="slide18.xml"/><Relationship Id="rId3" Type="http://schemas.openxmlformats.org/officeDocument/2006/relationships/slide" Target="slide23.xml"/><Relationship Id="rId21" Type="http://schemas.openxmlformats.org/officeDocument/2006/relationships/image" Target="../media/image22.emf"/><Relationship Id="rId34" Type="http://schemas.openxmlformats.org/officeDocument/2006/relationships/slide" Target="slide22.xml"/><Relationship Id="rId7" Type="http://schemas.microsoft.com/office/2007/relationships/hdphoto" Target="../media/hdphoto5.wdp"/><Relationship Id="rId12" Type="http://schemas.openxmlformats.org/officeDocument/2006/relationships/slide" Target="slide11.xml"/><Relationship Id="rId17" Type="http://schemas.openxmlformats.org/officeDocument/2006/relationships/image" Target="../media/image20.emf"/><Relationship Id="rId25" Type="http://schemas.openxmlformats.org/officeDocument/2006/relationships/image" Target="../media/image24.emf"/><Relationship Id="rId33" Type="http://schemas.openxmlformats.org/officeDocument/2006/relationships/image" Target="../media/image28.emf"/><Relationship Id="rId2" Type="http://schemas.openxmlformats.org/officeDocument/2006/relationships/image" Target="../media/image14.png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29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7.emf"/><Relationship Id="rId24" Type="http://schemas.openxmlformats.org/officeDocument/2006/relationships/slide" Target="slide17.xml"/><Relationship Id="rId32" Type="http://schemas.openxmlformats.org/officeDocument/2006/relationships/slide" Target="slide21.xml"/><Relationship Id="rId5" Type="http://schemas.microsoft.com/office/2007/relationships/hdphoto" Target="../media/hdphoto27.wdp"/><Relationship Id="rId15" Type="http://schemas.openxmlformats.org/officeDocument/2006/relationships/image" Target="../media/image19.emf"/><Relationship Id="rId23" Type="http://schemas.openxmlformats.org/officeDocument/2006/relationships/image" Target="../media/image23.emf"/><Relationship Id="rId28" Type="http://schemas.openxmlformats.org/officeDocument/2006/relationships/slide" Target="slide19.xml"/><Relationship Id="rId10" Type="http://schemas.openxmlformats.org/officeDocument/2006/relationships/image" Target="../media/image16.emf"/><Relationship Id="rId19" Type="http://schemas.openxmlformats.org/officeDocument/2006/relationships/image" Target="../media/image21.emf"/><Relationship Id="rId31" Type="http://schemas.openxmlformats.org/officeDocument/2006/relationships/image" Target="../media/image27.emf"/><Relationship Id="rId4" Type="http://schemas.openxmlformats.org/officeDocument/2006/relationships/image" Target="../media/image3.png"/><Relationship Id="rId9" Type="http://schemas.openxmlformats.org/officeDocument/2006/relationships/image" Target="../media/image15.tiff"/><Relationship Id="rId14" Type="http://schemas.openxmlformats.org/officeDocument/2006/relationships/slide" Target="slide12.xml"/><Relationship Id="rId22" Type="http://schemas.openxmlformats.org/officeDocument/2006/relationships/slide" Target="slide16.xml"/><Relationship Id="rId27" Type="http://schemas.openxmlformats.org/officeDocument/2006/relationships/image" Target="../media/image25.emf"/><Relationship Id="rId30" Type="http://schemas.openxmlformats.org/officeDocument/2006/relationships/slide" Target="slide20.xml"/><Relationship Id="rId35" Type="http://schemas.openxmlformats.org/officeDocument/2006/relationships/image" Target="../media/image29.emf"/><Relationship Id="rId8" Type="http://schemas.openxmlformats.org/officeDocument/2006/relationships/hyperlink" Target="https://www.youtube.com/watch?v=2mhM5-0uEr0" TargetMode="Externa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slide" Target="slide12.xml"/><Relationship Id="rId18" Type="http://schemas.openxmlformats.org/officeDocument/2006/relationships/image" Target="../media/image21.emf"/><Relationship Id="rId26" Type="http://schemas.openxmlformats.org/officeDocument/2006/relationships/image" Target="../media/image25.emf"/><Relationship Id="rId3" Type="http://schemas.openxmlformats.org/officeDocument/2006/relationships/slide" Target="slide23.xml"/><Relationship Id="rId21" Type="http://schemas.openxmlformats.org/officeDocument/2006/relationships/slide" Target="slide16.xml"/><Relationship Id="rId34" Type="http://schemas.openxmlformats.org/officeDocument/2006/relationships/image" Target="../media/image29.emf"/><Relationship Id="rId7" Type="http://schemas.openxmlformats.org/officeDocument/2006/relationships/hyperlink" Target="https://www.youtube.com/watch?v=2mhM5-0uEr0" TargetMode="External"/><Relationship Id="rId12" Type="http://schemas.openxmlformats.org/officeDocument/2006/relationships/image" Target="../media/image18.emf"/><Relationship Id="rId17" Type="http://schemas.openxmlformats.org/officeDocument/2006/relationships/slide" Target="slide14.xml"/><Relationship Id="rId25" Type="http://schemas.openxmlformats.org/officeDocument/2006/relationships/slide" Target="slide18.xml"/><Relationship Id="rId33" Type="http://schemas.openxmlformats.org/officeDocument/2006/relationships/slide" Target="slide22.xml"/><Relationship Id="rId2" Type="http://schemas.openxmlformats.org/officeDocument/2006/relationships/image" Target="../media/image14.png"/><Relationship Id="rId16" Type="http://schemas.openxmlformats.org/officeDocument/2006/relationships/image" Target="../media/image20.emf"/><Relationship Id="rId20" Type="http://schemas.openxmlformats.org/officeDocument/2006/relationships/image" Target="../media/image22.emf"/><Relationship Id="rId29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1.xml"/><Relationship Id="rId24" Type="http://schemas.openxmlformats.org/officeDocument/2006/relationships/image" Target="../media/image24.emf"/><Relationship Id="rId32" Type="http://schemas.openxmlformats.org/officeDocument/2006/relationships/image" Target="../media/image28.emf"/><Relationship Id="rId5" Type="http://schemas.microsoft.com/office/2007/relationships/hdphoto" Target="../media/hdphoto18.wdp"/><Relationship Id="rId15" Type="http://schemas.openxmlformats.org/officeDocument/2006/relationships/slide" Target="slide13.xml"/><Relationship Id="rId23" Type="http://schemas.openxmlformats.org/officeDocument/2006/relationships/slide" Target="slide17.xml"/><Relationship Id="rId28" Type="http://schemas.openxmlformats.org/officeDocument/2006/relationships/image" Target="../media/image26.emf"/><Relationship Id="rId10" Type="http://schemas.openxmlformats.org/officeDocument/2006/relationships/image" Target="../media/image17.emf"/><Relationship Id="rId19" Type="http://schemas.openxmlformats.org/officeDocument/2006/relationships/slide" Target="slide15.xml"/><Relationship Id="rId31" Type="http://schemas.openxmlformats.org/officeDocument/2006/relationships/slide" Target="slide21.xml"/><Relationship Id="rId4" Type="http://schemas.openxmlformats.org/officeDocument/2006/relationships/image" Target="../media/image3.png"/><Relationship Id="rId9" Type="http://schemas.openxmlformats.org/officeDocument/2006/relationships/image" Target="../media/image16.emf"/><Relationship Id="rId14" Type="http://schemas.openxmlformats.org/officeDocument/2006/relationships/image" Target="../media/image19.emf"/><Relationship Id="rId22" Type="http://schemas.openxmlformats.org/officeDocument/2006/relationships/image" Target="../media/image23.emf"/><Relationship Id="rId27" Type="http://schemas.openxmlformats.org/officeDocument/2006/relationships/slide" Target="slide19.xml"/><Relationship Id="rId30" Type="http://schemas.openxmlformats.org/officeDocument/2006/relationships/image" Target="../media/image27.emf"/><Relationship Id="rId8" Type="http://schemas.openxmlformats.org/officeDocument/2006/relationships/image" Target="../media/image15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3.png"/><Relationship Id="rId3" Type="http://schemas.openxmlformats.org/officeDocument/2006/relationships/slide" Target="slide24.xml"/><Relationship Id="rId7" Type="http://schemas.openxmlformats.org/officeDocument/2006/relationships/image" Target="../media/image31.png"/><Relationship Id="rId12" Type="http://schemas.openxmlformats.org/officeDocument/2006/relationships/slide" Target="slide28.xml"/><Relationship Id="rId17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slide" Target="slide10.xml"/><Relationship Id="rId10" Type="http://schemas.openxmlformats.org/officeDocument/2006/relationships/slide" Target="slide27.xml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slide" Target="slide23.xml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25.wdp"/><Relationship Id="rId5" Type="http://schemas.openxmlformats.org/officeDocument/2006/relationships/image" Target="../media/image32.png"/><Relationship Id="rId10" Type="http://schemas.openxmlformats.org/officeDocument/2006/relationships/slide" Target="slide28.xml"/><Relationship Id="rId4" Type="http://schemas.openxmlformats.org/officeDocument/2006/relationships/image" Target="../media/image31.png"/><Relationship Id="rId9" Type="http://schemas.microsoft.com/office/2007/relationships/hdphoto" Target="../media/hdphoto2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slide" Target="slide28.xml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15.wdp"/><Relationship Id="rId5" Type="http://schemas.openxmlformats.org/officeDocument/2006/relationships/image" Target="../media/image32.png"/><Relationship Id="rId10" Type="http://schemas.openxmlformats.org/officeDocument/2006/relationships/slide" Target="slide23.xml"/><Relationship Id="rId4" Type="http://schemas.openxmlformats.org/officeDocument/2006/relationships/image" Target="../media/image31.png"/><Relationship Id="rId9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slide" Target="slide28.xml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5.wdp"/><Relationship Id="rId5" Type="http://schemas.openxmlformats.org/officeDocument/2006/relationships/image" Target="../media/image32.png"/><Relationship Id="rId10" Type="http://schemas.openxmlformats.org/officeDocument/2006/relationships/slide" Target="slide23.xml"/><Relationship Id="rId4" Type="http://schemas.openxmlformats.org/officeDocument/2006/relationships/image" Target="../media/image31.png"/><Relationship Id="rId9" Type="http://schemas.microsoft.com/office/2007/relationships/hdphoto" Target="../media/hdphoto29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slide" Target="slide28.xml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30.wdp"/><Relationship Id="rId5" Type="http://schemas.openxmlformats.org/officeDocument/2006/relationships/image" Target="../media/image32.png"/><Relationship Id="rId10" Type="http://schemas.openxmlformats.org/officeDocument/2006/relationships/slide" Target="slide23.xml"/><Relationship Id="rId4" Type="http://schemas.openxmlformats.org/officeDocument/2006/relationships/image" Target="../media/image31.png"/><Relationship Id="rId9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34.xml"/><Relationship Id="rId18" Type="http://schemas.openxmlformats.org/officeDocument/2006/relationships/image" Target="../media/image3.png"/><Relationship Id="rId3" Type="http://schemas.openxmlformats.org/officeDocument/2006/relationships/audio" Target="../media/audio1.wav"/><Relationship Id="rId21" Type="http://schemas.microsoft.com/office/2007/relationships/hdphoto" Target="../media/hdphoto24.wdp"/><Relationship Id="rId7" Type="http://schemas.openxmlformats.org/officeDocument/2006/relationships/slide" Target="slide31.xml"/><Relationship Id="rId12" Type="http://schemas.openxmlformats.org/officeDocument/2006/relationships/image" Target="../media/image39.png"/><Relationship Id="rId17" Type="http://schemas.openxmlformats.org/officeDocument/2006/relationships/slide" Target="slide36.xml"/><Relationship Id="rId2" Type="http://schemas.openxmlformats.org/officeDocument/2006/relationships/slide" Target="slide29.xml"/><Relationship Id="rId16" Type="http://schemas.openxmlformats.org/officeDocument/2006/relationships/image" Target="../media/image41.png"/><Relationship Id="rId20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slide" Target="slide33.xml"/><Relationship Id="rId24" Type="http://schemas.openxmlformats.org/officeDocument/2006/relationships/image" Target="../media/image42.emf"/><Relationship Id="rId5" Type="http://schemas.openxmlformats.org/officeDocument/2006/relationships/slide" Target="slide30.xml"/><Relationship Id="rId15" Type="http://schemas.openxmlformats.org/officeDocument/2006/relationships/slide" Target="slide35.xml"/><Relationship Id="rId23" Type="http://schemas.openxmlformats.org/officeDocument/2006/relationships/image" Target="../media/image15.tiff"/><Relationship Id="rId10" Type="http://schemas.openxmlformats.org/officeDocument/2006/relationships/image" Target="../media/image38.png"/><Relationship Id="rId19" Type="http://schemas.microsoft.com/office/2007/relationships/hdphoto" Target="../media/hdphoto31.wdp"/><Relationship Id="rId4" Type="http://schemas.openxmlformats.org/officeDocument/2006/relationships/image" Target="../media/image35.png"/><Relationship Id="rId9" Type="http://schemas.openxmlformats.org/officeDocument/2006/relationships/slide" Target="slide32.xml"/><Relationship Id="rId14" Type="http://schemas.openxmlformats.org/officeDocument/2006/relationships/image" Target="../media/image40.png"/><Relationship Id="rId22" Type="http://schemas.openxmlformats.org/officeDocument/2006/relationships/hyperlink" Target="https://www.youtube.com/watch?v=sV0kmeTyVqA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8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slide" Target="slide28.xml"/><Relationship Id="rId2" Type="http://schemas.openxmlformats.org/officeDocument/2006/relationships/image" Target="../media/image35.png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15.wdp"/><Relationship Id="rId5" Type="http://schemas.openxmlformats.org/officeDocument/2006/relationships/image" Target="../media/image38.png"/><Relationship Id="rId15" Type="http://schemas.openxmlformats.org/officeDocument/2006/relationships/image" Target="../media/image15.tiff"/><Relationship Id="rId10" Type="http://schemas.openxmlformats.org/officeDocument/2006/relationships/image" Target="../media/image3.png"/><Relationship Id="rId4" Type="http://schemas.openxmlformats.org/officeDocument/2006/relationships/image" Target="../media/image37.png"/><Relationship Id="rId9" Type="http://schemas.openxmlformats.org/officeDocument/2006/relationships/slide" Target="slide36.xml"/><Relationship Id="rId14" Type="http://schemas.openxmlformats.org/officeDocument/2006/relationships/hyperlink" Target="https://www.youtube.com/watch?v=sV0kmeTyVqA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1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10.xml"/><Relationship Id="rId5" Type="http://schemas.openxmlformats.org/officeDocument/2006/relationships/image" Target="../media/image8.png"/><Relationship Id="rId15" Type="http://schemas.microsoft.com/office/2007/relationships/hdphoto" Target="../media/hdphoto5.wdp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4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slide" Target="slide28.xml"/><Relationship Id="rId2" Type="http://schemas.openxmlformats.org/officeDocument/2006/relationships/image" Target="../media/image35.png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15.wdp"/><Relationship Id="rId5" Type="http://schemas.openxmlformats.org/officeDocument/2006/relationships/image" Target="../media/image38.png"/><Relationship Id="rId15" Type="http://schemas.openxmlformats.org/officeDocument/2006/relationships/image" Target="../media/image15.tiff"/><Relationship Id="rId10" Type="http://schemas.openxmlformats.org/officeDocument/2006/relationships/image" Target="../media/image3.png"/><Relationship Id="rId4" Type="http://schemas.openxmlformats.org/officeDocument/2006/relationships/image" Target="../media/image37.png"/><Relationship Id="rId9" Type="http://schemas.openxmlformats.org/officeDocument/2006/relationships/slide" Target="slide36.xml"/><Relationship Id="rId14" Type="http://schemas.openxmlformats.org/officeDocument/2006/relationships/hyperlink" Target="https://www.youtube.com/watch?v=sV0kmeTyVqA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5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slide" Target="slide28.xml"/><Relationship Id="rId2" Type="http://schemas.openxmlformats.org/officeDocument/2006/relationships/image" Target="../media/image35.png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32.wdp"/><Relationship Id="rId5" Type="http://schemas.openxmlformats.org/officeDocument/2006/relationships/image" Target="../media/image38.png"/><Relationship Id="rId15" Type="http://schemas.openxmlformats.org/officeDocument/2006/relationships/image" Target="../media/image15.tiff"/><Relationship Id="rId10" Type="http://schemas.openxmlformats.org/officeDocument/2006/relationships/image" Target="../media/image3.png"/><Relationship Id="rId4" Type="http://schemas.openxmlformats.org/officeDocument/2006/relationships/image" Target="../media/image37.png"/><Relationship Id="rId9" Type="http://schemas.openxmlformats.org/officeDocument/2006/relationships/slide" Target="slide36.xml"/><Relationship Id="rId14" Type="http://schemas.openxmlformats.org/officeDocument/2006/relationships/hyperlink" Target="https://www.youtube.com/watch?v=sV0kmeTyVqA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30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slide" Target="slide28.xml"/><Relationship Id="rId2" Type="http://schemas.openxmlformats.org/officeDocument/2006/relationships/image" Target="../media/image35.png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33.wdp"/><Relationship Id="rId5" Type="http://schemas.openxmlformats.org/officeDocument/2006/relationships/image" Target="../media/image38.png"/><Relationship Id="rId15" Type="http://schemas.openxmlformats.org/officeDocument/2006/relationships/image" Target="../media/image15.tiff"/><Relationship Id="rId10" Type="http://schemas.openxmlformats.org/officeDocument/2006/relationships/image" Target="../media/image3.png"/><Relationship Id="rId4" Type="http://schemas.openxmlformats.org/officeDocument/2006/relationships/image" Target="../media/image37.png"/><Relationship Id="rId9" Type="http://schemas.openxmlformats.org/officeDocument/2006/relationships/slide" Target="slide36.xml"/><Relationship Id="rId14" Type="http://schemas.openxmlformats.org/officeDocument/2006/relationships/hyperlink" Target="https://www.youtube.com/watch?v=sV0kmeTyVqA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30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slide" Target="slide28.xml"/><Relationship Id="rId2" Type="http://schemas.openxmlformats.org/officeDocument/2006/relationships/image" Target="../media/image35.png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15.wdp"/><Relationship Id="rId5" Type="http://schemas.openxmlformats.org/officeDocument/2006/relationships/image" Target="../media/image38.png"/><Relationship Id="rId15" Type="http://schemas.openxmlformats.org/officeDocument/2006/relationships/image" Target="../media/image15.tiff"/><Relationship Id="rId10" Type="http://schemas.openxmlformats.org/officeDocument/2006/relationships/image" Target="../media/image3.png"/><Relationship Id="rId4" Type="http://schemas.openxmlformats.org/officeDocument/2006/relationships/image" Target="../media/image37.png"/><Relationship Id="rId9" Type="http://schemas.openxmlformats.org/officeDocument/2006/relationships/slide" Target="slide36.xml"/><Relationship Id="rId14" Type="http://schemas.openxmlformats.org/officeDocument/2006/relationships/hyperlink" Target="https://www.youtube.com/watch?v=sV0kmeTyVqA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32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slide" Target="slide28.xml"/><Relationship Id="rId2" Type="http://schemas.openxmlformats.org/officeDocument/2006/relationships/image" Target="../media/image35.png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5.wdp"/><Relationship Id="rId5" Type="http://schemas.openxmlformats.org/officeDocument/2006/relationships/image" Target="../media/image38.png"/><Relationship Id="rId15" Type="http://schemas.openxmlformats.org/officeDocument/2006/relationships/image" Target="../media/image15.tiff"/><Relationship Id="rId10" Type="http://schemas.openxmlformats.org/officeDocument/2006/relationships/image" Target="../media/image3.png"/><Relationship Id="rId4" Type="http://schemas.openxmlformats.org/officeDocument/2006/relationships/image" Target="../media/image37.png"/><Relationship Id="rId9" Type="http://schemas.openxmlformats.org/officeDocument/2006/relationships/slide" Target="slide36.xml"/><Relationship Id="rId14" Type="http://schemas.openxmlformats.org/officeDocument/2006/relationships/hyperlink" Target="https://www.youtube.com/watch?v=sV0kmeTyVqA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32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slide" Target="slide28.xml"/><Relationship Id="rId2" Type="http://schemas.openxmlformats.org/officeDocument/2006/relationships/image" Target="../media/image35.png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5.wdp"/><Relationship Id="rId5" Type="http://schemas.openxmlformats.org/officeDocument/2006/relationships/image" Target="../media/image38.png"/><Relationship Id="rId15" Type="http://schemas.openxmlformats.org/officeDocument/2006/relationships/image" Target="../media/image15.tiff"/><Relationship Id="rId10" Type="http://schemas.openxmlformats.org/officeDocument/2006/relationships/image" Target="../media/image3.png"/><Relationship Id="rId4" Type="http://schemas.openxmlformats.org/officeDocument/2006/relationships/image" Target="../media/image37.png"/><Relationship Id="rId9" Type="http://schemas.openxmlformats.org/officeDocument/2006/relationships/slide" Target="slide36.xml"/><Relationship Id="rId14" Type="http://schemas.openxmlformats.org/officeDocument/2006/relationships/hyperlink" Target="https://www.youtube.com/watch?v=sV0kmeTyVqA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image" Target="../media/image46.png"/><Relationship Id="rId18" Type="http://schemas.microsoft.com/office/2007/relationships/hdphoto" Target="../media/hdphoto35.wdp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12" Type="http://schemas.openxmlformats.org/officeDocument/2006/relationships/slide" Target="slide40.xml"/><Relationship Id="rId17" Type="http://schemas.openxmlformats.org/officeDocument/2006/relationships/audio" Target="../media/audio2.wav"/><Relationship Id="rId2" Type="http://schemas.openxmlformats.org/officeDocument/2006/relationships/slide" Target="slide28.xml"/><Relationship Id="rId16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45.png"/><Relationship Id="rId5" Type="http://schemas.openxmlformats.org/officeDocument/2006/relationships/slide" Target="slide37.xml"/><Relationship Id="rId15" Type="http://schemas.openxmlformats.org/officeDocument/2006/relationships/image" Target="../media/image47.png"/><Relationship Id="rId10" Type="http://schemas.openxmlformats.org/officeDocument/2006/relationships/slide" Target="slide39.xml"/><Relationship Id="rId19" Type="http://schemas.openxmlformats.org/officeDocument/2006/relationships/image" Target="../media/image48.emf"/><Relationship Id="rId4" Type="http://schemas.microsoft.com/office/2007/relationships/hdphoto" Target="../media/hdphoto34.wdp"/><Relationship Id="rId9" Type="http://schemas.openxmlformats.org/officeDocument/2006/relationships/image" Target="../media/image44.png"/><Relationship Id="rId14" Type="http://schemas.openxmlformats.org/officeDocument/2006/relationships/slide" Target="slide4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8.emf"/><Relationship Id="rId3" Type="http://schemas.openxmlformats.org/officeDocument/2006/relationships/image" Target="../media/image44.png"/><Relationship Id="rId7" Type="http://schemas.openxmlformats.org/officeDocument/2006/relationships/slide" Target="slide36.xml"/><Relationship Id="rId12" Type="http://schemas.microsoft.com/office/2007/relationships/hdphoto" Target="../media/hdphoto1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audio" Target="../media/audio2.wav"/><Relationship Id="rId5" Type="http://schemas.openxmlformats.org/officeDocument/2006/relationships/image" Target="../media/image46.png"/><Relationship Id="rId10" Type="http://schemas.openxmlformats.org/officeDocument/2006/relationships/slide" Target="slide42.xml"/><Relationship Id="rId4" Type="http://schemas.openxmlformats.org/officeDocument/2006/relationships/image" Target="../media/image45.png"/><Relationship Id="rId9" Type="http://schemas.microsoft.com/office/2007/relationships/hdphoto" Target="../media/hdphoto36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8.emf"/><Relationship Id="rId3" Type="http://schemas.openxmlformats.org/officeDocument/2006/relationships/image" Target="../media/image44.png"/><Relationship Id="rId7" Type="http://schemas.openxmlformats.org/officeDocument/2006/relationships/slide" Target="slide36.xml"/><Relationship Id="rId12" Type="http://schemas.microsoft.com/office/2007/relationships/hdphoto" Target="../media/hdphoto2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audio" Target="../media/audio2.wav"/><Relationship Id="rId5" Type="http://schemas.openxmlformats.org/officeDocument/2006/relationships/image" Target="../media/image46.png"/><Relationship Id="rId10" Type="http://schemas.openxmlformats.org/officeDocument/2006/relationships/slide" Target="slide42.xml"/><Relationship Id="rId4" Type="http://schemas.openxmlformats.org/officeDocument/2006/relationships/image" Target="../media/image45.png"/><Relationship Id="rId9" Type="http://schemas.microsoft.com/office/2007/relationships/hdphoto" Target="../media/hdphoto18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8.emf"/><Relationship Id="rId3" Type="http://schemas.openxmlformats.org/officeDocument/2006/relationships/image" Target="../media/image44.png"/><Relationship Id="rId7" Type="http://schemas.openxmlformats.org/officeDocument/2006/relationships/slide" Target="slide36.xml"/><Relationship Id="rId12" Type="http://schemas.microsoft.com/office/2007/relationships/hdphoto" Target="../media/hdphoto1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audio" Target="../media/audio2.wav"/><Relationship Id="rId5" Type="http://schemas.openxmlformats.org/officeDocument/2006/relationships/image" Target="../media/image46.png"/><Relationship Id="rId10" Type="http://schemas.openxmlformats.org/officeDocument/2006/relationships/slide" Target="slide42.xml"/><Relationship Id="rId4" Type="http://schemas.openxmlformats.org/officeDocument/2006/relationships/image" Target="../media/image45.png"/><Relationship Id="rId9" Type="http://schemas.microsoft.com/office/2007/relationships/hdphoto" Target="../media/hdphoto2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17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10.xml"/><Relationship Id="rId5" Type="http://schemas.openxmlformats.org/officeDocument/2006/relationships/image" Target="../media/image6.png"/><Relationship Id="rId15" Type="http://schemas.microsoft.com/office/2007/relationships/hdphoto" Target="../media/hdphoto7.wdp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8.emf"/><Relationship Id="rId3" Type="http://schemas.openxmlformats.org/officeDocument/2006/relationships/image" Target="../media/image44.png"/><Relationship Id="rId7" Type="http://schemas.openxmlformats.org/officeDocument/2006/relationships/slide" Target="slide36.xml"/><Relationship Id="rId12" Type="http://schemas.microsoft.com/office/2007/relationships/hdphoto" Target="../media/hdphoto3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audio" Target="../media/audio2.wav"/><Relationship Id="rId5" Type="http://schemas.openxmlformats.org/officeDocument/2006/relationships/image" Target="../media/image46.png"/><Relationship Id="rId10" Type="http://schemas.openxmlformats.org/officeDocument/2006/relationships/slide" Target="slide42.xml"/><Relationship Id="rId4" Type="http://schemas.openxmlformats.org/officeDocument/2006/relationships/image" Target="../media/image45.png"/><Relationship Id="rId9" Type="http://schemas.microsoft.com/office/2007/relationships/hdphoto" Target="../media/hdphoto37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8.emf"/><Relationship Id="rId3" Type="http://schemas.openxmlformats.org/officeDocument/2006/relationships/image" Target="../media/image44.png"/><Relationship Id="rId7" Type="http://schemas.openxmlformats.org/officeDocument/2006/relationships/slide" Target="slide36.xml"/><Relationship Id="rId12" Type="http://schemas.microsoft.com/office/2007/relationships/hdphoto" Target="../media/hdphoto3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audio" Target="../media/audio2.wav"/><Relationship Id="rId5" Type="http://schemas.openxmlformats.org/officeDocument/2006/relationships/image" Target="../media/image46.png"/><Relationship Id="rId10" Type="http://schemas.openxmlformats.org/officeDocument/2006/relationships/slide" Target="slide42.xml"/><Relationship Id="rId4" Type="http://schemas.openxmlformats.org/officeDocument/2006/relationships/image" Target="../media/image45.png"/><Relationship Id="rId9" Type="http://schemas.microsoft.com/office/2007/relationships/hdphoto" Target="../media/hdphoto2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8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17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10.xml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9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17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10.xml"/><Relationship Id="rId5" Type="http://schemas.openxmlformats.org/officeDocument/2006/relationships/image" Target="../media/image6.png"/><Relationship Id="rId15" Type="http://schemas.microsoft.com/office/2007/relationships/hdphoto" Target="../media/hdphoto10.wdp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1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17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10.xml"/><Relationship Id="rId5" Type="http://schemas.openxmlformats.org/officeDocument/2006/relationships/image" Target="../media/image6.png"/><Relationship Id="rId15" Type="http://schemas.microsoft.com/office/2007/relationships/hdphoto" Target="../media/hdphoto12.wdp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3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17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10.xml"/><Relationship Id="rId5" Type="http://schemas.openxmlformats.org/officeDocument/2006/relationships/image" Target="../media/image6.png"/><Relationship Id="rId15" Type="http://schemas.microsoft.com/office/2007/relationships/hdphoto" Target="../media/hdphoto14.wdp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5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10.xml"/><Relationship Id="rId5" Type="http://schemas.openxmlformats.org/officeDocument/2006/relationships/image" Target="../media/image6.png"/><Relationship Id="rId15" Type="http://schemas.openxmlformats.org/officeDocument/2006/relationships/image" Target="../media/image12.emf"/><Relationship Id="rId10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049D7FD-C209-CD47-AACB-BE6166CE11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DAE5"/>
          </a:solidFill>
          <a:ln>
            <a:solidFill>
              <a:srgbClr val="AADA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242CB5-3C46-E44B-BD21-98E2E3E11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73" y="2813122"/>
            <a:ext cx="2400644" cy="37079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B7F9D5D-6BD7-B942-9B4B-1C2D4F6A3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071" y="488960"/>
            <a:ext cx="2600805" cy="2940040"/>
          </a:xfrm>
          <a:prstGeom prst="rect">
            <a:avLst/>
          </a:prstGeom>
        </p:spPr>
      </p:pic>
      <p:pic>
        <p:nvPicPr>
          <p:cNvPr id="7" name="Imagen 6">
            <a:hlinkClick r:id="rId4" action="ppaction://hlinksldjump"/>
            <a:extLst>
              <a:ext uri="{FF2B5EF4-FFF2-40B4-BE49-F238E27FC236}">
                <a16:creationId xmlns:a16="http://schemas.microsoft.com/office/drawing/2014/main" id="{514DE810-4C29-984D-996C-16A5AF903F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0C709A6-4F89-9C47-A2BA-9767AAF2E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66750"/>
            <a:ext cx="121920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48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A3A52968-0F63-9E4F-9576-9EF053249461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>
            <a:hlinkClick r:id="rId2" action="ppaction://hlinksldjump"/>
            <a:extLst>
              <a:ext uri="{FF2B5EF4-FFF2-40B4-BE49-F238E27FC236}">
                <a16:creationId xmlns:a16="http://schemas.microsoft.com/office/drawing/2014/main" id="{3AEF8D38-4CCD-2F48-BDEB-8C86F7593E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1" name="Imagen 20">
            <a:hlinkClick r:id="rId6" action="ppaction://hlinksldjump"/>
            <a:extLst>
              <a:ext uri="{FF2B5EF4-FFF2-40B4-BE49-F238E27FC236}">
                <a16:creationId xmlns:a16="http://schemas.microsoft.com/office/drawing/2014/main" id="{6C92823A-EDBC-4B45-B20B-54910E05B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2" name="Imagen 21">
            <a:hlinkClick r:id="rId8"/>
            <a:extLst>
              <a:ext uri="{FF2B5EF4-FFF2-40B4-BE49-F238E27FC236}">
                <a16:creationId xmlns:a16="http://schemas.microsoft.com/office/drawing/2014/main" id="{2D69DBA9-E276-6E44-86C7-6628F845A5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F6F5B26-B84F-7641-9AAB-AFFF0DADBE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D2AF31-B457-3C46-AF29-91B2FD66C2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5" name="Imagen 4">
            <a:hlinkClick r:id="rId12" action="ppaction://hlinksldjump"/>
            <a:extLst>
              <a:ext uri="{FF2B5EF4-FFF2-40B4-BE49-F238E27FC236}">
                <a16:creationId xmlns:a16="http://schemas.microsoft.com/office/drawing/2014/main" id="{CA2EAF52-E9AD-5042-B197-CF97B8181B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6" name="Imagen 5">
            <a:hlinkClick r:id="rId14" action="ppaction://hlinksldjump"/>
            <a:extLst>
              <a:ext uri="{FF2B5EF4-FFF2-40B4-BE49-F238E27FC236}">
                <a16:creationId xmlns:a16="http://schemas.microsoft.com/office/drawing/2014/main" id="{0461B997-9102-3B4B-BA8F-EE40A3AFD1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9" name="Imagen 8">
            <a:hlinkClick r:id="rId16" action="ppaction://hlinksldjump"/>
            <a:extLst>
              <a:ext uri="{FF2B5EF4-FFF2-40B4-BE49-F238E27FC236}">
                <a16:creationId xmlns:a16="http://schemas.microsoft.com/office/drawing/2014/main" id="{77D4AB35-FF7D-8A45-AFDD-22DE7D8415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10" name="Imagen 9">
            <a:hlinkClick r:id="rId18" action="ppaction://hlinksldjump"/>
            <a:extLst>
              <a:ext uri="{FF2B5EF4-FFF2-40B4-BE49-F238E27FC236}">
                <a16:creationId xmlns:a16="http://schemas.microsoft.com/office/drawing/2014/main" id="{ABFD63BB-8E41-3C4C-AE3F-A73D9643E7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12" name="Imagen 11">
            <a:hlinkClick r:id="rId20" action="ppaction://hlinksldjump"/>
            <a:extLst>
              <a:ext uri="{FF2B5EF4-FFF2-40B4-BE49-F238E27FC236}">
                <a16:creationId xmlns:a16="http://schemas.microsoft.com/office/drawing/2014/main" id="{FE82EFF5-C23C-AF4C-9B84-521D2569A4D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13" name="Imagen 12">
            <a:hlinkClick r:id="rId22" action="ppaction://hlinksldjump"/>
            <a:extLst>
              <a:ext uri="{FF2B5EF4-FFF2-40B4-BE49-F238E27FC236}">
                <a16:creationId xmlns:a16="http://schemas.microsoft.com/office/drawing/2014/main" id="{13F36D2B-6DE8-D244-B08A-BFCD75AEEB4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14" name="Imagen 13">
            <a:hlinkClick r:id="rId24" action="ppaction://hlinksldjump"/>
            <a:extLst>
              <a:ext uri="{FF2B5EF4-FFF2-40B4-BE49-F238E27FC236}">
                <a16:creationId xmlns:a16="http://schemas.microsoft.com/office/drawing/2014/main" id="{D6A824CB-B1C7-F04B-8F5F-41312547AFB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15" name="Imagen 14">
            <a:hlinkClick r:id="rId26" action="ppaction://hlinksldjump"/>
            <a:extLst>
              <a:ext uri="{FF2B5EF4-FFF2-40B4-BE49-F238E27FC236}">
                <a16:creationId xmlns:a16="http://schemas.microsoft.com/office/drawing/2014/main" id="{975B30D8-37CD-3C45-9F82-C47952F4A61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16" name="Imagen 15">
            <a:hlinkClick r:id="rId28" action="ppaction://hlinksldjump"/>
            <a:extLst>
              <a:ext uri="{FF2B5EF4-FFF2-40B4-BE49-F238E27FC236}">
                <a16:creationId xmlns:a16="http://schemas.microsoft.com/office/drawing/2014/main" id="{D1D9BD6B-D8DA-DD46-AE19-83D7FFD0A26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17" name="Imagen 16">
            <a:hlinkClick r:id="rId30" action="ppaction://hlinksldjump"/>
            <a:extLst>
              <a:ext uri="{FF2B5EF4-FFF2-40B4-BE49-F238E27FC236}">
                <a16:creationId xmlns:a16="http://schemas.microsoft.com/office/drawing/2014/main" id="{295D19E8-3348-5E43-8192-C70E7466527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19" name="Imagen 18">
            <a:hlinkClick r:id="rId32" action="ppaction://hlinksldjump"/>
            <a:extLst>
              <a:ext uri="{FF2B5EF4-FFF2-40B4-BE49-F238E27FC236}">
                <a16:creationId xmlns:a16="http://schemas.microsoft.com/office/drawing/2014/main" id="{C703307A-B74C-884A-BB99-5B11705BEAB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4" action="ppaction://hlinksldjump"/>
            <a:extLst>
              <a:ext uri="{FF2B5EF4-FFF2-40B4-BE49-F238E27FC236}">
                <a16:creationId xmlns:a16="http://schemas.microsoft.com/office/drawing/2014/main" id="{03689675-C355-6946-9087-6998A7C6761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98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96F9B4B5-3C83-FC4B-8FFF-B9ACB993D50F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/>
            <a:extLst>
              <a:ext uri="{FF2B5EF4-FFF2-40B4-BE49-F238E27FC236}">
                <a16:creationId xmlns:a16="http://schemas.microsoft.com/office/drawing/2014/main" id="{A1FFB42A-478C-534A-A419-19160476F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6" action="ppaction://hlinksldjump"/>
            <a:extLst>
              <a:ext uri="{FF2B5EF4-FFF2-40B4-BE49-F238E27FC236}">
                <a16:creationId xmlns:a16="http://schemas.microsoft.com/office/drawing/2014/main" id="{53738806-D17D-C348-9386-2CD08613EB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7"/>
            <a:extLst>
              <a:ext uri="{FF2B5EF4-FFF2-40B4-BE49-F238E27FC236}">
                <a16:creationId xmlns:a16="http://schemas.microsoft.com/office/drawing/2014/main" id="{A2A36BF6-4DAA-7A48-86AE-E9F3748AFB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CBB2AC25-5D58-FE46-A226-7D772AB8B1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7FA0FEA2-560C-F949-96D0-FF2D2763BF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1" action="ppaction://hlinksldjump"/>
            <a:extLst>
              <a:ext uri="{FF2B5EF4-FFF2-40B4-BE49-F238E27FC236}">
                <a16:creationId xmlns:a16="http://schemas.microsoft.com/office/drawing/2014/main" id="{2EFE5720-4116-454E-B480-548F678EDE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3" action="ppaction://hlinksldjump"/>
            <a:extLst>
              <a:ext uri="{FF2B5EF4-FFF2-40B4-BE49-F238E27FC236}">
                <a16:creationId xmlns:a16="http://schemas.microsoft.com/office/drawing/2014/main" id="{08A149B9-E403-5A43-BBF7-A429B441B2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5" action="ppaction://hlinksldjump"/>
            <a:extLst>
              <a:ext uri="{FF2B5EF4-FFF2-40B4-BE49-F238E27FC236}">
                <a16:creationId xmlns:a16="http://schemas.microsoft.com/office/drawing/2014/main" id="{6932448B-D88B-1846-A04B-6ADEF9F46E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7" action="ppaction://hlinksldjump"/>
            <a:extLst>
              <a:ext uri="{FF2B5EF4-FFF2-40B4-BE49-F238E27FC236}">
                <a16:creationId xmlns:a16="http://schemas.microsoft.com/office/drawing/2014/main" id="{6F777633-E438-264B-B34E-0C8C27C1299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19" action="ppaction://hlinksldjump"/>
            <a:extLst>
              <a:ext uri="{FF2B5EF4-FFF2-40B4-BE49-F238E27FC236}">
                <a16:creationId xmlns:a16="http://schemas.microsoft.com/office/drawing/2014/main" id="{FA7B706B-D268-7E48-88FA-5B2B8740081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1" action="ppaction://hlinksldjump"/>
            <a:extLst>
              <a:ext uri="{FF2B5EF4-FFF2-40B4-BE49-F238E27FC236}">
                <a16:creationId xmlns:a16="http://schemas.microsoft.com/office/drawing/2014/main" id="{8C326A88-30DF-0940-8CF9-1417559E6FE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3" action="ppaction://hlinksldjump"/>
            <a:extLst>
              <a:ext uri="{FF2B5EF4-FFF2-40B4-BE49-F238E27FC236}">
                <a16:creationId xmlns:a16="http://schemas.microsoft.com/office/drawing/2014/main" id="{E6116F85-C813-094F-9ED6-EB91EDB4AC0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5" action="ppaction://hlinksldjump"/>
            <a:extLst>
              <a:ext uri="{FF2B5EF4-FFF2-40B4-BE49-F238E27FC236}">
                <a16:creationId xmlns:a16="http://schemas.microsoft.com/office/drawing/2014/main" id="{D855AD5B-8B16-384E-B4EA-DC4C0C9A294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7" action="ppaction://hlinksldjump"/>
            <a:extLst>
              <a:ext uri="{FF2B5EF4-FFF2-40B4-BE49-F238E27FC236}">
                <a16:creationId xmlns:a16="http://schemas.microsoft.com/office/drawing/2014/main" id="{133CFF69-6A67-B040-882D-D6309828175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29" action="ppaction://hlinksldjump"/>
            <a:extLst>
              <a:ext uri="{FF2B5EF4-FFF2-40B4-BE49-F238E27FC236}">
                <a16:creationId xmlns:a16="http://schemas.microsoft.com/office/drawing/2014/main" id="{AADCD92F-379A-F243-B4F3-13EC2FDCD86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1" action="ppaction://hlinksldjump"/>
            <a:extLst>
              <a:ext uri="{FF2B5EF4-FFF2-40B4-BE49-F238E27FC236}">
                <a16:creationId xmlns:a16="http://schemas.microsoft.com/office/drawing/2014/main" id="{4D56C5BD-0A0C-A549-9DE0-CC03A8A2D7D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3" action="ppaction://hlinksldjump"/>
            <a:extLst>
              <a:ext uri="{FF2B5EF4-FFF2-40B4-BE49-F238E27FC236}">
                <a16:creationId xmlns:a16="http://schemas.microsoft.com/office/drawing/2014/main" id="{D98F1E43-33F0-B545-BA82-6F5A14BE3F8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96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119B7F79-5F87-C24B-B7AC-9A45E51258C8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/>
            <a:extLst>
              <a:ext uri="{FF2B5EF4-FFF2-40B4-BE49-F238E27FC236}">
                <a16:creationId xmlns:a16="http://schemas.microsoft.com/office/drawing/2014/main" id="{422F2F2D-A3BD-0749-BC6E-ED70C1F555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6" action="ppaction://hlinksldjump"/>
            <a:extLst>
              <a:ext uri="{FF2B5EF4-FFF2-40B4-BE49-F238E27FC236}">
                <a16:creationId xmlns:a16="http://schemas.microsoft.com/office/drawing/2014/main" id="{E4251593-725B-924A-9840-03D97771D3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7"/>
            <a:extLst>
              <a:ext uri="{FF2B5EF4-FFF2-40B4-BE49-F238E27FC236}">
                <a16:creationId xmlns:a16="http://schemas.microsoft.com/office/drawing/2014/main" id="{F58C728C-F898-0948-90F0-7BAB813CF0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EDCB1E67-AED7-2C4B-B799-4BF133E1A7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2C60B9AB-8B2D-4D42-BB2E-066F2F4FBE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1" action="ppaction://hlinksldjump"/>
            <a:extLst>
              <a:ext uri="{FF2B5EF4-FFF2-40B4-BE49-F238E27FC236}">
                <a16:creationId xmlns:a16="http://schemas.microsoft.com/office/drawing/2014/main" id="{DA45A093-A0EE-4049-A627-58BEA9299F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3" action="ppaction://hlinksldjump"/>
            <a:extLst>
              <a:ext uri="{FF2B5EF4-FFF2-40B4-BE49-F238E27FC236}">
                <a16:creationId xmlns:a16="http://schemas.microsoft.com/office/drawing/2014/main" id="{5CCDBF97-BE1F-0C44-9432-485525E4E0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5" action="ppaction://hlinksldjump"/>
            <a:extLst>
              <a:ext uri="{FF2B5EF4-FFF2-40B4-BE49-F238E27FC236}">
                <a16:creationId xmlns:a16="http://schemas.microsoft.com/office/drawing/2014/main" id="{C4888AB0-4823-C447-AFCC-B275307577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7" action="ppaction://hlinksldjump"/>
            <a:extLst>
              <a:ext uri="{FF2B5EF4-FFF2-40B4-BE49-F238E27FC236}">
                <a16:creationId xmlns:a16="http://schemas.microsoft.com/office/drawing/2014/main" id="{988B9E5B-7718-DD40-B579-043096177F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19" action="ppaction://hlinksldjump"/>
            <a:extLst>
              <a:ext uri="{FF2B5EF4-FFF2-40B4-BE49-F238E27FC236}">
                <a16:creationId xmlns:a16="http://schemas.microsoft.com/office/drawing/2014/main" id="{7F20DC9C-4348-D64D-B32E-273A1228DB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1" action="ppaction://hlinksldjump"/>
            <a:extLst>
              <a:ext uri="{FF2B5EF4-FFF2-40B4-BE49-F238E27FC236}">
                <a16:creationId xmlns:a16="http://schemas.microsoft.com/office/drawing/2014/main" id="{A07A6469-BC8D-2849-A8C7-5F621D5179C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3" action="ppaction://hlinksldjump"/>
            <a:extLst>
              <a:ext uri="{FF2B5EF4-FFF2-40B4-BE49-F238E27FC236}">
                <a16:creationId xmlns:a16="http://schemas.microsoft.com/office/drawing/2014/main" id="{867182F7-B827-D644-950E-29286FC21EE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5" action="ppaction://hlinksldjump"/>
            <a:extLst>
              <a:ext uri="{FF2B5EF4-FFF2-40B4-BE49-F238E27FC236}">
                <a16:creationId xmlns:a16="http://schemas.microsoft.com/office/drawing/2014/main" id="{4E967588-B5C9-3D40-AA94-922126BEC40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7" action="ppaction://hlinksldjump"/>
            <a:extLst>
              <a:ext uri="{FF2B5EF4-FFF2-40B4-BE49-F238E27FC236}">
                <a16:creationId xmlns:a16="http://schemas.microsoft.com/office/drawing/2014/main" id="{C82E560E-79E3-FA43-B90B-2E4DD1EF6C9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29" action="ppaction://hlinksldjump"/>
            <a:extLst>
              <a:ext uri="{FF2B5EF4-FFF2-40B4-BE49-F238E27FC236}">
                <a16:creationId xmlns:a16="http://schemas.microsoft.com/office/drawing/2014/main" id="{EB6FEA9B-3FF1-CA48-80C7-49C4EB76A02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1" action="ppaction://hlinksldjump"/>
            <a:extLst>
              <a:ext uri="{FF2B5EF4-FFF2-40B4-BE49-F238E27FC236}">
                <a16:creationId xmlns:a16="http://schemas.microsoft.com/office/drawing/2014/main" id="{D8AE9DEC-0FC7-9F48-82F1-40838212529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3" action="ppaction://hlinksldjump"/>
            <a:extLst>
              <a:ext uri="{FF2B5EF4-FFF2-40B4-BE49-F238E27FC236}">
                <a16:creationId xmlns:a16="http://schemas.microsoft.com/office/drawing/2014/main" id="{C1898A21-2FE9-9745-89E6-EC117ABBBE9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40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8E66B487-5F1B-7A42-AD7C-E5B1F7EEE19C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/>
            <a:extLst>
              <a:ext uri="{FF2B5EF4-FFF2-40B4-BE49-F238E27FC236}">
                <a16:creationId xmlns:a16="http://schemas.microsoft.com/office/drawing/2014/main" id="{9EDFB491-483B-134B-9079-81C1C024FD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6" action="ppaction://hlinksldjump"/>
            <a:extLst>
              <a:ext uri="{FF2B5EF4-FFF2-40B4-BE49-F238E27FC236}">
                <a16:creationId xmlns:a16="http://schemas.microsoft.com/office/drawing/2014/main" id="{09C98412-8EA4-2E4B-A910-A09B8B165E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8"/>
            <a:extLst>
              <a:ext uri="{FF2B5EF4-FFF2-40B4-BE49-F238E27FC236}">
                <a16:creationId xmlns:a16="http://schemas.microsoft.com/office/drawing/2014/main" id="{D81F44BA-8A53-F347-8ADA-3483875202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AA949C6B-46AC-6F43-9E08-0C22AFCEB5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C5ACDEAF-B058-5E44-BE14-BF00AE1806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2" action="ppaction://hlinksldjump"/>
            <a:extLst>
              <a:ext uri="{FF2B5EF4-FFF2-40B4-BE49-F238E27FC236}">
                <a16:creationId xmlns:a16="http://schemas.microsoft.com/office/drawing/2014/main" id="{3C6EF8BE-7568-5048-B9DA-82E4B1FB70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4" action="ppaction://hlinksldjump"/>
            <a:extLst>
              <a:ext uri="{FF2B5EF4-FFF2-40B4-BE49-F238E27FC236}">
                <a16:creationId xmlns:a16="http://schemas.microsoft.com/office/drawing/2014/main" id="{68E358D8-0C32-4B46-93A8-E82A671945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6" action="ppaction://hlinksldjump"/>
            <a:extLst>
              <a:ext uri="{FF2B5EF4-FFF2-40B4-BE49-F238E27FC236}">
                <a16:creationId xmlns:a16="http://schemas.microsoft.com/office/drawing/2014/main" id="{FB955522-BA98-234C-A738-5EFE188BA3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29700" y="726350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8" action="ppaction://hlinksldjump"/>
            <a:extLst>
              <a:ext uri="{FF2B5EF4-FFF2-40B4-BE49-F238E27FC236}">
                <a16:creationId xmlns:a16="http://schemas.microsoft.com/office/drawing/2014/main" id="{125B4E14-4710-894C-8F9A-96951AB6C2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0" action="ppaction://hlinksldjump"/>
            <a:extLst>
              <a:ext uri="{FF2B5EF4-FFF2-40B4-BE49-F238E27FC236}">
                <a16:creationId xmlns:a16="http://schemas.microsoft.com/office/drawing/2014/main" id="{8D8F6702-1A49-F646-98EE-19F2FA34659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2" action="ppaction://hlinksldjump"/>
            <a:extLst>
              <a:ext uri="{FF2B5EF4-FFF2-40B4-BE49-F238E27FC236}">
                <a16:creationId xmlns:a16="http://schemas.microsoft.com/office/drawing/2014/main" id="{B70AEFA8-8CC3-1848-9649-BC11CB744D5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4" action="ppaction://hlinksldjump"/>
            <a:extLst>
              <a:ext uri="{FF2B5EF4-FFF2-40B4-BE49-F238E27FC236}">
                <a16:creationId xmlns:a16="http://schemas.microsoft.com/office/drawing/2014/main" id="{40915E42-4DAE-724F-B418-ADD0A3B3AD2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6" action="ppaction://hlinksldjump"/>
            <a:extLst>
              <a:ext uri="{FF2B5EF4-FFF2-40B4-BE49-F238E27FC236}">
                <a16:creationId xmlns:a16="http://schemas.microsoft.com/office/drawing/2014/main" id="{F253EBF1-DDDF-A247-B9D5-E0CFA339B02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8" action="ppaction://hlinksldjump"/>
            <a:extLst>
              <a:ext uri="{FF2B5EF4-FFF2-40B4-BE49-F238E27FC236}">
                <a16:creationId xmlns:a16="http://schemas.microsoft.com/office/drawing/2014/main" id="{93DDB2D0-CD3C-B64D-9BBC-478B3A75AC6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0" action="ppaction://hlinksldjump"/>
            <a:extLst>
              <a:ext uri="{FF2B5EF4-FFF2-40B4-BE49-F238E27FC236}">
                <a16:creationId xmlns:a16="http://schemas.microsoft.com/office/drawing/2014/main" id="{491C7DC6-064F-F54F-B94D-2AFC5B86025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2" action="ppaction://hlinksldjump"/>
            <a:extLst>
              <a:ext uri="{FF2B5EF4-FFF2-40B4-BE49-F238E27FC236}">
                <a16:creationId xmlns:a16="http://schemas.microsoft.com/office/drawing/2014/main" id="{76123356-0C50-944B-AC5C-A5BD370B80A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4" action="ppaction://hlinksldjump"/>
            <a:extLst>
              <a:ext uri="{FF2B5EF4-FFF2-40B4-BE49-F238E27FC236}">
                <a16:creationId xmlns:a16="http://schemas.microsoft.com/office/drawing/2014/main" id="{34E4D503-35DF-264C-8F48-ADDD18EDE4E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67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F0962F8D-F5B5-234E-9433-0F6665DEB15D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/>
            <a:extLst>
              <a:ext uri="{FF2B5EF4-FFF2-40B4-BE49-F238E27FC236}">
                <a16:creationId xmlns:a16="http://schemas.microsoft.com/office/drawing/2014/main" id="{EE11E760-5DA9-0F4C-A69D-ADDF1200F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6" action="ppaction://hlinksldjump"/>
            <a:extLst>
              <a:ext uri="{FF2B5EF4-FFF2-40B4-BE49-F238E27FC236}">
                <a16:creationId xmlns:a16="http://schemas.microsoft.com/office/drawing/2014/main" id="{8EBE7581-A115-0246-8BC0-28C4F6A988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8"/>
            <a:extLst>
              <a:ext uri="{FF2B5EF4-FFF2-40B4-BE49-F238E27FC236}">
                <a16:creationId xmlns:a16="http://schemas.microsoft.com/office/drawing/2014/main" id="{DE6B9113-235B-6D4B-87FF-9C98A1F362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C819E3DE-29BE-DA44-8D12-28DF0CF41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20A3D146-741F-C645-A4E1-67A0E6E4BB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2" action="ppaction://hlinksldjump"/>
            <a:extLst>
              <a:ext uri="{FF2B5EF4-FFF2-40B4-BE49-F238E27FC236}">
                <a16:creationId xmlns:a16="http://schemas.microsoft.com/office/drawing/2014/main" id="{3416F167-B60A-F44A-8CF8-3332591953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4" action="ppaction://hlinksldjump"/>
            <a:extLst>
              <a:ext uri="{FF2B5EF4-FFF2-40B4-BE49-F238E27FC236}">
                <a16:creationId xmlns:a16="http://schemas.microsoft.com/office/drawing/2014/main" id="{40551B90-37C0-3C4F-96D6-A9121664FD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6" action="ppaction://hlinksldjump"/>
            <a:extLst>
              <a:ext uri="{FF2B5EF4-FFF2-40B4-BE49-F238E27FC236}">
                <a16:creationId xmlns:a16="http://schemas.microsoft.com/office/drawing/2014/main" id="{8C28CF3C-A8D9-454A-9E70-62C3D2793D0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8" action="ppaction://hlinksldjump"/>
            <a:extLst>
              <a:ext uri="{FF2B5EF4-FFF2-40B4-BE49-F238E27FC236}">
                <a16:creationId xmlns:a16="http://schemas.microsoft.com/office/drawing/2014/main" id="{185C9434-9AAE-BF4F-B332-12198D60CA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29700" y="737222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0" action="ppaction://hlinksldjump"/>
            <a:extLst>
              <a:ext uri="{FF2B5EF4-FFF2-40B4-BE49-F238E27FC236}">
                <a16:creationId xmlns:a16="http://schemas.microsoft.com/office/drawing/2014/main" id="{3211A3C8-F6C2-3241-862C-EF45BD06302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2" action="ppaction://hlinksldjump"/>
            <a:extLst>
              <a:ext uri="{FF2B5EF4-FFF2-40B4-BE49-F238E27FC236}">
                <a16:creationId xmlns:a16="http://schemas.microsoft.com/office/drawing/2014/main" id="{30F6D2DB-9B9C-6B42-B926-FC24E46D41E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4" action="ppaction://hlinksldjump"/>
            <a:extLst>
              <a:ext uri="{FF2B5EF4-FFF2-40B4-BE49-F238E27FC236}">
                <a16:creationId xmlns:a16="http://schemas.microsoft.com/office/drawing/2014/main" id="{078AE3DC-5EFD-2047-9A9F-CE185CA6CD7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6" action="ppaction://hlinksldjump"/>
            <a:extLst>
              <a:ext uri="{FF2B5EF4-FFF2-40B4-BE49-F238E27FC236}">
                <a16:creationId xmlns:a16="http://schemas.microsoft.com/office/drawing/2014/main" id="{A87F2C5D-1ABC-D342-97AD-731E58A4F7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8" action="ppaction://hlinksldjump"/>
            <a:extLst>
              <a:ext uri="{FF2B5EF4-FFF2-40B4-BE49-F238E27FC236}">
                <a16:creationId xmlns:a16="http://schemas.microsoft.com/office/drawing/2014/main" id="{4176BDC5-3486-CC4A-AE73-175A5E8D11B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0" action="ppaction://hlinksldjump"/>
            <a:extLst>
              <a:ext uri="{FF2B5EF4-FFF2-40B4-BE49-F238E27FC236}">
                <a16:creationId xmlns:a16="http://schemas.microsoft.com/office/drawing/2014/main" id="{91CB9A34-7385-034F-A7AF-877D35CE0CD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2" action="ppaction://hlinksldjump"/>
            <a:extLst>
              <a:ext uri="{FF2B5EF4-FFF2-40B4-BE49-F238E27FC236}">
                <a16:creationId xmlns:a16="http://schemas.microsoft.com/office/drawing/2014/main" id="{2F0E6345-2974-9748-AF7B-EC1EDC49CAF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4" action="ppaction://hlinksldjump"/>
            <a:extLst>
              <a:ext uri="{FF2B5EF4-FFF2-40B4-BE49-F238E27FC236}">
                <a16:creationId xmlns:a16="http://schemas.microsoft.com/office/drawing/2014/main" id="{4C7AE466-D016-DA4D-BFE4-52D659CBCEC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20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9AB7B0B1-307D-0A4A-8AD2-E83D648268CD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/>
            <a:extLst>
              <a:ext uri="{FF2B5EF4-FFF2-40B4-BE49-F238E27FC236}">
                <a16:creationId xmlns:a16="http://schemas.microsoft.com/office/drawing/2014/main" id="{E2A05212-E11A-B54A-9C1C-E7BCCA4CD5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6" action="ppaction://hlinksldjump"/>
            <a:extLst>
              <a:ext uri="{FF2B5EF4-FFF2-40B4-BE49-F238E27FC236}">
                <a16:creationId xmlns:a16="http://schemas.microsoft.com/office/drawing/2014/main" id="{8E65F557-B6EE-A64B-B3A5-27A8A61C70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8"/>
            <a:extLst>
              <a:ext uri="{FF2B5EF4-FFF2-40B4-BE49-F238E27FC236}">
                <a16:creationId xmlns:a16="http://schemas.microsoft.com/office/drawing/2014/main" id="{19BBB1AF-8A2D-4343-84E2-356DDC347A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DBB70C06-43E8-9A45-BFB5-A601E0741D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5DF68D2F-449B-D144-B76B-44FDDE8ACF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2" action="ppaction://hlinksldjump"/>
            <a:extLst>
              <a:ext uri="{FF2B5EF4-FFF2-40B4-BE49-F238E27FC236}">
                <a16:creationId xmlns:a16="http://schemas.microsoft.com/office/drawing/2014/main" id="{73910CD5-E55C-5E47-95F7-892C4AF7C1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4" action="ppaction://hlinksldjump"/>
            <a:extLst>
              <a:ext uri="{FF2B5EF4-FFF2-40B4-BE49-F238E27FC236}">
                <a16:creationId xmlns:a16="http://schemas.microsoft.com/office/drawing/2014/main" id="{0E241E95-D99B-3A43-AB2C-B176F8D99E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6" action="ppaction://hlinksldjump"/>
            <a:extLst>
              <a:ext uri="{FF2B5EF4-FFF2-40B4-BE49-F238E27FC236}">
                <a16:creationId xmlns:a16="http://schemas.microsoft.com/office/drawing/2014/main" id="{105CB5C5-4713-0B4C-ABE4-242C31AB55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8" action="ppaction://hlinksldjump"/>
            <a:extLst>
              <a:ext uri="{FF2B5EF4-FFF2-40B4-BE49-F238E27FC236}">
                <a16:creationId xmlns:a16="http://schemas.microsoft.com/office/drawing/2014/main" id="{06984A18-170E-8B46-987B-51F6217345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0" action="ppaction://hlinksldjump"/>
            <a:extLst>
              <a:ext uri="{FF2B5EF4-FFF2-40B4-BE49-F238E27FC236}">
                <a16:creationId xmlns:a16="http://schemas.microsoft.com/office/drawing/2014/main" id="{083BA697-C395-3549-A450-E4EAB193A5D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2" action="ppaction://hlinksldjump"/>
            <a:extLst>
              <a:ext uri="{FF2B5EF4-FFF2-40B4-BE49-F238E27FC236}">
                <a16:creationId xmlns:a16="http://schemas.microsoft.com/office/drawing/2014/main" id="{0C6DD686-C97D-B047-BF51-697987B2C34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4" action="ppaction://hlinksldjump"/>
            <a:extLst>
              <a:ext uri="{FF2B5EF4-FFF2-40B4-BE49-F238E27FC236}">
                <a16:creationId xmlns:a16="http://schemas.microsoft.com/office/drawing/2014/main" id="{6704F690-0A7F-8441-A34F-2B44963DACD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6" action="ppaction://hlinksldjump"/>
            <a:extLst>
              <a:ext uri="{FF2B5EF4-FFF2-40B4-BE49-F238E27FC236}">
                <a16:creationId xmlns:a16="http://schemas.microsoft.com/office/drawing/2014/main" id="{9C36F4FF-E9F3-9146-8073-5CB5BEDEFD1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8" action="ppaction://hlinksldjump"/>
            <a:extLst>
              <a:ext uri="{FF2B5EF4-FFF2-40B4-BE49-F238E27FC236}">
                <a16:creationId xmlns:a16="http://schemas.microsoft.com/office/drawing/2014/main" id="{5B285703-F417-EF4D-A362-F80F695CEC4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0" action="ppaction://hlinksldjump"/>
            <a:extLst>
              <a:ext uri="{FF2B5EF4-FFF2-40B4-BE49-F238E27FC236}">
                <a16:creationId xmlns:a16="http://schemas.microsoft.com/office/drawing/2014/main" id="{EF30E0C3-9C22-DB45-853F-F6BD1497F0C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2" action="ppaction://hlinksldjump"/>
            <a:extLst>
              <a:ext uri="{FF2B5EF4-FFF2-40B4-BE49-F238E27FC236}">
                <a16:creationId xmlns:a16="http://schemas.microsoft.com/office/drawing/2014/main" id="{DC72D605-F85B-4E41-9B0A-7679E4098FB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4" action="ppaction://hlinksldjump"/>
            <a:extLst>
              <a:ext uri="{FF2B5EF4-FFF2-40B4-BE49-F238E27FC236}">
                <a16:creationId xmlns:a16="http://schemas.microsoft.com/office/drawing/2014/main" id="{2C363C7C-E660-1C4E-84B9-BCB3D8791D6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53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4F6EFF3A-44F9-824D-8EB4-1C0284E05D4F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/>
            <a:extLst>
              <a:ext uri="{FF2B5EF4-FFF2-40B4-BE49-F238E27FC236}">
                <a16:creationId xmlns:a16="http://schemas.microsoft.com/office/drawing/2014/main" id="{73B719C4-64BD-B04A-90BC-EB94A988C3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6" action="ppaction://hlinksldjump"/>
            <a:extLst>
              <a:ext uri="{FF2B5EF4-FFF2-40B4-BE49-F238E27FC236}">
                <a16:creationId xmlns:a16="http://schemas.microsoft.com/office/drawing/2014/main" id="{FA8CCC86-E007-944A-A00C-EFA34F4F9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8"/>
            <a:extLst>
              <a:ext uri="{FF2B5EF4-FFF2-40B4-BE49-F238E27FC236}">
                <a16:creationId xmlns:a16="http://schemas.microsoft.com/office/drawing/2014/main" id="{DA14CBD4-0980-D944-BE70-85B3E1D7AE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05C00B6A-F8FB-E04E-B9A5-E1EEEAAB6D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579C3AD-746E-B84E-8DA4-F947505364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2" action="ppaction://hlinksldjump"/>
            <a:extLst>
              <a:ext uri="{FF2B5EF4-FFF2-40B4-BE49-F238E27FC236}">
                <a16:creationId xmlns:a16="http://schemas.microsoft.com/office/drawing/2014/main" id="{8287C79D-FBA6-3943-81EA-FFA1B32B71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4" action="ppaction://hlinksldjump"/>
            <a:extLst>
              <a:ext uri="{FF2B5EF4-FFF2-40B4-BE49-F238E27FC236}">
                <a16:creationId xmlns:a16="http://schemas.microsoft.com/office/drawing/2014/main" id="{E2BBC4AD-739D-074A-A579-BA0D4ADBE3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6" action="ppaction://hlinksldjump"/>
            <a:extLst>
              <a:ext uri="{FF2B5EF4-FFF2-40B4-BE49-F238E27FC236}">
                <a16:creationId xmlns:a16="http://schemas.microsoft.com/office/drawing/2014/main" id="{9B614977-EE97-4C45-9270-5E81125E2E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8" action="ppaction://hlinksldjump"/>
            <a:extLst>
              <a:ext uri="{FF2B5EF4-FFF2-40B4-BE49-F238E27FC236}">
                <a16:creationId xmlns:a16="http://schemas.microsoft.com/office/drawing/2014/main" id="{0E10AE60-1881-E548-9C56-279F9D6D3F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0" action="ppaction://hlinksldjump"/>
            <a:extLst>
              <a:ext uri="{FF2B5EF4-FFF2-40B4-BE49-F238E27FC236}">
                <a16:creationId xmlns:a16="http://schemas.microsoft.com/office/drawing/2014/main" id="{BFA85B94-F179-3440-853C-BE5EC8B4566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2" action="ppaction://hlinksldjump"/>
            <a:extLst>
              <a:ext uri="{FF2B5EF4-FFF2-40B4-BE49-F238E27FC236}">
                <a16:creationId xmlns:a16="http://schemas.microsoft.com/office/drawing/2014/main" id="{6411B374-6E19-614B-9E1A-21DE3660C60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4" action="ppaction://hlinksldjump"/>
            <a:extLst>
              <a:ext uri="{FF2B5EF4-FFF2-40B4-BE49-F238E27FC236}">
                <a16:creationId xmlns:a16="http://schemas.microsoft.com/office/drawing/2014/main" id="{8DDE64C1-21AA-584E-9C34-BA41711DC4B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6" action="ppaction://hlinksldjump"/>
            <a:extLst>
              <a:ext uri="{FF2B5EF4-FFF2-40B4-BE49-F238E27FC236}">
                <a16:creationId xmlns:a16="http://schemas.microsoft.com/office/drawing/2014/main" id="{17E73A70-2818-0845-8735-E7A3882B4AD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8" action="ppaction://hlinksldjump"/>
            <a:extLst>
              <a:ext uri="{FF2B5EF4-FFF2-40B4-BE49-F238E27FC236}">
                <a16:creationId xmlns:a16="http://schemas.microsoft.com/office/drawing/2014/main" id="{AF0532E9-7973-AD4A-8EB0-E8085C980F5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0" action="ppaction://hlinksldjump"/>
            <a:extLst>
              <a:ext uri="{FF2B5EF4-FFF2-40B4-BE49-F238E27FC236}">
                <a16:creationId xmlns:a16="http://schemas.microsoft.com/office/drawing/2014/main" id="{E6799217-282B-4743-B150-6571EC887A5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2" action="ppaction://hlinksldjump"/>
            <a:extLst>
              <a:ext uri="{FF2B5EF4-FFF2-40B4-BE49-F238E27FC236}">
                <a16:creationId xmlns:a16="http://schemas.microsoft.com/office/drawing/2014/main" id="{6F3FE5AB-09A2-EA45-953C-6995BCBCC38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4" action="ppaction://hlinksldjump"/>
            <a:extLst>
              <a:ext uri="{FF2B5EF4-FFF2-40B4-BE49-F238E27FC236}">
                <a16:creationId xmlns:a16="http://schemas.microsoft.com/office/drawing/2014/main" id="{094B1B25-8D9F-3C42-984E-1FB263838A4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24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DE2A6B14-7051-154F-8444-9FBED98C50C8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/>
            <a:extLst>
              <a:ext uri="{FF2B5EF4-FFF2-40B4-BE49-F238E27FC236}">
                <a16:creationId xmlns:a16="http://schemas.microsoft.com/office/drawing/2014/main" id="{42609C11-D243-354D-A1BD-C51716EA0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6" action="ppaction://hlinksldjump"/>
            <a:extLst>
              <a:ext uri="{FF2B5EF4-FFF2-40B4-BE49-F238E27FC236}">
                <a16:creationId xmlns:a16="http://schemas.microsoft.com/office/drawing/2014/main" id="{54160E46-B6E6-0F42-B02C-007E8269B0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8"/>
            <a:extLst>
              <a:ext uri="{FF2B5EF4-FFF2-40B4-BE49-F238E27FC236}">
                <a16:creationId xmlns:a16="http://schemas.microsoft.com/office/drawing/2014/main" id="{DC594DD2-53C0-A14E-8468-7BF7465C9E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A1CA6491-724C-9E47-92F4-0B3CA51B07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A86A00D-90E6-A645-9FAE-69E04E842C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2" action="ppaction://hlinksldjump"/>
            <a:extLst>
              <a:ext uri="{FF2B5EF4-FFF2-40B4-BE49-F238E27FC236}">
                <a16:creationId xmlns:a16="http://schemas.microsoft.com/office/drawing/2014/main" id="{F42AEB53-E5F6-5E45-A1B3-2E10EC6F90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4" action="ppaction://hlinksldjump"/>
            <a:extLst>
              <a:ext uri="{FF2B5EF4-FFF2-40B4-BE49-F238E27FC236}">
                <a16:creationId xmlns:a16="http://schemas.microsoft.com/office/drawing/2014/main" id="{CAF0BBDC-6EE4-F54C-9F23-778C77F3D3B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6" action="ppaction://hlinksldjump"/>
            <a:extLst>
              <a:ext uri="{FF2B5EF4-FFF2-40B4-BE49-F238E27FC236}">
                <a16:creationId xmlns:a16="http://schemas.microsoft.com/office/drawing/2014/main" id="{995411C6-CFC8-2540-825E-5E0BDF4E77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8" action="ppaction://hlinksldjump"/>
            <a:extLst>
              <a:ext uri="{FF2B5EF4-FFF2-40B4-BE49-F238E27FC236}">
                <a16:creationId xmlns:a16="http://schemas.microsoft.com/office/drawing/2014/main" id="{766F63E0-6F44-7B4B-B714-26051E6073F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0" action="ppaction://hlinksldjump"/>
            <a:extLst>
              <a:ext uri="{FF2B5EF4-FFF2-40B4-BE49-F238E27FC236}">
                <a16:creationId xmlns:a16="http://schemas.microsoft.com/office/drawing/2014/main" id="{373424D1-E472-DD44-977C-C5E8B7AA3C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2" action="ppaction://hlinksldjump"/>
            <a:extLst>
              <a:ext uri="{FF2B5EF4-FFF2-40B4-BE49-F238E27FC236}">
                <a16:creationId xmlns:a16="http://schemas.microsoft.com/office/drawing/2014/main" id="{6253D73E-C8B4-AD47-84C6-A9822985F5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4" action="ppaction://hlinksldjump"/>
            <a:extLst>
              <a:ext uri="{FF2B5EF4-FFF2-40B4-BE49-F238E27FC236}">
                <a16:creationId xmlns:a16="http://schemas.microsoft.com/office/drawing/2014/main" id="{9C59B1C1-22B0-2645-AF1B-36E5D014F06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6" action="ppaction://hlinksldjump"/>
            <a:extLst>
              <a:ext uri="{FF2B5EF4-FFF2-40B4-BE49-F238E27FC236}">
                <a16:creationId xmlns:a16="http://schemas.microsoft.com/office/drawing/2014/main" id="{B51621F9-61A7-8544-AD2B-B0862B21137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8" action="ppaction://hlinksldjump"/>
            <a:extLst>
              <a:ext uri="{FF2B5EF4-FFF2-40B4-BE49-F238E27FC236}">
                <a16:creationId xmlns:a16="http://schemas.microsoft.com/office/drawing/2014/main" id="{4F44D14D-313D-774B-9272-8367D0850FE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0" action="ppaction://hlinksldjump"/>
            <a:extLst>
              <a:ext uri="{FF2B5EF4-FFF2-40B4-BE49-F238E27FC236}">
                <a16:creationId xmlns:a16="http://schemas.microsoft.com/office/drawing/2014/main" id="{54BFB7EA-5AE9-684A-8E4E-3279B2D660E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2" action="ppaction://hlinksldjump"/>
            <a:extLst>
              <a:ext uri="{FF2B5EF4-FFF2-40B4-BE49-F238E27FC236}">
                <a16:creationId xmlns:a16="http://schemas.microsoft.com/office/drawing/2014/main" id="{3CFDD8BA-1DAE-1E46-8860-F625CCDD215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4" action="ppaction://hlinksldjump"/>
            <a:extLst>
              <a:ext uri="{FF2B5EF4-FFF2-40B4-BE49-F238E27FC236}">
                <a16:creationId xmlns:a16="http://schemas.microsoft.com/office/drawing/2014/main" id="{C887113E-6468-394D-ACCE-0402929941A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00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AC206A20-EB50-194B-A640-A90DEAC3A2B1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/>
            <a:extLst>
              <a:ext uri="{FF2B5EF4-FFF2-40B4-BE49-F238E27FC236}">
                <a16:creationId xmlns:a16="http://schemas.microsoft.com/office/drawing/2014/main" id="{497F0C09-9B2E-714B-9770-434D62C45F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6" action="ppaction://hlinksldjump"/>
            <a:extLst>
              <a:ext uri="{FF2B5EF4-FFF2-40B4-BE49-F238E27FC236}">
                <a16:creationId xmlns:a16="http://schemas.microsoft.com/office/drawing/2014/main" id="{6027EBD7-6DD1-5A4D-BB0B-FD38581A4D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8"/>
            <a:extLst>
              <a:ext uri="{FF2B5EF4-FFF2-40B4-BE49-F238E27FC236}">
                <a16:creationId xmlns:a16="http://schemas.microsoft.com/office/drawing/2014/main" id="{5F5D6292-4FBC-EC43-9AC8-F4FEB8A698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D3A4F638-61F8-0643-AD81-B1FD37C961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6867235F-1344-594E-9495-C196594473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2" action="ppaction://hlinksldjump"/>
            <a:extLst>
              <a:ext uri="{FF2B5EF4-FFF2-40B4-BE49-F238E27FC236}">
                <a16:creationId xmlns:a16="http://schemas.microsoft.com/office/drawing/2014/main" id="{2B00CC63-63C2-764E-9111-0DA2EC6C2C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4" action="ppaction://hlinksldjump"/>
            <a:extLst>
              <a:ext uri="{FF2B5EF4-FFF2-40B4-BE49-F238E27FC236}">
                <a16:creationId xmlns:a16="http://schemas.microsoft.com/office/drawing/2014/main" id="{4479CEB0-FE4D-C541-857D-E7772376F4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6" action="ppaction://hlinksldjump"/>
            <a:extLst>
              <a:ext uri="{FF2B5EF4-FFF2-40B4-BE49-F238E27FC236}">
                <a16:creationId xmlns:a16="http://schemas.microsoft.com/office/drawing/2014/main" id="{BD93468E-CB66-264B-A151-9A021B6271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8" action="ppaction://hlinksldjump"/>
            <a:extLst>
              <a:ext uri="{FF2B5EF4-FFF2-40B4-BE49-F238E27FC236}">
                <a16:creationId xmlns:a16="http://schemas.microsoft.com/office/drawing/2014/main" id="{1E31A032-42F2-9E43-A53B-47B672834A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0" action="ppaction://hlinksldjump"/>
            <a:extLst>
              <a:ext uri="{FF2B5EF4-FFF2-40B4-BE49-F238E27FC236}">
                <a16:creationId xmlns:a16="http://schemas.microsoft.com/office/drawing/2014/main" id="{B0F27FBD-10A6-E647-825D-52AAC75AB63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2" action="ppaction://hlinksldjump"/>
            <a:extLst>
              <a:ext uri="{FF2B5EF4-FFF2-40B4-BE49-F238E27FC236}">
                <a16:creationId xmlns:a16="http://schemas.microsoft.com/office/drawing/2014/main" id="{3D91AF69-4F12-0644-B330-A18460ABBAC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4" action="ppaction://hlinksldjump"/>
            <a:extLst>
              <a:ext uri="{FF2B5EF4-FFF2-40B4-BE49-F238E27FC236}">
                <a16:creationId xmlns:a16="http://schemas.microsoft.com/office/drawing/2014/main" id="{083D0095-462F-3A43-89DA-5A69FC882C9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6" action="ppaction://hlinksldjump"/>
            <a:extLst>
              <a:ext uri="{FF2B5EF4-FFF2-40B4-BE49-F238E27FC236}">
                <a16:creationId xmlns:a16="http://schemas.microsoft.com/office/drawing/2014/main" id="{50D02B9F-6CF0-3641-970A-CEBA86F1A2F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8" action="ppaction://hlinksldjump"/>
            <a:extLst>
              <a:ext uri="{FF2B5EF4-FFF2-40B4-BE49-F238E27FC236}">
                <a16:creationId xmlns:a16="http://schemas.microsoft.com/office/drawing/2014/main" id="{3106B9CF-C3F2-8B47-A117-23E062A5500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0" action="ppaction://hlinksldjump"/>
            <a:extLst>
              <a:ext uri="{FF2B5EF4-FFF2-40B4-BE49-F238E27FC236}">
                <a16:creationId xmlns:a16="http://schemas.microsoft.com/office/drawing/2014/main" id="{FA55022B-3A59-6943-9437-62FF6B69C1A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2" action="ppaction://hlinksldjump"/>
            <a:extLst>
              <a:ext uri="{FF2B5EF4-FFF2-40B4-BE49-F238E27FC236}">
                <a16:creationId xmlns:a16="http://schemas.microsoft.com/office/drawing/2014/main" id="{B139AC00-8417-D145-996D-8063279E32D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4" action="ppaction://hlinksldjump"/>
            <a:extLst>
              <a:ext uri="{FF2B5EF4-FFF2-40B4-BE49-F238E27FC236}">
                <a16:creationId xmlns:a16="http://schemas.microsoft.com/office/drawing/2014/main" id="{FE490717-8B2A-C64E-9219-6F689820BEA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45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A1C1E772-9F39-7B4D-8D8D-F91DC6CA0463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/>
            <a:extLst>
              <a:ext uri="{FF2B5EF4-FFF2-40B4-BE49-F238E27FC236}">
                <a16:creationId xmlns:a16="http://schemas.microsoft.com/office/drawing/2014/main" id="{73134465-A849-D542-BC95-32C11BEACD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6" action="ppaction://hlinksldjump"/>
            <a:extLst>
              <a:ext uri="{FF2B5EF4-FFF2-40B4-BE49-F238E27FC236}">
                <a16:creationId xmlns:a16="http://schemas.microsoft.com/office/drawing/2014/main" id="{902BB5FF-18BE-BF4E-8BCF-D6A2EDCF77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8"/>
            <a:extLst>
              <a:ext uri="{FF2B5EF4-FFF2-40B4-BE49-F238E27FC236}">
                <a16:creationId xmlns:a16="http://schemas.microsoft.com/office/drawing/2014/main" id="{D07D9405-9AD7-8049-8648-E33E4B4BD9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99281415-8CA2-C94D-98E9-6D2AB242DD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ADB06A2B-AFC7-CE40-80D2-6BEE9FCF4D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2" action="ppaction://hlinksldjump"/>
            <a:extLst>
              <a:ext uri="{FF2B5EF4-FFF2-40B4-BE49-F238E27FC236}">
                <a16:creationId xmlns:a16="http://schemas.microsoft.com/office/drawing/2014/main" id="{B9EE2317-A335-DD4E-AE2E-ACC5441469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4" action="ppaction://hlinksldjump"/>
            <a:extLst>
              <a:ext uri="{FF2B5EF4-FFF2-40B4-BE49-F238E27FC236}">
                <a16:creationId xmlns:a16="http://schemas.microsoft.com/office/drawing/2014/main" id="{18D9EAC3-DC4F-204C-831E-6ACFFEE068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6" action="ppaction://hlinksldjump"/>
            <a:extLst>
              <a:ext uri="{FF2B5EF4-FFF2-40B4-BE49-F238E27FC236}">
                <a16:creationId xmlns:a16="http://schemas.microsoft.com/office/drawing/2014/main" id="{459F6A70-CA23-0E4B-B3DA-EA01AABF72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8" action="ppaction://hlinksldjump"/>
            <a:extLst>
              <a:ext uri="{FF2B5EF4-FFF2-40B4-BE49-F238E27FC236}">
                <a16:creationId xmlns:a16="http://schemas.microsoft.com/office/drawing/2014/main" id="{E9DC1B6C-8C63-6B4D-BDD0-8FB891C245A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0" action="ppaction://hlinksldjump"/>
            <a:extLst>
              <a:ext uri="{FF2B5EF4-FFF2-40B4-BE49-F238E27FC236}">
                <a16:creationId xmlns:a16="http://schemas.microsoft.com/office/drawing/2014/main" id="{BE12CFE9-A35A-194D-AE2A-16F9E043B42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2" action="ppaction://hlinksldjump"/>
            <a:extLst>
              <a:ext uri="{FF2B5EF4-FFF2-40B4-BE49-F238E27FC236}">
                <a16:creationId xmlns:a16="http://schemas.microsoft.com/office/drawing/2014/main" id="{EDF93B59-2566-5540-9F15-35FDE3285E2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4" action="ppaction://hlinksldjump"/>
            <a:extLst>
              <a:ext uri="{FF2B5EF4-FFF2-40B4-BE49-F238E27FC236}">
                <a16:creationId xmlns:a16="http://schemas.microsoft.com/office/drawing/2014/main" id="{F727AF0C-F609-0647-B6C2-AC42226D644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6" action="ppaction://hlinksldjump"/>
            <a:extLst>
              <a:ext uri="{FF2B5EF4-FFF2-40B4-BE49-F238E27FC236}">
                <a16:creationId xmlns:a16="http://schemas.microsoft.com/office/drawing/2014/main" id="{1697D73B-9FCC-9443-84B4-1F995966197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8" action="ppaction://hlinksldjump"/>
            <a:extLst>
              <a:ext uri="{FF2B5EF4-FFF2-40B4-BE49-F238E27FC236}">
                <a16:creationId xmlns:a16="http://schemas.microsoft.com/office/drawing/2014/main" id="{56F07569-3026-8642-A1F2-19D76FFAE5B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029700" y="656953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0" action="ppaction://hlinksldjump"/>
            <a:extLst>
              <a:ext uri="{FF2B5EF4-FFF2-40B4-BE49-F238E27FC236}">
                <a16:creationId xmlns:a16="http://schemas.microsoft.com/office/drawing/2014/main" id="{6B4318C2-3415-834E-8C19-789D57D48FB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2" action="ppaction://hlinksldjump"/>
            <a:extLst>
              <a:ext uri="{FF2B5EF4-FFF2-40B4-BE49-F238E27FC236}">
                <a16:creationId xmlns:a16="http://schemas.microsoft.com/office/drawing/2014/main" id="{C5B9B5F1-F9A4-2F4C-B108-EAB2C32586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4" action="ppaction://hlinksldjump"/>
            <a:extLst>
              <a:ext uri="{FF2B5EF4-FFF2-40B4-BE49-F238E27FC236}">
                <a16:creationId xmlns:a16="http://schemas.microsoft.com/office/drawing/2014/main" id="{AC21A9BF-E46B-144A-A3A8-F2D91E77C8B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16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14946907-23B2-B740-92B7-5EE1CF10929D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0025411-188A-744C-83AC-34AF8E4AE965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AC1EB"/>
          </a:solidFill>
          <a:ln>
            <a:solidFill>
              <a:srgbClr val="AA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pic>
        <p:nvPicPr>
          <p:cNvPr id="6" name="Imagen 5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id="{64CE2ABD-5DCD-5E47-9FA7-0DF7697AA5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5" b="96677" l="9804" r="89951">
                        <a14:foregroundMark x1="64951" y1="2115" x2="62990" y2="15106"/>
                        <a14:foregroundMark x1="76961" y1="90634" x2="74755" y2="90634"/>
                        <a14:foregroundMark x1="42157" y1="95166" x2="35539" y2="90937"/>
                        <a14:foregroundMark x1="44118" y1="28097" x2="40931" y2="28399"/>
                        <a14:foregroundMark x1="47059" y1="93051" x2="47059" y2="93051"/>
                        <a14:foregroundMark x1="45588" y1="90332" x2="45588" y2="90332"/>
                        <a14:foregroundMark x1="45343" y1="96677" x2="45343" y2="96677"/>
                      </a14:backgroundRemoval>
                    </a14:imgEffect>
                  </a14:imgLayer>
                </a14:imgProps>
              </a:ext>
            </a:extLst>
          </a:blip>
          <a:srcRect l="14463" r="10256"/>
          <a:stretch/>
        </p:blipFill>
        <p:spPr>
          <a:xfrm>
            <a:off x="199690" y="2780000"/>
            <a:ext cx="3088818" cy="33287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3498C9AA-7747-AF41-B173-DE637D814A06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9" name="Imagen 38">
            <a:hlinkClick r:id="rId7" action="ppaction://hlinksldjump"/>
            <a:extLst>
              <a:ext uri="{FF2B5EF4-FFF2-40B4-BE49-F238E27FC236}">
                <a16:creationId xmlns:a16="http://schemas.microsoft.com/office/drawing/2014/main" id="{FD539707-EA98-7F45-AB9D-F2E883C44A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1" name="Imagen 40">
            <a:hlinkClick r:id="rId10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id="{EE0BA309-E7A3-844B-98CB-81A48CFFFE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3781" y="4568270"/>
            <a:ext cx="2133600" cy="2222500"/>
          </a:xfrm>
          <a:prstGeom prst="rect">
            <a:avLst/>
          </a:prstGeom>
        </p:spPr>
      </p:pic>
      <p:pic>
        <p:nvPicPr>
          <p:cNvPr id="43" name="Imagen 42">
            <a:hlinkClick r:id="rId12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id="{FE108649-7858-F84B-8B7D-386DA7C35E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3049" y="2610622"/>
            <a:ext cx="2133600" cy="2197100"/>
          </a:xfrm>
          <a:prstGeom prst="rect">
            <a:avLst/>
          </a:prstGeom>
        </p:spPr>
      </p:pic>
      <p:pic>
        <p:nvPicPr>
          <p:cNvPr id="45" name="Imagen 44">
            <a:hlinkClick r:id="rId14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id="{EB9D174D-5E25-4948-8745-1E0BB14873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27306" y="4572000"/>
            <a:ext cx="2133600" cy="2286000"/>
          </a:xfrm>
          <a:prstGeom prst="rect">
            <a:avLst/>
          </a:prstGeom>
        </p:spPr>
      </p:pic>
      <p:pic>
        <p:nvPicPr>
          <p:cNvPr id="47" name="Imagen 46">
            <a:hlinkClick r:id="rId16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id="{2FE59C95-A609-E74A-82DA-4C1C8338FE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60473" y="2587667"/>
            <a:ext cx="2133600" cy="2197100"/>
          </a:xfrm>
          <a:prstGeom prst="rect">
            <a:avLst/>
          </a:prstGeom>
        </p:spPr>
      </p:pic>
      <p:pic>
        <p:nvPicPr>
          <p:cNvPr id="49" name="Imagen 48">
            <a:hlinkClick r:id="rId18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id="{0BDA8F27-23BE-8240-9DCD-808F9D1943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83383" y="4568270"/>
            <a:ext cx="2133600" cy="2286000"/>
          </a:xfrm>
          <a:prstGeom prst="rect">
            <a:avLst/>
          </a:prstGeom>
        </p:spPr>
      </p:pic>
      <p:pic>
        <p:nvPicPr>
          <p:cNvPr id="51" name="Imagen 50">
            <a:hlinkClick r:id="rId20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id="{4D591A3E-2792-B84F-B8B9-B58E7650F4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74218" y="2608222"/>
            <a:ext cx="2133600" cy="22225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104FDB6-AF0B-494A-8554-5C6EBAA160C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1602336"/>
            <a:ext cx="9867900" cy="609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3E391EF-2116-7D49-ADF2-D19393873F3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289973"/>
            <a:ext cx="9867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08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A2CD1917-E3E2-D74E-9A87-3A218E516A36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/>
            <a:extLst>
              <a:ext uri="{FF2B5EF4-FFF2-40B4-BE49-F238E27FC236}">
                <a16:creationId xmlns:a16="http://schemas.microsoft.com/office/drawing/2014/main" id="{26B35B18-D725-D544-AC33-C780FF8202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6" action="ppaction://hlinksldjump"/>
            <a:extLst>
              <a:ext uri="{FF2B5EF4-FFF2-40B4-BE49-F238E27FC236}">
                <a16:creationId xmlns:a16="http://schemas.microsoft.com/office/drawing/2014/main" id="{D59EA47C-4B11-A047-B097-0FB5B62DFD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8"/>
            <a:extLst>
              <a:ext uri="{FF2B5EF4-FFF2-40B4-BE49-F238E27FC236}">
                <a16:creationId xmlns:a16="http://schemas.microsoft.com/office/drawing/2014/main" id="{BEDBF021-4096-E941-A75C-B1E7B783A2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4DE04D97-7CCA-B04C-9016-AF30984E0F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2538EB9D-AED1-2346-B425-4E1AFBBA8A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2" action="ppaction://hlinksldjump"/>
            <a:extLst>
              <a:ext uri="{FF2B5EF4-FFF2-40B4-BE49-F238E27FC236}">
                <a16:creationId xmlns:a16="http://schemas.microsoft.com/office/drawing/2014/main" id="{46F198B1-AB23-0542-A82A-FE54D789CF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4" action="ppaction://hlinksldjump"/>
            <a:extLst>
              <a:ext uri="{FF2B5EF4-FFF2-40B4-BE49-F238E27FC236}">
                <a16:creationId xmlns:a16="http://schemas.microsoft.com/office/drawing/2014/main" id="{F94F9F88-C19F-3A46-98B0-F893988597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6" action="ppaction://hlinksldjump"/>
            <a:extLst>
              <a:ext uri="{FF2B5EF4-FFF2-40B4-BE49-F238E27FC236}">
                <a16:creationId xmlns:a16="http://schemas.microsoft.com/office/drawing/2014/main" id="{4A81BE3E-4730-0442-A19A-85535DD758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8" action="ppaction://hlinksldjump"/>
            <a:extLst>
              <a:ext uri="{FF2B5EF4-FFF2-40B4-BE49-F238E27FC236}">
                <a16:creationId xmlns:a16="http://schemas.microsoft.com/office/drawing/2014/main" id="{F2627A95-247A-A644-9209-0B9B0CBB9B8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0" action="ppaction://hlinksldjump"/>
            <a:extLst>
              <a:ext uri="{FF2B5EF4-FFF2-40B4-BE49-F238E27FC236}">
                <a16:creationId xmlns:a16="http://schemas.microsoft.com/office/drawing/2014/main" id="{F267B5E3-F6A3-9241-8C6F-0EA65C80F82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2" action="ppaction://hlinksldjump"/>
            <a:extLst>
              <a:ext uri="{FF2B5EF4-FFF2-40B4-BE49-F238E27FC236}">
                <a16:creationId xmlns:a16="http://schemas.microsoft.com/office/drawing/2014/main" id="{7DAA5441-366D-0F47-B430-A32B26E2932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4" action="ppaction://hlinksldjump"/>
            <a:extLst>
              <a:ext uri="{FF2B5EF4-FFF2-40B4-BE49-F238E27FC236}">
                <a16:creationId xmlns:a16="http://schemas.microsoft.com/office/drawing/2014/main" id="{0B9492AD-3B0D-AB42-8432-A0A4273AF5A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6" action="ppaction://hlinksldjump"/>
            <a:extLst>
              <a:ext uri="{FF2B5EF4-FFF2-40B4-BE49-F238E27FC236}">
                <a16:creationId xmlns:a16="http://schemas.microsoft.com/office/drawing/2014/main" id="{3C2EEEF0-2DB7-944E-9200-4A452DEF7C6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8" action="ppaction://hlinksldjump"/>
            <a:extLst>
              <a:ext uri="{FF2B5EF4-FFF2-40B4-BE49-F238E27FC236}">
                <a16:creationId xmlns:a16="http://schemas.microsoft.com/office/drawing/2014/main" id="{6F9D137E-1161-6740-B5FD-9EA1569D575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0" action="ppaction://hlinksldjump"/>
            <a:extLst>
              <a:ext uri="{FF2B5EF4-FFF2-40B4-BE49-F238E27FC236}">
                <a16:creationId xmlns:a16="http://schemas.microsoft.com/office/drawing/2014/main" id="{AD1888BB-F5DE-BC44-80BC-F5B8BCE2A68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2" action="ppaction://hlinksldjump"/>
            <a:extLst>
              <a:ext uri="{FF2B5EF4-FFF2-40B4-BE49-F238E27FC236}">
                <a16:creationId xmlns:a16="http://schemas.microsoft.com/office/drawing/2014/main" id="{19F63E76-C166-0945-A068-5D1B162EE9A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4" action="ppaction://hlinksldjump"/>
            <a:extLst>
              <a:ext uri="{FF2B5EF4-FFF2-40B4-BE49-F238E27FC236}">
                <a16:creationId xmlns:a16="http://schemas.microsoft.com/office/drawing/2014/main" id="{2DCB5536-C42D-2F45-B977-AE594D86999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56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42077DC3-3172-584F-A2F5-F3F60B884E91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/>
            <a:extLst>
              <a:ext uri="{FF2B5EF4-FFF2-40B4-BE49-F238E27FC236}">
                <a16:creationId xmlns:a16="http://schemas.microsoft.com/office/drawing/2014/main" id="{C4B7D330-25C8-EE48-B28A-A1D6F37CBE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6" action="ppaction://hlinksldjump"/>
            <a:extLst>
              <a:ext uri="{FF2B5EF4-FFF2-40B4-BE49-F238E27FC236}">
                <a16:creationId xmlns:a16="http://schemas.microsoft.com/office/drawing/2014/main" id="{1C9228FA-FCE5-4442-AD0C-268A12CF89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8"/>
            <a:extLst>
              <a:ext uri="{FF2B5EF4-FFF2-40B4-BE49-F238E27FC236}">
                <a16:creationId xmlns:a16="http://schemas.microsoft.com/office/drawing/2014/main" id="{258932C0-EFB5-D041-8983-DCBD8FCE07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FE0148D1-CF1A-D047-A7C4-922A6B0F37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18A136EA-A03A-FB49-9E12-67F5A3E11D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2" action="ppaction://hlinksldjump"/>
            <a:extLst>
              <a:ext uri="{FF2B5EF4-FFF2-40B4-BE49-F238E27FC236}">
                <a16:creationId xmlns:a16="http://schemas.microsoft.com/office/drawing/2014/main" id="{2E99851B-E82C-2C49-882B-0A4F8E1E57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4" action="ppaction://hlinksldjump"/>
            <a:extLst>
              <a:ext uri="{FF2B5EF4-FFF2-40B4-BE49-F238E27FC236}">
                <a16:creationId xmlns:a16="http://schemas.microsoft.com/office/drawing/2014/main" id="{5FDC5739-1ECD-7C45-8CD5-ED8973A16E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6" action="ppaction://hlinksldjump"/>
            <a:extLst>
              <a:ext uri="{FF2B5EF4-FFF2-40B4-BE49-F238E27FC236}">
                <a16:creationId xmlns:a16="http://schemas.microsoft.com/office/drawing/2014/main" id="{548B3638-9696-014E-9721-E9F5E8D15E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8" action="ppaction://hlinksldjump"/>
            <a:extLst>
              <a:ext uri="{FF2B5EF4-FFF2-40B4-BE49-F238E27FC236}">
                <a16:creationId xmlns:a16="http://schemas.microsoft.com/office/drawing/2014/main" id="{DFF69C34-E43A-9245-B64A-DACA719DE6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20" action="ppaction://hlinksldjump"/>
            <a:extLst>
              <a:ext uri="{FF2B5EF4-FFF2-40B4-BE49-F238E27FC236}">
                <a16:creationId xmlns:a16="http://schemas.microsoft.com/office/drawing/2014/main" id="{B0492601-2363-B340-BC9F-0F9F97C802D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2" action="ppaction://hlinksldjump"/>
            <a:extLst>
              <a:ext uri="{FF2B5EF4-FFF2-40B4-BE49-F238E27FC236}">
                <a16:creationId xmlns:a16="http://schemas.microsoft.com/office/drawing/2014/main" id="{56F4C599-31D9-4549-9894-9842AB498C7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4" action="ppaction://hlinksldjump"/>
            <a:extLst>
              <a:ext uri="{FF2B5EF4-FFF2-40B4-BE49-F238E27FC236}">
                <a16:creationId xmlns:a16="http://schemas.microsoft.com/office/drawing/2014/main" id="{FBC76119-EB69-DE47-9FDB-56324F710C4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6" action="ppaction://hlinksldjump"/>
            <a:extLst>
              <a:ext uri="{FF2B5EF4-FFF2-40B4-BE49-F238E27FC236}">
                <a16:creationId xmlns:a16="http://schemas.microsoft.com/office/drawing/2014/main" id="{45640435-88BE-034D-861D-DD67A880E05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8" action="ppaction://hlinksldjump"/>
            <a:extLst>
              <a:ext uri="{FF2B5EF4-FFF2-40B4-BE49-F238E27FC236}">
                <a16:creationId xmlns:a16="http://schemas.microsoft.com/office/drawing/2014/main" id="{2C23A3F4-E8A5-4744-8971-F8C1EE4379E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30" action="ppaction://hlinksldjump"/>
            <a:extLst>
              <a:ext uri="{FF2B5EF4-FFF2-40B4-BE49-F238E27FC236}">
                <a16:creationId xmlns:a16="http://schemas.microsoft.com/office/drawing/2014/main" id="{4E7CED5E-7F12-6E45-AEC2-9FEB05ABD53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2" action="ppaction://hlinksldjump"/>
            <a:extLst>
              <a:ext uri="{FF2B5EF4-FFF2-40B4-BE49-F238E27FC236}">
                <a16:creationId xmlns:a16="http://schemas.microsoft.com/office/drawing/2014/main" id="{9BF0A433-6387-7642-9D0F-2FB24CA3845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4" action="ppaction://hlinksldjump"/>
            <a:extLst>
              <a:ext uri="{FF2B5EF4-FFF2-40B4-BE49-F238E27FC236}">
                <a16:creationId xmlns:a16="http://schemas.microsoft.com/office/drawing/2014/main" id="{AA20D1A7-95E7-8C4D-8AA7-2557EFC061F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097635" y="5995889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56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01419BF7-D9A1-7F44-B71C-2F054F9C945C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372FF8F-E06D-D640-999B-3B49EB4EB3DF}"/>
              </a:ext>
            </a:extLst>
          </p:cNvPr>
          <p:cNvSpPr/>
          <p:nvPr/>
        </p:nvSpPr>
        <p:spPr>
          <a:xfrm>
            <a:off x="0" y="0"/>
            <a:ext cx="12192000" cy="2495551"/>
          </a:xfrm>
          <a:prstGeom prst="rect">
            <a:avLst/>
          </a:prstGeom>
          <a:solidFill>
            <a:srgbClr val="F5E893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B327BECE-83C5-494A-B33C-9CEDCFD92E3A}"/>
              </a:ext>
            </a:extLst>
          </p:cNvPr>
          <p:cNvSpPr/>
          <p:nvPr/>
        </p:nvSpPr>
        <p:spPr>
          <a:xfrm>
            <a:off x="8669868" y="509242"/>
            <a:ext cx="3335865" cy="1171723"/>
          </a:xfrm>
          <a:prstGeom prst="roundRect">
            <a:avLst/>
          </a:prstGeom>
          <a:solidFill>
            <a:schemeClr val="bg1"/>
          </a:solidFill>
          <a:ln>
            <a:solidFill>
              <a:srgbClr val="F5E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C0CA1B7-F6BA-B64F-A46A-AB7FFDA4E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4" t="5601" r="32435" b="49958"/>
          <a:stretch/>
        </p:blipFill>
        <p:spPr>
          <a:xfrm>
            <a:off x="141394" y="4059080"/>
            <a:ext cx="1965866" cy="2495135"/>
          </a:xfrm>
          <a:prstGeom prst="rect">
            <a:avLst/>
          </a:prstGeom>
        </p:spPr>
      </p:pic>
      <p:pic>
        <p:nvPicPr>
          <p:cNvPr id="22" name="Imagen 21">
            <a:hlinkClick r:id="rId3" action="ppaction://hlinksldjump"/>
            <a:extLst>
              <a:ext uri="{FF2B5EF4-FFF2-40B4-BE49-F238E27FC236}">
                <a16:creationId xmlns:a16="http://schemas.microsoft.com/office/drawing/2014/main" id="{65A2190A-2F3E-4243-98AC-503EC01010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6" name="Imagen 25">
            <a:hlinkClick r:id="rId6" action="ppaction://hlinksldjump"/>
            <a:extLst>
              <a:ext uri="{FF2B5EF4-FFF2-40B4-BE49-F238E27FC236}">
                <a16:creationId xmlns:a16="http://schemas.microsoft.com/office/drawing/2014/main" id="{2A6DED55-4F52-CD47-8FC1-D5B677763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6" name="Imagen 35">
            <a:hlinkClick r:id="rId7"/>
            <a:extLst>
              <a:ext uri="{FF2B5EF4-FFF2-40B4-BE49-F238E27FC236}">
                <a16:creationId xmlns:a16="http://schemas.microsoft.com/office/drawing/2014/main" id="{0EBC28E3-04AF-794A-B24F-DA9C914119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94" y="1790158"/>
            <a:ext cx="1047276" cy="120658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5BF8A5E0-84DD-CD40-B68A-3D2238C49E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697" y="364853"/>
            <a:ext cx="8957754" cy="14605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15EE8631-0D71-874D-9F7F-28942186FC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130" y="1589950"/>
            <a:ext cx="8674100" cy="609600"/>
          </a:xfrm>
          <a:prstGeom prst="rect">
            <a:avLst/>
          </a:prstGeom>
        </p:spPr>
      </p:pic>
      <p:pic>
        <p:nvPicPr>
          <p:cNvPr id="42" name="Imagen 41">
            <a:hlinkClick r:id="rId11" action="ppaction://hlinksldjump"/>
            <a:extLst>
              <a:ext uri="{FF2B5EF4-FFF2-40B4-BE49-F238E27FC236}">
                <a16:creationId xmlns:a16="http://schemas.microsoft.com/office/drawing/2014/main" id="{8B11169E-F4B5-C541-8770-73900992D1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7260" y="2651012"/>
            <a:ext cx="2616200" cy="876300"/>
          </a:xfrm>
          <a:prstGeom prst="rect">
            <a:avLst/>
          </a:prstGeom>
        </p:spPr>
      </p:pic>
      <p:pic>
        <p:nvPicPr>
          <p:cNvPr id="43" name="Imagen 42">
            <a:hlinkClick r:id="rId13" action="ppaction://hlinksldjump"/>
            <a:extLst>
              <a:ext uri="{FF2B5EF4-FFF2-40B4-BE49-F238E27FC236}">
                <a16:creationId xmlns:a16="http://schemas.microsoft.com/office/drawing/2014/main" id="{5C0DB017-0C83-8946-A218-C9921A1F5B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9660" y="2648187"/>
            <a:ext cx="2616200" cy="876300"/>
          </a:xfrm>
          <a:prstGeom prst="rect">
            <a:avLst/>
          </a:prstGeom>
        </p:spPr>
      </p:pic>
      <p:pic>
        <p:nvPicPr>
          <p:cNvPr id="44" name="Imagen 43">
            <a:hlinkClick r:id="rId15" action="ppaction://hlinksldjump"/>
            <a:extLst>
              <a:ext uri="{FF2B5EF4-FFF2-40B4-BE49-F238E27FC236}">
                <a16:creationId xmlns:a16="http://schemas.microsoft.com/office/drawing/2014/main" id="{0F99DA69-1D0A-7F4C-B6C0-BEB0F27F9F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97635" y="2648187"/>
            <a:ext cx="2616200" cy="863600"/>
          </a:xfrm>
          <a:prstGeom prst="rect">
            <a:avLst/>
          </a:prstGeom>
        </p:spPr>
      </p:pic>
      <p:pic>
        <p:nvPicPr>
          <p:cNvPr id="45" name="Imagen 44">
            <a:hlinkClick r:id="rId17" action="ppaction://hlinksldjump"/>
            <a:extLst>
              <a:ext uri="{FF2B5EF4-FFF2-40B4-BE49-F238E27FC236}">
                <a16:creationId xmlns:a16="http://schemas.microsoft.com/office/drawing/2014/main" id="{569B8355-3927-1449-B644-ADEB025B9C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07260" y="3752945"/>
            <a:ext cx="2616200" cy="876300"/>
          </a:xfrm>
          <a:prstGeom prst="rect">
            <a:avLst/>
          </a:prstGeom>
        </p:spPr>
      </p:pic>
      <p:pic>
        <p:nvPicPr>
          <p:cNvPr id="46" name="Imagen 45">
            <a:hlinkClick r:id="rId19" action="ppaction://hlinksldjump"/>
            <a:extLst>
              <a:ext uri="{FF2B5EF4-FFF2-40B4-BE49-F238E27FC236}">
                <a16:creationId xmlns:a16="http://schemas.microsoft.com/office/drawing/2014/main" id="{E140FBED-A166-CD47-8841-D46B8CFFDAB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9660" y="3752945"/>
            <a:ext cx="2616200" cy="876300"/>
          </a:xfrm>
          <a:prstGeom prst="rect">
            <a:avLst/>
          </a:prstGeom>
        </p:spPr>
      </p:pic>
      <p:pic>
        <p:nvPicPr>
          <p:cNvPr id="47" name="Imagen 46">
            <a:hlinkClick r:id="rId21" action="ppaction://hlinksldjump"/>
            <a:extLst>
              <a:ext uri="{FF2B5EF4-FFF2-40B4-BE49-F238E27FC236}">
                <a16:creationId xmlns:a16="http://schemas.microsoft.com/office/drawing/2014/main" id="{259A7F90-859F-7346-AC20-58ACFB785CC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97635" y="3752945"/>
            <a:ext cx="2616200" cy="876300"/>
          </a:xfrm>
          <a:prstGeom prst="rect">
            <a:avLst/>
          </a:prstGeom>
        </p:spPr>
      </p:pic>
      <p:pic>
        <p:nvPicPr>
          <p:cNvPr id="48" name="Imagen 47">
            <a:hlinkClick r:id="rId23" action="ppaction://hlinksldjump"/>
            <a:extLst>
              <a:ext uri="{FF2B5EF4-FFF2-40B4-BE49-F238E27FC236}">
                <a16:creationId xmlns:a16="http://schemas.microsoft.com/office/drawing/2014/main" id="{D17CA3FF-ABF4-2542-AB49-67C2C0FB512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07260" y="4874417"/>
            <a:ext cx="2616200" cy="876300"/>
          </a:xfrm>
          <a:prstGeom prst="rect">
            <a:avLst/>
          </a:prstGeom>
        </p:spPr>
      </p:pic>
      <p:pic>
        <p:nvPicPr>
          <p:cNvPr id="49" name="Imagen 48">
            <a:hlinkClick r:id="rId25" action="ppaction://hlinksldjump"/>
            <a:extLst>
              <a:ext uri="{FF2B5EF4-FFF2-40B4-BE49-F238E27FC236}">
                <a16:creationId xmlns:a16="http://schemas.microsoft.com/office/drawing/2014/main" id="{DED73761-86B5-BE4B-81A5-FAA80597B68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79660" y="4868497"/>
            <a:ext cx="2616200" cy="876300"/>
          </a:xfrm>
          <a:prstGeom prst="rect">
            <a:avLst/>
          </a:prstGeom>
        </p:spPr>
      </p:pic>
      <p:pic>
        <p:nvPicPr>
          <p:cNvPr id="50" name="Imagen 49">
            <a:hlinkClick r:id="rId27" action="ppaction://hlinksldjump"/>
            <a:extLst>
              <a:ext uri="{FF2B5EF4-FFF2-40B4-BE49-F238E27FC236}">
                <a16:creationId xmlns:a16="http://schemas.microsoft.com/office/drawing/2014/main" id="{95F20DF2-3444-1046-AAA6-F633D5DEF54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97635" y="4868497"/>
            <a:ext cx="2616200" cy="876300"/>
          </a:xfrm>
          <a:prstGeom prst="rect">
            <a:avLst/>
          </a:prstGeom>
        </p:spPr>
      </p:pic>
      <p:pic>
        <p:nvPicPr>
          <p:cNvPr id="51" name="Imagen 50">
            <a:hlinkClick r:id="rId29" action="ppaction://hlinksldjump"/>
            <a:extLst>
              <a:ext uri="{FF2B5EF4-FFF2-40B4-BE49-F238E27FC236}">
                <a16:creationId xmlns:a16="http://schemas.microsoft.com/office/drawing/2014/main" id="{FE131239-91F7-894A-9A4A-BF3EE0368DB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07260" y="5995889"/>
            <a:ext cx="2616200" cy="876300"/>
          </a:xfrm>
          <a:prstGeom prst="rect">
            <a:avLst/>
          </a:prstGeom>
        </p:spPr>
      </p:pic>
      <p:pic>
        <p:nvPicPr>
          <p:cNvPr id="52" name="Imagen 51">
            <a:hlinkClick r:id="rId31" action="ppaction://hlinksldjump"/>
            <a:extLst>
              <a:ext uri="{FF2B5EF4-FFF2-40B4-BE49-F238E27FC236}">
                <a16:creationId xmlns:a16="http://schemas.microsoft.com/office/drawing/2014/main" id="{E8EC8511-0CBE-D84B-869E-1D63537ACDA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079660" y="5995889"/>
            <a:ext cx="2616200" cy="876300"/>
          </a:xfrm>
          <a:prstGeom prst="rect">
            <a:avLst/>
          </a:prstGeom>
        </p:spPr>
      </p:pic>
      <p:pic>
        <p:nvPicPr>
          <p:cNvPr id="53" name="Imagen 52">
            <a:hlinkClick r:id="rId33" action="ppaction://hlinksldjump"/>
            <a:extLst>
              <a:ext uri="{FF2B5EF4-FFF2-40B4-BE49-F238E27FC236}">
                <a16:creationId xmlns:a16="http://schemas.microsoft.com/office/drawing/2014/main" id="{523EDC34-B945-0449-BD34-F379FF4FE5B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029700" y="713650"/>
            <a:ext cx="2616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06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94AEF00B-BC7D-FE4C-8B79-6F8F266E007D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2D58F75-3F4F-BB43-806C-8A504116A9D7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EDC8D6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55" name="Rectángulo redondeado 54">
            <a:extLst>
              <a:ext uri="{FF2B5EF4-FFF2-40B4-BE49-F238E27FC236}">
                <a16:creationId xmlns:a16="http://schemas.microsoft.com/office/drawing/2014/main" id="{EB951979-6FF3-714E-8E29-FD94DD387FA3}"/>
              </a:ext>
            </a:extLst>
          </p:cNvPr>
          <p:cNvSpPr/>
          <p:nvPr/>
        </p:nvSpPr>
        <p:spPr>
          <a:xfrm>
            <a:off x="9925660" y="154496"/>
            <a:ext cx="1717700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hlinkClick r:id="rId3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id="{F5232B41-06B4-2543-B9DA-1865CE177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28" y="3053169"/>
            <a:ext cx="2243631" cy="3017982"/>
          </a:xfrm>
          <a:prstGeom prst="rect">
            <a:avLst/>
          </a:prstGeom>
        </p:spPr>
      </p:pic>
      <p:pic>
        <p:nvPicPr>
          <p:cNvPr id="13" name="Imagen 12">
            <a:hlinkClick r:id="rId6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id="{AE152D51-3D28-834B-A8FA-A0238FBE7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6282" y="3051996"/>
            <a:ext cx="2223776" cy="3017982"/>
          </a:xfrm>
          <a:prstGeom prst="rect">
            <a:avLst/>
          </a:prstGeom>
        </p:spPr>
      </p:pic>
      <p:pic>
        <p:nvPicPr>
          <p:cNvPr id="15" name="Imagen 14">
            <a:hlinkClick r:id="rId8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id="{FF715616-718E-6740-BF6E-432F2F3936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8282" y="3051726"/>
            <a:ext cx="2219303" cy="3018252"/>
          </a:xfrm>
          <a:prstGeom prst="rect">
            <a:avLst/>
          </a:prstGeom>
        </p:spPr>
      </p:pic>
      <p:pic>
        <p:nvPicPr>
          <p:cNvPr id="17" name="Imagen 16">
            <a:hlinkClick r:id="rId10" action="ppaction://hlinksldjump">
              <a:snd r:embed="rId4" name="click.wav"/>
            </a:hlinkClick>
            <a:extLst>
              <a:ext uri="{FF2B5EF4-FFF2-40B4-BE49-F238E27FC236}">
                <a16:creationId xmlns:a16="http://schemas.microsoft.com/office/drawing/2014/main" id="{3D3E6F61-E778-A942-AC82-1712EB6705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5809" y="2992632"/>
            <a:ext cx="2261199" cy="3018252"/>
          </a:xfrm>
          <a:prstGeom prst="rect">
            <a:avLst/>
          </a:prstGeom>
        </p:spPr>
      </p:pic>
      <p:pic>
        <p:nvPicPr>
          <p:cNvPr id="31" name="Imagen 30">
            <a:hlinkClick r:id="rId12" action="ppaction://hlinksldjump"/>
            <a:extLst>
              <a:ext uri="{FF2B5EF4-FFF2-40B4-BE49-F238E27FC236}">
                <a16:creationId xmlns:a16="http://schemas.microsoft.com/office/drawing/2014/main" id="{27259D81-339C-F242-8DDA-9FC16E544B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2" name="Imagen 31">
            <a:hlinkClick r:id="rId15" action="ppaction://hlinksldjump"/>
            <a:extLst>
              <a:ext uri="{FF2B5EF4-FFF2-40B4-BE49-F238E27FC236}">
                <a16:creationId xmlns:a16="http://schemas.microsoft.com/office/drawing/2014/main" id="{79248951-81E1-E945-9C11-A18587A74F7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40DA826-0761-8B44-89D9-7EDA5EE348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106" y="313523"/>
            <a:ext cx="993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28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4712398B-EB54-B145-A446-AB54AC273937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2D58F75-3F4F-BB43-806C-8A504116A9D7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EDC8D6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55" name="Rectángulo redondeado 54">
            <a:extLst>
              <a:ext uri="{FF2B5EF4-FFF2-40B4-BE49-F238E27FC236}">
                <a16:creationId xmlns:a16="http://schemas.microsoft.com/office/drawing/2014/main" id="{EB951979-6FF3-714E-8E29-FD94DD387FA3}"/>
              </a:ext>
            </a:extLst>
          </p:cNvPr>
          <p:cNvSpPr/>
          <p:nvPr/>
        </p:nvSpPr>
        <p:spPr>
          <a:xfrm>
            <a:off x="9925660" y="154496"/>
            <a:ext cx="1717700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5232B41-06B4-2543-B9DA-1865CE177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965" y="310525"/>
            <a:ext cx="1547090" cy="208104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E152D51-3D28-834B-A8FA-A0238FBE7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282" y="3051996"/>
            <a:ext cx="2223776" cy="301798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F715616-718E-6740-BF6E-432F2F393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82" y="3051726"/>
            <a:ext cx="2219303" cy="301825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D3E6F61-E778-A942-AC82-1712EB670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5809" y="2992632"/>
            <a:ext cx="2261199" cy="3018252"/>
          </a:xfrm>
          <a:prstGeom prst="rect">
            <a:avLst/>
          </a:prstGeom>
        </p:spPr>
      </p:pic>
      <p:pic>
        <p:nvPicPr>
          <p:cNvPr id="32" name="Imagen 31">
            <a:hlinkClick r:id="rId7" action="ppaction://hlinksldjump"/>
            <a:extLst>
              <a:ext uri="{FF2B5EF4-FFF2-40B4-BE49-F238E27FC236}">
                <a16:creationId xmlns:a16="http://schemas.microsoft.com/office/drawing/2014/main" id="{79248951-81E1-E945-9C11-A18587A74F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2" name="Imagen 11">
            <a:hlinkClick r:id="rId10" action="ppaction://hlinksldjump"/>
            <a:extLst>
              <a:ext uri="{FF2B5EF4-FFF2-40B4-BE49-F238E27FC236}">
                <a16:creationId xmlns:a16="http://schemas.microsoft.com/office/drawing/2014/main" id="{E5A17F3A-1E73-8948-B015-35C52FE694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D2D553E-2BC7-2843-8EDD-B5328D0765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06" y="313523"/>
            <a:ext cx="993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27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C090A9F9-8EF5-D541-BFE5-F6A85C1C3979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2D58F75-3F4F-BB43-806C-8A504116A9D7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EDC8D6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55" name="Rectángulo redondeado 54">
            <a:extLst>
              <a:ext uri="{FF2B5EF4-FFF2-40B4-BE49-F238E27FC236}">
                <a16:creationId xmlns:a16="http://schemas.microsoft.com/office/drawing/2014/main" id="{EB951979-6FF3-714E-8E29-FD94DD387FA3}"/>
              </a:ext>
            </a:extLst>
          </p:cNvPr>
          <p:cNvSpPr/>
          <p:nvPr/>
        </p:nvSpPr>
        <p:spPr>
          <a:xfrm>
            <a:off x="9925660" y="154496"/>
            <a:ext cx="1717700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5232B41-06B4-2543-B9DA-1865CE177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28" y="3053169"/>
            <a:ext cx="2243631" cy="30179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E152D51-3D28-834B-A8FA-A0238FBE7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8034" y="233474"/>
            <a:ext cx="1552952" cy="210757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F715616-718E-6740-BF6E-432F2F393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82" y="3051726"/>
            <a:ext cx="2219303" cy="301825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D3E6F61-E778-A942-AC82-1712EB670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5809" y="2992632"/>
            <a:ext cx="2261199" cy="3018252"/>
          </a:xfrm>
          <a:prstGeom prst="rect">
            <a:avLst/>
          </a:prstGeom>
        </p:spPr>
      </p:pic>
      <p:pic>
        <p:nvPicPr>
          <p:cNvPr id="12" name="Imagen 11">
            <a:hlinkClick r:id="rId7" action="ppaction://hlinksldjump"/>
            <a:extLst>
              <a:ext uri="{FF2B5EF4-FFF2-40B4-BE49-F238E27FC236}">
                <a16:creationId xmlns:a16="http://schemas.microsoft.com/office/drawing/2014/main" id="{E5615479-274C-5443-86E0-0B5AA7A64B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4" name="Imagen 13">
            <a:hlinkClick r:id="rId10" action="ppaction://hlinksldjump"/>
            <a:extLst>
              <a:ext uri="{FF2B5EF4-FFF2-40B4-BE49-F238E27FC236}">
                <a16:creationId xmlns:a16="http://schemas.microsoft.com/office/drawing/2014/main" id="{F81B402A-02F2-D44B-BBE4-13A73C2E15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A64271C-2A52-8543-85C6-17D233E7CD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06" y="313523"/>
            <a:ext cx="993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28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B18A7908-4860-4E41-BCC9-F5E421220B1D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2D58F75-3F4F-BB43-806C-8A504116A9D7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EDC8D6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55" name="Rectángulo redondeado 54">
            <a:extLst>
              <a:ext uri="{FF2B5EF4-FFF2-40B4-BE49-F238E27FC236}">
                <a16:creationId xmlns:a16="http://schemas.microsoft.com/office/drawing/2014/main" id="{EB951979-6FF3-714E-8E29-FD94DD387FA3}"/>
              </a:ext>
            </a:extLst>
          </p:cNvPr>
          <p:cNvSpPr/>
          <p:nvPr/>
        </p:nvSpPr>
        <p:spPr>
          <a:xfrm>
            <a:off x="9925660" y="154496"/>
            <a:ext cx="1717700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5232B41-06B4-2543-B9DA-1865CE177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28" y="3053169"/>
            <a:ext cx="2243631" cy="30179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E152D51-3D28-834B-A8FA-A0238FBE7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282" y="3051996"/>
            <a:ext cx="2223776" cy="301798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F715616-718E-6740-BF6E-432F2F393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5269" y="257939"/>
            <a:ext cx="1531701" cy="208311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D3E6F61-E778-A942-AC82-1712EB670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5809" y="2992632"/>
            <a:ext cx="2261199" cy="3018252"/>
          </a:xfrm>
          <a:prstGeom prst="rect">
            <a:avLst/>
          </a:prstGeom>
        </p:spPr>
      </p:pic>
      <p:pic>
        <p:nvPicPr>
          <p:cNvPr id="12" name="Imagen 11">
            <a:hlinkClick r:id="rId7" action="ppaction://hlinksldjump"/>
            <a:extLst>
              <a:ext uri="{FF2B5EF4-FFF2-40B4-BE49-F238E27FC236}">
                <a16:creationId xmlns:a16="http://schemas.microsoft.com/office/drawing/2014/main" id="{EE8939E0-9BE5-E748-8B8C-4C67118BB6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4" name="Imagen 13">
            <a:hlinkClick r:id="rId10" action="ppaction://hlinksldjump"/>
            <a:extLst>
              <a:ext uri="{FF2B5EF4-FFF2-40B4-BE49-F238E27FC236}">
                <a16:creationId xmlns:a16="http://schemas.microsoft.com/office/drawing/2014/main" id="{A5FC04EA-0C7E-FA46-9A9B-73378FF04E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536B6BF-8CAA-1F45-9C93-E4D314AD73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06" y="313523"/>
            <a:ext cx="993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17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74E9F722-77FD-624A-83D6-50D752E35A27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2D58F75-3F4F-BB43-806C-8A504116A9D7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EDC8D6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55" name="Rectángulo redondeado 54">
            <a:extLst>
              <a:ext uri="{FF2B5EF4-FFF2-40B4-BE49-F238E27FC236}">
                <a16:creationId xmlns:a16="http://schemas.microsoft.com/office/drawing/2014/main" id="{EB951979-6FF3-714E-8E29-FD94DD387FA3}"/>
              </a:ext>
            </a:extLst>
          </p:cNvPr>
          <p:cNvSpPr/>
          <p:nvPr/>
        </p:nvSpPr>
        <p:spPr>
          <a:xfrm>
            <a:off x="9925660" y="154496"/>
            <a:ext cx="1717700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EDC8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5232B41-06B4-2543-B9DA-1865CE177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28" y="3053169"/>
            <a:ext cx="2243631" cy="30179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E152D51-3D28-834B-A8FA-A0238FBE7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282" y="3051996"/>
            <a:ext cx="2223776" cy="301798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F715616-718E-6740-BF6E-432F2F393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82" y="3051726"/>
            <a:ext cx="2219303" cy="301825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D3E6F61-E778-A942-AC82-1712EB670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9084" y="264859"/>
            <a:ext cx="1555432" cy="2076193"/>
          </a:xfrm>
          <a:prstGeom prst="rect">
            <a:avLst/>
          </a:prstGeom>
        </p:spPr>
      </p:pic>
      <p:pic>
        <p:nvPicPr>
          <p:cNvPr id="12" name="Imagen 11">
            <a:hlinkClick r:id="rId7" action="ppaction://hlinksldjump"/>
            <a:extLst>
              <a:ext uri="{FF2B5EF4-FFF2-40B4-BE49-F238E27FC236}">
                <a16:creationId xmlns:a16="http://schemas.microsoft.com/office/drawing/2014/main" id="{61136E33-4B20-8F43-A594-7339942EE6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4" name="Imagen 13">
            <a:hlinkClick r:id="rId10" action="ppaction://hlinksldjump"/>
            <a:extLst>
              <a:ext uri="{FF2B5EF4-FFF2-40B4-BE49-F238E27FC236}">
                <a16:creationId xmlns:a16="http://schemas.microsoft.com/office/drawing/2014/main" id="{3C3AD1E0-D17B-0945-9127-CD3B664EA7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76B0ADE-4BB4-DC42-8EFE-98566E11FF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06" y="313523"/>
            <a:ext cx="9931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55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80FED7D5-141C-954F-A70D-FD8217C14E8A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82A8887-F219-854D-A69B-220114C70672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F6B8A7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F146A33D-79F8-3040-A17F-CD0DA6D5B47B}"/>
              </a:ext>
            </a:extLst>
          </p:cNvPr>
          <p:cNvSpPr/>
          <p:nvPr/>
        </p:nvSpPr>
        <p:spPr>
          <a:xfrm>
            <a:off x="9516533" y="154496"/>
            <a:ext cx="2126827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hlinkClick r:id="rId2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id="{2DB0B502-2ED7-5440-97DE-D36B8C71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29" y="3297096"/>
            <a:ext cx="1717244" cy="1918934"/>
          </a:xfrm>
          <a:prstGeom prst="rect">
            <a:avLst/>
          </a:prstGeom>
        </p:spPr>
      </p:pic>
      <p:pic>
        <p:nvPicPr>
          <p:cNvPr id="49" name="Imagen 48">
            <a:hlinkClick r:id="rId5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id="{DA3B8B87-D5B6-5943-B189-01548F8F0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576" y="3312287"/>
            <a:ext cx="1618269" cy="1904182"/>
          </a:xfrm>
          <a:prstGeom prst="rect">
            <a:avLst/>
          </a:prstGeom>
        </p:spPr>
      </p:pic>
      <p:pic>
        <p:nvPicPr>
          <p:cNvPr id="51" name="Imagen 50">
            <a:hlinkClick r:id="rId7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id="{20BDA63B-01A3-194D-A283-68A60CCD6F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9848" y="3427899"/>
            <a:ext cx="1559788" cy="1754761"/>
          </a:xfrm>
          <a:prstGeom prst="rect">
            <a:avLst/>
          </a:prstGeom>
        </p:spPr>
      </p:pic>
      <p:pic>
        <p:nvPicPr>
          <p:cNvPr id="53" name="Imagen 52">
            <a:hlinkClick r:id="rId9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id="{98412A7F-8D10-4C42-9409-EDEC1B80CC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0276" y="3279919"/>
            <a:ext cx="1635107" cy="1968917"/>
          </a:xfrm>
          <a:prstGeom prst="rect">
            <a:avLst/>
          </a:prstGeom>
        </p:spPr>
      </p:pic>
      <p:pic>
        <p:nvPicPr>
          <p:cNvPr id="55" name="Imagen 54">
            <a:hlinkClick r:id="rId11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id="{C1512C07-ACA5-364C-9B20-D7E35CC74E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0012" y="3451438"/>
            <a:ext cx="1541975" cy="1820843"/>
          </a:xfrm>
          <a:prstGeom prst="rect">
            <a:avLst/>
          </a:prstGeom>
        </p:spPr>
      </p:pic>
      <p:pic>
        <p:nvPicPr>
          <p:cNvPr id="57" name="Imagen 56">
            <a:hlinkClick r:id="rId13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id="{86F2AE45-F14A-0945-9297-F3002087AD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73549" y="3456321"/>
            <a:ext cx="1501762" cy="1815960"/>
          </a:xfrm>
          <a:prstGeom prst="rect">
            <a:avLst/>
          </a:prstGeom>
        </p:spPr>
      </p:pic>
      <p:pic>
        <p:nvPicPr>
          <p:cNvPr id="59" name="Imagen 58">
            <a:hlinkClick r:id="rId15" action="ppaction://hlinksldjump">
              <a:snd r:embed="rId3" name="click.wav"/>
            </a:hlinkClick>
            <a:extLst>
              <a:ext uri="{FF2B5EF4-FFF2-40B4-BE49-F238E27FC236}">
                <a16:creationId xmlns:a16="http://schemas.microsoft.com/office/drawing/2014/main" id="{08DE8A67-A821-5048-AE46-1C8F3A7522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86873" y="3333719"/>
            <a:ext cx="1628226" cy="1945788"/>
          </a:xfrm>
          <a:prstGeom prst="rect">
            <a:avLst/>
          </a:prstGeom>
        </p:spPr>
      </p:pic>
      <p:pic>
        <p:nvPicPr>
          <p:cNvPr id="65" name="Imagen 64">
            <a:hlinkClick r:id="rId17" action="ppaction://hlinksldjump"/>
            <a:extLst>
              <a:ext uri="{FF2B5EF4-FFF2-40B4-BE49-F238E27FC236}">
                <a16:creationId xmlns:a16="http://schemas.microsoft.com/office/drawing/2014/main" id="{6C0518D6-2FE8-F14E-968B-F63982D15A0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66" name="Imagen 65">
            <a:hlinkClick r:id="rId20" action="ppaction://hlinksldjump"/>
            <a:extLst>
              <a:ext uri="{FF2B5EF4-FFF2-40B4-BE49-F238E27FC236}">
                <a16:creationId xmlns:a16="http://schemas.microsoft.com/office/drawing/2014/main" id="{E56EDBBB-3898-004C-BCEF-99C3BE7FBF3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68" name="Imagen 67">
            <a:hlinkClick r:id="rId22"/>
            <a:extLst>
              <a:ext uri="{FF2B5EF4-FFF2-40B4-BE49-F238E27FC236}">
                <a16:creationId xmlns:a16="http://schemas.microsoft.com/office/drawing/2014/main" id="{811AB0BC-7E37-C34B-802C-74877FC0F83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4329" y="1829753"/>
            <a:ext cx="1047276" cy="120658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B5F5847-85A7-074D-AC42-EA225A89729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130" y="189665"/>
            <a:ext cx="9512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25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BB615278-C760-E241-88D7-743D79508FCA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82A8887-F219-854D-A69B-220114C70672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F6B8A7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F146A33D-79F8-3040-A17F-CD0DA6D5B47B}"/>
              </a:ext>
            </a:extLst>
          </p:cNvPr>
          <p:cNvSpPr/>
          <p:nvPr/>
        </p:nvSpPr>
        <p:spPr>
          <a:xfrm>
            <a:off x="9516533" y="154496"/>
            <a:ext cx="2126827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2DB0B502-2ED7-5440-97DE-D36B8C71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324" y="334610"/>
            <a:ext cx="1717244" cy="191893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A3B8B87-D5B6-5943-B189-01548F8F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6" y="3312287"/>
            <a:ext cx="1618269" cy="190418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20BDA63B-01A3-194D-A283-68A60CCD6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848" y="3427899"/>
            <a:ext cx="1559788" cy="175476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98412A7F-8D10-4C42-9409-EDEC1B80C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276" y="3279919"/>
            <a:ext cx="1635107" cy="196891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C1512C07-ACA5-364C-9B20-D7E35CC74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012" y="3451438"/>
            <a:ext cx="1541975" cy="182084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86F2AE45-F14A-0945-9297-F3002087A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549" y="3456321"/>
            <a:ext cx="1501762" cy="181596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08DE8A67-A821-5048-AE46-1C8F3A752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6873" y="3333719"/>
            <a:ext cx="1628226" cy="1945788"/>
          </a:xfrm>
          <a:prstGeom prst="rect">
            <a:avLst/>
          </a:prstGeom>
        </p:spPr>
      </p:pic>
      <p:pic>
        <p:nvPicPr>
          <p:cNvPr id="65" name="Imagen 64">
            <a:hlinkClick r:id="rId9" action="ppaction://hlinksldjump"/>
            <a:extLst>
              <a:ext uri="{FF2B5EF4-FFF2-40B4-BE49-F238E27FC236}">
                <a16:creationId xmlns:a16="http://schemas.microsoft.com/office/drawing/2014/main" id="{6C0518D6-2FE8-F14E-968B-F63982D15A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2" name="Imagen 41">
            <a:hlinkClick r:id="rId12" action="ppaction://hlinksldjump"/>
            <a:extLst>
              <a:ext uri="{FF2B5EF4-FFF2-40B4-BE49-F238E27FC236}">
                <a16:creationId xmlns:a16="http://schemas.microsoft.com/office/drawing/2014/main" id="{47E16F11-9F27-A446-BEB8-8C934CFDCF0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52" name="Imagen 51">
            <a:hlinkClick r:id="rId14"/>
            <a:extLst>
              <a:ext uri="{FF2B5EF4-FFF2-40B4-BE49-F238E27FC236}">
                <a16:creationId xmlns:a16="http://schemas.microsoft.com/office/drawing/2014/main" id="{34AFA44E-C369-C44B-9CD8-A96041ADFE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329" y="1829753"/>
            <a:ext cx="1047276" cy="12065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91BF40E-70C3-2D40-9FAF-3BECD58368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30" y="189665"/>
            <a:ext cx="9512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92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E34F0EBE-7150-0D4A-936E-416D0D5D6A71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0025411-188A-744C-83AC-34AF8E4AE965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AC1EB"/>
          </a:solidFill>
          <a:ln>
            <a:solidFill>
              <a:srgbClr val="AA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3498C9AA-7747-AF41-B173-DE637D814A06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EE0BA309-E7A3-844B-98CB-81A48CFFF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781" y="4568270"/>
            <a:ext cx="2133600" cy="22225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FE108649-7858-F84B-8B7D-386DA7C35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049" y="2610622"/>
            <a:ext cx="2133600" cy="21971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EB9D174D-5E25-4948-8745-1E0BB1487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306" y="4572000"/>
            <a:ext cx="2133600" cy="228600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2FE59C95-A609-E74A-82DA-4C1C8338F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473" y="2587667"/>
            <a:ext cx="2133600" cy="21971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0BDA8F27-23BE-8240-9DCD-808F9D1943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3383" y="4568270"/>
            <a:ext cx="2133600" cy="228600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4D591A3E-2792-B84F-B8B9-B58E7650F4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4218" y="2608222"/>
            <a:ext cx="2133600" cy="2222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CE2ABD-5DCD-5E47-9FA7-0DF7697AA5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5" b="96677" l="9804" r="89951">
                        <a14:foregroundMark x1="64951" y1="2115" x2="62990" y2="15106"/>
                        <a14:foregroundMark x1="76961" y1="90634" x2="74755" y2="90634"/>
                        <a14:foregroundMark x1="42157" y1="95166" x2="35539" y2="90937"/>
                        <a14:foregroundMark x1="44118" y1="28097" x2="40931" y2="28399"/>
                        <a14:foregroundMark x1="47059" y1="93051" x2="47059" y2="93051"/>
                        <a14:foregroundMark x1="45588" y1="90332" x2="45588" y2="90332"/>
                        <a14:foregroundMark x1="45343" y1="96677" x2="45343" y2="96677"/>
                      </a14:backgroundRemoval>
                    </a14:imgEffect>
                  </a14:imgLayer>
                </a14:imgProps>
              </a:ext>
            </a:extLst>
          </a:blip>
          <a:srcRect l="14463" r="10256"/>
          <a:stretch/>
        </p:blipFill>
        <p:spPr>
          <a:xfrm>
            <a:off x="9846677" y="170204"/>
            <a:ext cx="2108123" cy="2271843"/>
          </a:xfrm>
          <a:prstGeom prst="rect">
            <a:avLst/>
          </a:prstGeom>
        </p:spPr>
      </p:pic>
      <p:pic>
        <p:nvPicPr>
          <p:cNvPr id="14" name="Imagen 13">
            <a:hlinkClick r:id="rId11" action="ppaction://hlinksldjump"/>
            <a:extLst>
              <a:ext uri="{FF2B5EF4-FFF2-40B4-BE49-F238E27FC236}">
                <a16:creationId xmlns:a16="http://schemas.microsoft.com/office/drawing/2014/main" id="{FED1672B-533D-2D4C-B31C-3D82C574CA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5" name="Imagen 14">
            <a:hlinkClick r:id="rId14" action="ppaction://hlinksldjump"/>
            <a:extLst>
              <a:ext uri="{FF2B5EF4-FFF2-40B4-BE49-F238E27FC236}">
                <a16:creationId xmlns:a16="http://schemas.microsoft.com/office/drawing/2014/main" id="{118AB8DE-CDD2-F847-89B8-EA4091558C2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1E8742F-9044-0949-9511-F78FBC9616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02336"/>
            <a:ext cx="9867900" cy="6096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8C63EEC-2AA8-9541-B71B-016BAF4030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89973"/>
            <a:ext cx="9867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04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75327818-BEE6-5C46-9911-47B8D03CB9B1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82A8887-F219-854D-A69B-220114C70672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F6B8A7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F146A33D-79F8-3040-A17F-CD0DA6D5B47B}"/>
              </a:ext>
            </a:extLst>
          </p:cNvPr>
          <p:cNvSpPr/>
          <p:nvPr/>
        </p:nvSpPr>
        <p:spPr>
          <a:xfrm>
            <a:off x="9516533" y="154496"/>
            <a:ext cx="2126827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2DB0B502-2ED7-5440-97DE-D36B8C71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9" y="3297096"/>
            <a:ext cx="1717244" cy="191893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A3B8B87-D5B6-5943-B189-01548F8F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811" y="297848"/>
            <a:ext cx="1618269" cy="190418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20BDA63B-01A3-194D-A283-68A60CCD6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848" y="3427899"/>
            <a:ext cx="1559788" cy="175476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98412A7F-8D10-4C42-9409-EDEC1B80C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276" y="3279919"/>
            <a:ext cx="1635107" cy="196891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C1512C07-ACA5-364C-9B20-D7E35CC74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012" y="3451438"/>
            <a:ext cx="1541975" cy="182084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86F2AE45-F14A-0945-9297-F3002087A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549" y="3456321"/>
            <a:ext cx="1501762" cy="181596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08DE8A67-A821-5048-AE46-1C8F3A752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6873" y="3333719"/>
            <a:ext cx="1628226" cy="1945788"/>
          </a:xfrm>
          <a:prstGeom prst="rect">
            <a:avLst/>
          </a:prstGeom>
        </p:spPr>
      </p:pic>
      <p:pic>
        <p:nvPicPr>
          <p:cNvPr id="42" name="Imagen 41">
            <a:hlinkClick r:id="rId9" action="ppaction://hlinksldjump"/>
            <a:extLst>
              <a:ext uri="{FF2B5EF4-FFF2-40B4-BE49-F238E27FC236}">
                <a16:creationId xmlns:a16="http://schemas.microsoft.com/office/drawing/2014/main" id="{ABDA70F8-66F4-884B-A5F5-0257AFD3E1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3" name="Imagen 42">
            <a:hlinkClick r:id="rId12" action="ppaction://hlinksldjump"/>
            <a:extLst>
              <a:ext uri="{FF2B5EF4-FFF2-40B4-BE49-F238E27FC236}">
                <a16:creationId xmlns:a16="http://schemas.microsoft.com/office/drawing/2014/main" id="{8B933B88-3172-AA4E-B0F2-4529B67AA9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50" name="Imagen 49">
            <a:hlinkClick r:id="rId14"/>
            <a:extLst>
              <a:ext uri="{FF2B5EF4-FFF2-40B4-BE49-F238E27FC236}">
                <a16:creationId xmlns:a16="http://schemas.microsoft.com/office/drawing/2014/main" id="{FF243C0A-8A20-E144-818A-BD01A05E72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329" y="1829753"/>
            <a:ext cx="1047276" cy="12065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6E07B25-A2C4-ED49-9676-EE67AB0859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30" y="189665"/>
            <a:ext cx="9512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06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CC40181-EDDA-F44C-B2A3-078725BC8D26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82A8887-F219-854D-A69B-220114C70672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F6B8A7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F146A33D-79F8-3040-A17F-CD0DA6D5B47B}"/>
              </a:ext>
            </a:extLst>
          </p:cNvPr>
          <p:cNvSpPr/>
          <p:nvPr/>
        </p:nvSpPr>
        <p:spPr>
          <a:xfrm>
            <a:off x="9516533" y="154496"/>
            <a:ext cx="2126827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2DB0B502-2ED7-5440-97DE-D36B8C71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9" y="3297096"/>
            <a:ext cx="1717244" cy="191893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A3B8B87-D5B6-5943-B189-01548F8F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6" y="3312287"/>
            <a:ext cx="1618269" cy="190418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20BDA63B-01A3-194D-A283-68A60CCD6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052" y="433859"/>
            <a:ext cx="1559788" cy="175476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98412A7F-8D10-4C42-9409-EDEC1B80C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276" y="3279919"/>
            <a:ext cx="1635107" cy="196891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C1512C07-ACA5-364C-9B20-D7E35CC74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012" y="3451438"/>
            <a:ext cx="1541975" cy="182084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86F2AE45-F14A-0945-9297-F3002087A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549" y="3456321"/>
            <a:ext cx="1501762" cy="181596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08DE8A67-A821-5048-AE46-1C8F3A752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6873" y="3333719"/>
            <a:ext cx="1628226" cy="1945788"/>
          </a:xfrm>
          <a:prstGeom prst="rect">
            <a:avLst/>
          </a:prstGeom>
        </p:spPr>
      </p:pic>
      <p:pic>
        <p:nvPicPr>
          <p:cNvPr id="42" name="Imagen 41">
            <a:hlinkClick r:id="rId9" action="ppaction://hlinksldjump"/>
            <a:extLst>
              <a:ext uri="{FF2B5EF4-FFF2-40B4-BE49-F238E27FC236}">
                <a16:creationId xmlns:a16="http://schemas.microsoft.com/office/drawing/2014/main" id="{A195C3FC-3E5B-7B44-ABA3-B511C7C955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3" name="Imagen 42">
            <a:hlinkClick r:id="rId12" action="ppaction://hlinksldjump"/>
            <a:extLst>
              <a:ext uri="{FF2B5EF4-FFF2-40B4-BE49-F238E27FC236}">
                <a16:creationId xmlns:a16="http://schemas.microsoft.com/office/drawing/2014/main" id="{4EA0C112-7034-DA45-A2C5-92046D9E08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50" name="Imagen 49">
            <a:hlinkClick r:id="rId14"/>
            <a:extLst>
              <a:ext uri="{FF2B5EF4-FFF2-40B4-BE49-F238E27FC236}">
                <a16:creationId xmlns:a16="http://schemas.microsoft.com/office/drawing/2014/main" id="{9312426D-AB63-0042-B34D-DB6E8A51A3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329" y="1829753"/>
            <a:ext cx="1047276" cy="12065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63993C4-F79B-F44D-A437-FAF250C3E6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30" y="189665"/>
            <a:ext cx="9512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60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B2CE7E04-3700-C042-96C2-97B7E653720E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82A8887-F219-854D-A69B-220114C70672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F6B8A7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F146A33D-79F8-3040-A17F-CD0DA6D5B47B}"/>
              </a:ext>
            </a:extLst>
          </p:cNvPr>
          <p:cNvSpPr/>
          <p:nvPr/>
        </p:nvSpPr>
        <p:spPr>
          <a:xfrm>
            <a:off x="9516533" y="154496"/>
            <a:ext cx="2126827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2DB0B502-2ED7-5440-97DE-D36B8C71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9" y="3297096"/>
            <a:ext cx="1717244" cy="191893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A3B8B87-D5B6-5943-B189-01548F8F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6" y="3312287"/>
            <a:ext cx="1618269" cy="190418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20BDA63B-01A3-194D-A283-68A60CCD6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848" y="3427899"/>
            <a:ext cx="1559788" cy="175476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98412A7F-8D10-4C42-9409-EDEC1B80C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2393" y="284627"/>
            <a:ext cx="1635107" cy="196891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C1512C07-ACA5-364C-9B20-D7E35CC74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012" y="3451438"/>
            <a:ext cx="1541975" cy="182084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86F2AE45-F14A-0945-9297-F3002087A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549" y="3456321"/>
            <a:ext cx="1501762" cy="181596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08DE8A67-A821-5048-AE46-1C8F3A752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6873" y="3333719"/>
            <a:ext cx="1628226" cy="1945788"/>
          </a:xfrm>
          <a:prstGeom prst="rect">
            <a:avLst/>
          </a:prstGeom>
        </p:spPr>
      </p:pic>
      <p:pic>
        <p:nvPicPr>
          <p:cNvPr id="42" name="Imagen 41">
            <a:hlinkClick r:id="rId9" action="ppaction://hlinksldjump"/>
            <a:extLst>
              <a:ext uri="{FF2B5EF4-FFF2-40B4-BE49-F238E27FC236}">
                <a16:creationId xmlns:a16="http://schemas.microsoft.com/office/drawing/2014/main" id="{14F1F237-59B4-A84E-8FD3-EAD2005B40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3" name="Imagen 42">
            <a:hlinkClick r:id="rId12" action="ppaction://hlinksldjump"/>
            <a:extLst>
              <a:ext uri="{FF2B5EF4-FFF2-40B4-BE49-F238E27FC236}">
                <a16:creationId xmlns:a16="http://schemas.microsoft.com/office/drawing/2014/main" id="{B51C0247-EE83-9F4D-929E-E25FAB2112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50" name="Imagen 49">
            <a:hlinkClick r:id="rId14"/>
            <a:extLst>
              <a:ext uri="{FF2B5EF4-FFF2-40B4-BE49-F238E27FC236}">
                <a16:creationId xmlns:a16="http://schemas.microsoft.com/office/drawing/2014/main" id="{ED7B5D83-7722-B841-9304-72BB0AD433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329" y="1829753"/>
            <a:ext cx="1047276" cy="12065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B134233-8825-604E-AC38-258CF51DD7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30" y="189665"/>
            <a:ext cx="9512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53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CC18EFC4-3156-3144-ADE1-EA9FBA29008B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82A8887-F219-854D-A69B-220114C70672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F6B8A7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F146A33D-79F8-3040-A17F-CD0DA6D5B47B}"/>
              </a:ext>
            </a:extLst>
          </p:cNvPr>
          <p:cNvSpPr/>
          <p:nvPr/>
        </p:nvSpPr>
        <p:spPr>
          <a:xfrm>
            <a:off x="9516533" y="154496"/>
            <a:ext cx="2126827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2DB0B502-2ED7-5440-97DE-D36B8C71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9" y="3297096"/>
            <a:ext cx="1717244" cy="191893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A3B8B87-D5B6-5943-B189-01548F8F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6" y="3312287"/>
            <a:ext cx="1618269" cy="190418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20BDA63B-01A3-194D-A283-68A60CCD6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848" y="3427899"/>
            <a:ext cx="1559788" cy="175476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98412A7F-8D10-4C42-9409-EDEC1B80C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276" y="3279919"/>
            <a:ext cx="1635107" cy="196891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C1512C07-ACA5-364C-9B20-D7E35CC74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8959" y="337352"/>
            <a:ext cx="1541975" cy="182084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86F2AE45-F14A-0945-9297-F3002087A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549" y="3456321"/>
            <a:ext cx="1501762" cy="181596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08DE8A67-A821-5048-AE46-1C8F3A752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6873" y="3333719"/>
            <a:ext cx="1628226" cy="1945788"/>
          </a:xfrm>
          <a:prstGeom prst="rect">
            <a:avLst/>
          </a:prstGeom>
        </p:spPr>
      </p:pic>
      <p:pic>
        <p:nvPicPr>
          <p:cNvPr id="42" name="Imagen 41">
            <a:hlinkClick r:id="rId9" action="ppaction://hlinksldjump"/>
            <a:extLst>
              <a:ext uri="{FF2B5EF4-FFF2-40B4-BE49-F238E27FC236}">
                <a16:creationId xmlns:a16="http://schemas.microsoft.com/office/drawing/2014/main" id="{A6519438-9873-A74F-A928-778E5EE211E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3" name="Imagen 42">
            <a:hlinkClick r:id="rId12" action="ppaction://hlinksldjump"/>
            <a:extLst>
              <a:ext uri="{FF2B5EF4-FFF2-40B4-BE49-F238E27FC236}">
                <a16:creationId xmlns:a16="http://schemas.microsoft.com/office/drawing/2014/main" id="{9DA552DA-F6DC-EE46-8DA8-E0A8457003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50" name="Imagen 49">
            <a:hlinkClick r:id="rId14"/>
            <a:extLst>
              <a:ext uri="{FF2B5EF4-FFF2-40B4-BE49-F238E27FC236}">
                <a16:creationId xmlns:a16="http://schemas.microsoft.com/office/drawing/2014/main" id="{8AFFCCE8-1E30-154C-9637-7C0E62CF92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329" y="1829753"/>
            <a:ext cx="1047276" cy="12065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41F2FA5-D39C-A94C-BECD-DAD0561F70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30" y="189665"/>
            <a:ext cx="9512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8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391BB64D-FB60-A645-90AE-2C594CE1A100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82A8887-F219-854D-A69B-220114C70672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F6B8A7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F146A33D-79F8-3040-A17F-CD0DA6D5B47B}"/>
              </a:ext>
            </a:extLst>
          </p:cNvPr>
          <p:cNvSpPr/>
          <p:nvPr/>
        </p:nvSpPr>
        <p:spPr>
          <a:xfrm>
            <a:off x="9516533" y="154496"/>
            <a:ext cx="2126827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2DB0B502-2ED7-5440-97DE-D36B8C71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9" y="3297096"/>
            <a:ext cx="1717244" cy="191893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A3B8B87-D5B6-5943-B189-01548F8F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6" y="3312287"/>
            <a:ext cx="1618269" cy="190418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20BDA63B-01A3-194D-A283-68A60CCD6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848" y="3427899"/>
            <a:ext cx="1559788" cy="175476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98412A7F-8D10-4C42-9409-EDEC1B80C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276" y="3279919"/>
            <a:ext cx="1635107" cy="196891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C1512C07-ACA5-364C-9B20-D7E35CC74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012" y="3451438"/>
            <a:ext cx="1541975" cy="182084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86F2AE45-F14A-0945-9297-F3002087A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065" y="403260"/>
            <a:ext cx="1501762" cy="181596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08DE8A67-A821-5048-AE46-1C8F3A752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6873" y="3333719"/>
            <a:ext cx="1628226" cy="1945788"/>
          </a:xfrm>
          <a:prstGeom prst="rect">
            <a:avLst/>
          </a:prstGeom>
        </p:spPr>
      </p:pic>
      <p:pic>
        <p:nvPicPr>
          <p:cNvPr id="42" name="Imagen 41">
            <a:hlinkClick r:id="rId9" action="ppaction://hlinksldjump"/>
            <a:extLst>
              <a:ext uri="{FF2B5EF4-FFF2-40B4-BE49-F238E27FC236}">
                <a16:creationId xmlns:a16="http://schemas.microsoft.com/office/drawing/2014/main" id="{319F7BDA-2B0B-3D46-92E0-2412776E2E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3" name="Imagen 42">
            <a:hlinkClick r:id="rId12" action="ppaction://hlinksldjump"/>
            <a:extLst>
              <a:ext uri="{FF2B5EF4-FFF2-40B4-BE49-F238E27FC236}">
                <a16:creationId xmlns:a16="http://schemas.microsoft.com/office/drawing/2014/main" id="{4A666AEC-47B7-4E42-BBEC-7381814210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50" name="Imagen 49">
            <a:hlinkClick r:id="rId14"/>
            <a:extLst>
              <a:ext uri="{FF2B5EF4-FFF2-40B4-BE49-F238E27FC236}">
                <a16:creationId xmlns:a16="http://schemas.microsoft.com/office/drawing/2014/main" id="{0EE9D94C-2DD5-C942-93CD-BC007C1F83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329" y="1829753"/>
            <a:ext cx="1047276" cy="12065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342E994-C1C8-1844-972F-A52BA70DBC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30" y="189665"/>
            <a:ext cx="9512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46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E88D131-DB49-0542-B781-8B655B340836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982A8887-F219-854D-A69B-220114C70672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F6B8A7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F146A33D-79F8-3040-A17F-CD0DA6D5B47B}"/>
              </a:ext>
            </a:extLst>
          </p:cNvPr>
          <p:cNvSpPr/>
          <p:nvPr/>
        </p:nvSpPr>
        <p:spPr>
          <a:xfrm>
            <a:off x="9516533" y="154496"/>
            <a:ext cx="2126827" cy="2186556"/>
          </a:xfrm>
          <a:prstGeom prst="roundRect">
            <a:avLst/>
          </a:prstGeom>
          <a:solidFill>
            <a:schemeClr val="bg1"/>
          </a:solidFill>
          <a:ln>
            <a:solidFill>
              <a:srgbClr val="F6B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2DB0B502-2ED7-5440-97DE-D36B8C71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9" y="3297096"/>
            <a:ext cx="1717244" cy="191893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A3B8B87-D5B6-5943-B189-01548F8F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76" y="3312287"/>
            <a:ext cx="1618269" cy="190418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20BDA63B-01A3-194D-A283-68A60CCD6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848" y="3427899"/>
            <a:ext cx="1559788" cy="175476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98412A7F-8D10-4C42-9409-EDEC1B80C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276" y="3279919"/>
            <a:ext cx="1635107" cy="1968917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C1512C07-ACA5-364C-9B20-D7E35CC74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012" y="3451438"/>
            <a:ext cx="1541975" cy="182084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86F2AE45-F14A-0945-9297-F3002087A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549" y="3456321"/>
            <a:ext cx="1501762" cy="1815960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08DE8A67-A821-5048-AE46-1C8F3A752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5833" y="307756"/>
            <a:ext cx="1628226" cy="1945788"/>
          </a:xfrm>
          <a:prstGeom prst="rect">
            <a:avLst/>
          </a:prstGeom>
        </p:spPr>
      </p:pic>
      <p:pic>
        <p:nvPicPr>
          <p:cNvPr id="42" name="Imagen 41">
            <a:hlinkClick r:id="rId9" action="ppaction://hlinksldjump"/>
            <a:extLst>
              <a:ext uri="{FF2B5EF4-FFF2-40B4-BE49-F238E27FC236}">
                <a16:creationId xmlns:a16="http://schemas.microsoft.com/office/drawing/2014/main" id="{34A83222-E76D-184C-AB12-9F1615307F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43" name="Imagen 42">
            <a:hlinkClick r:id="rId12" action="ppaction://hlinksldjump"/>
            <a:extLst>
              <a:ext uri="{FF2B5EF4-FFF2-40B4-BE49-F238E27FC236}">
                <a16:creationId xmlns:a16="http://schemas.microsoft.com/office/drawing/2014/main" id="{87D7EC24-DAB7-F64B-801B-CC24108D77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50" name="Imagen 49">
            <a:hlinkClick r:id="rId14"/>
            <a:extLst>
              <a:ext uri="{FF2B5EF4-FFF2-40B4-BE49-F238E27FC236}">
                <a16:creationId xmlns:a16="http://schemas.microsoft.com/office/drawing/2014/main" id="{1C5A5E33-F6D4-1242-859E-1F0F6F7527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329" y="1829753"/>
            <a:ext cx="1047276" cy="120658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A3C644F-4036-0C4C-AE81-B3EDF074E0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30" y="189665"/>
            <a:ext cx="95123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78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8D911101-5B94-CA48-BFEA-EF6B993274FE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F77B73B-6824-8445-B590-BE93BC57ECEA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1CFCE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38235AE0-F9EF-7C43-8014-3CFC9EEA8860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Imagen 28">
            <a:hlinkClick r:id="rId2" action="ppaction://hlinksldjump"/>
            <a:extLst>
              <a:ext uri="{FF2B5EF4-FFF2-40B4-BE49-F238E27FC236}">
                <a16:creationId xmlns:a16="http://schemas.microsoft.com/office/drawing/2014/main" id="{3B8C79FA-5244-A248-A311-FC19E7256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1" name="Imagen 30">
            <a:hlinkClick r:id="rId5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BA090139-584C-5C4B-B5CE-FD3962F564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83" y="2606215"/>
            <a:ext cx="2565400" cy="2540000"/>
          </a:xfrm>
          <a:prstGeom prst="rect">
            <a:avLst/>
          </a:prstGeom>
        </p:spPr>
      </p:pic>
      <p:pic>
        <p:nvPicPr>
          <p:cNvPr id="33" name="Imagen 32">
            <a:hlinkClick r:id="rId8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ED998791-F7A0-9E48-A20E-0066E2ACBE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1102" y="2593515"/>
            <a:ext cx="2565400" cy="2540000"/>
          </a:xfrm>
          <a:prstGeom prst="rect">
            <a:avLst/>
          </a:prstGeom>
        </p:spPr>
      </p:pic>
      <p:pic>
        <p:nvPicPr>
          <p:cNvPr id="35" name="Imagen 34">
            <a:hlinkClick r:id="rId10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DA51CEF5-065C-6542-BC94-E7C43C8164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2622" y="2593515"/>
            <a:ext cx="2552700" cy="2565400"/>
          </a:xfrm>
          <a:prstGeom prst="rect">
            <a:avLst/>
          </a:prstGeom>
        </p:spPr>
      </p:pic>
      <p:pic>
        <p:nvPicPr>
          <p:cNvPr id="37" name="Imagen 36">
            <a:hlinkClick r:id="rId12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35869D38-7C10-EE48-B9F2-68C9FFCA4F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60892" y="4081556"/>
            <a:ext cx="2654300" cy="2603500"/>
          </a:xfrm>
          <a:prstGeom prst="rect">
            <a:avLst/>
          </a:prstGeom>
        </p:spPr>
      </p:pic>
      <p:pic>
        <p:nvPicPr>
          <p:cNvPr id="39" name="Imagen 38">
            <a:hlinkClick r:id="rId14" action="ppaction://hlinksldjump">
              <a:snd r:embed="rId6" name="click.wav"/>
            </a:hlinkClick>
            <a:extLst>
              <a:ext uri="{FF2B5EF4-FFF2-40B4-BE49-F238E27FC236}">
                <a16:creationId xmlns:a16="http://schemas.microsoft.com/office/drawing/2014/main" id="{722EBCFA-D072-5A43-A000-3278225954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85452" y="4145056"/>
            <a:ext cx="2552700" cy="2540000"/>
          </a:xfrm>
          <a:prstGeom prst="rect">
            <a:avLst/>
          </a:prstGeom>
        </p:spPr>
      </p:pic>
      <p:pic>
        <p:nvPicPr>
          <p:cNvPr id="40" name="Imagen 39">
            <a:hlinkClick r:id="rId16" action="ppaction://hlinksldjump">
              <a:snd r:embed="rId17" name="applause.wav"/>
            </a:hlinkClick>
            <a:extLst>
              <a:ext uri="{FF2B5EF4-FFF2-40B4-BE49-F238E27FC236}">
                <a16:creationId xmlns:a16="http://schemas.microsoft.com/office/drawing/2014/main" id="{30795F73-AC05-9841-A44D-EF1E463B3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39E96EB-3FE1-9D40-8B58-EE2535F7CB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950" y="336793"/>
            <a:ext cx="95123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38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98BF5A02-22C4-6343-8F2C-D997774158E2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F77B73B-6824-8445-B590-BE93BC57ECEA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1CFCE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38235AE0-F9EF-7C43-8014-3CFC9EEA8860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221AC22-938E-BB4F-8E0C-7FA1D45F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8670" y="151990"/>
            <a:ext cx="2234913" cy="221278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433DD3A-BB25-5945-9770-4447CBF43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102" y="2593515"/>
            <a:ext cx="2565400" cy="2540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31529B2-E168-3446-8933-9BFAF025F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622" y="2593515"/>
            <a:ext cx="2552700" cy="25654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1BF38590-5968-8042-928F-9B806DE87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892" y="4081556"/>
            <a:ext cx="2654300" cy="26035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A6760AC-A339-D44E-B582-56B38A80B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452" y="4145056"/>
            <a:ext cx="2552700" cy="2540000"/>
          </a:xfrm>
          <a:prstGeom prst="rect">
            <a:avLst/>
          </a:prstGeom>
        </p:spPr>
      </p:pic>
      <p:pic>
        <p:nvPicPr>
          <p:cNvPr id="31" name="Imagen 30">
            <a:hlinkClick r:id="rId7" action="ppaction://hlinksldjump"/>
            <a:extLst>
              <a:ext uri="{FF2B5EF4-FFF2-40B4-BE49-F238E27FC236}">
                <a16:creationId xmlns:a16="http://schemas.microsoft.com/office/drawing/2014/main" id="{2B1E5693-17D4-D942-8E00-D2D9DCF333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32" name="Imagen 31">
            <a:hlinkClick r:id="rId10" action="ppaction://hlinksldjump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15CF6066-28AD-B847-B896-3DCCF3B6D0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17C96D3-E912-BB45-843F-090EE0DAE9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950" y="336793"/>
            <a:ext cx="95123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59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93C8F1FD-A560-7F41-8B0D-5191EF848591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F77B73B-6824-8445-B590-BE93BC57ECEA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1CFCE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38235AE0-F9EF-7C43-8014-3CFC9EEA8860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221AC22-938E-BB4F-8E0C-7FA1D45F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83" y="2606215"/>
            <a:ext cx="2565400" cy="254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433DD3A-BB25-5945-9770-4447CBF43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637" y="137066"/>
            <a:ext cx="2246979" cy="222473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31529B2-E168-3446-8933-9BFAF025F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622" y="2593515"/>
            <a:ext cx="2552700" cy="25654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1BF38590-5968-8042-928F-9B806DE87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892" y="4081556"/>
            <a:ext cx="2654300" cy="26035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A6760AC-A339-D44E-B582-56B38A80B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452" y="4145056"/>
            <a:ext cx="2552700" cy="2540000"/>
          </a:xfrm>
          <a:prstGeom prst="rect">
            <a:avLst/>
          </a:prstGeom>
        </p:spPr>
      </p:pic>
      <p:pic>
        <p:nvPicPr>
          <p:cNvPr id="12" name="Imagen 11">
            <a:hlinkClick r:id="rId7" action="ppaction://hlinksldjump"/>
            <a:extLst>
              <a:ext uri="{FF2B5EF4-FFF2-40B4-BE49-F238E27FC236}">
                <a16:creationId xmlns:a16="http://schemas.microsoft.com/office/drawing/2014/main" id="{F8E1D9EE-02BC-A64B-8611-F8B5B868FD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3" name="Imagen 12">
            <a:hlinkClick r:id="rId10" action="ppaction://hlinksldjump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665B8CF5-CDDE-8D48-B620-9C7BE499D7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86B96E0-9F91-6B4A-B3F7-E81AA56EAF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950" y="336793"/>
            <a:ext cx="95123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74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89750A87-8C60-AA49-A529-C309CA0A95D4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F77B73B-6824-8445-B590-BE93BC57ECEA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1CFCE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38235AE0-F9EF-7C43-8014-3CFC9EEA8860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221AC22-938E-BB4F-8E0C-7FA1D45F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83" y="2606215"/>
            <a:ext cx="2565400" cy="254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433DD3A-BB25-5945-9770-4447CBF43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102" y="2593515"/>
            <a:ext cx="2565400" cy="2540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31529B2-E168-3446-8933-9BFAF025F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4407" y="122733"/>
            <a:ext cx="2208181" cy="221916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1BF38590-5968-8042-928F-9B806DE87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892" y="4081556"/>
            <a:ext cx="2654300" cy="26035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A6760AC-A339-D44E-B582-56B38A80B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452" y="4145056"/>
            <a:ext cx="2552700" cy="2540000"/>
          </a:xfrm>
          <a:prstGeom prst="rect">
            <a:avLst/>
          </a:prstGeom>
        </p:spPr>
      </p:pic>
      <p:pic>
        <p:nvPicPr>
          <p:cNvPr id="12" name="Imagen 11">
            <a:hlinkClick r:id="rId7" action="ppaction://hlinksldjump"/>
            <a:extLst>
              <a:ext uri="{FF2B5EF4-FFF2-40B4-BE49-F238E27FC236}">
                <a16:creationId xmlns:a16="http://schemas.microsoft.com/office/drawing/2014/main" id="{1B62C67B-6A70-9640-A4A6-412D35EE74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3" name="Imagen 12">
            <a:hlinkClick r:id="rId10" action="ppaction://hlinksldjump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E98C9DB0-76D4-2143-9F88-9FDC76AFC1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4307A3A-F661-0B44-A609-BB3DC534E9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950" y="336793"/>
            <a:ext cx="95123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1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4A30E56-28E7-3D40-BC63-0BCD672BC78C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0025411-188A-744C-83AC-34AF8E4AE965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AC1EB"/>
          </a:solidFill>
          <a:ln>
            <a:solidFill>
              <a:srgbClr val="AA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CE2ABD-5DCD-5E47-9FA7-0DF7697A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5" b="96677" l="9804" r="89951">
                        <a14:foregroundMark x1="64951" y1="2115" x2="62990" y2="15106"/>
                        <a14:foregroundMark x1="76961" y1="90634" x2="74755" y2="90634"/>
                        <a14:foregroundMark x1="42157" y1="95166" x2="35539" y2="90937"/>
                        <a14:foregroundMark x1="44118" y1="28097" x2="40931" y2="28399"/>
                        <a14:foregroundMark x1="47059" y1="93051" x2="47059" y2="93051"/>
                        <a14:foregroundMark x1="45588" y1="90332" x2="45588" y2="90332"/>
                        <a14:foregroundMark x1="45343" y1="96677" x2="45343" y2="96677"/>
                      </a14:backgroundRemoval>
                    </a14:imgEffect>
                  </a14:imgLayer>
                </a14:imgProps>
              </a:ext>
            </a:extLst>
          </a:blip>
          <a:srcRect l="14463" r="10256"/>
          <a:stretch/>
        </p:blipFill>
        <p:spPr>
          <a:xfrm>
            <a:off x="285481" y="2780000"/>
            <a:ext cx="3088818" cy="33287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3498C9AA-7747-AF41-B173-DE637D814A06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EE0BA309-E7A3-844B-98CB-81A48CFFF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1398" y="173574"/>
            <a:ext cx="2133600" cy="22225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FE108649-7858-F84B-8B7D-386DA7C35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049" y="2610622"/>
            <a:ext cx="2133600" cy="21971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EB9D174D-5E25-4948-8745-1E0BB1487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306" y="4572000"/>
            <a:ext cx="2133600" cy="228600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2FE59C95-A609-E74A-82DA-4C1C8338F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473" y="2587667"/>
            <a:ext cx="2133600" cy="21971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0BDA8F27-23BE-8240-9DCD-808F9D194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3383" y="4568270"/>
            <a:ext cx="2133600" cy="228600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4D591A3E-2792-B84F-B8B9-B58E7650F4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4218" y="2608222"/>
            <a:ext cx="2133600" cy="2222500"/>
          </a:xfrm>
          <a:prstGeom prst="rect">
            <a:avLst/>
          </a:prstGeom>
        </p:spPr>
      </p:pic>
      <p:pic>
        <p:nvPicPr>
          <p:cNvPr id="14" name="Imagen 13">
            <a:hlinkClick r:id="rId11" action="ppaction://hlinksldjump"/>
            <a:extLst>
              <a:ext uri="{FF2B5EF4-FFF2-40B4-BE49-F238E27FC236}">
                <a16:creationId xmlns:a16="http://schemas.microsoft.com/office/drawing/2014/main" id="{F648A1E7-C7F6-7344-8DC1-5876BE0C29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7" name="Imagen 16">
            <a:hlinkClick r:id="rId14" action="ppaction://hlinksldjump"/>
            <a:extLst>
              <a:ext uri="{FF2B5EF4-FFF2-40B4-BE49-F238E27FC236}">
                <a16:creationId xmlns:a16="http://schemas.microsoft.com/office/drawing/2014/main" id="{4FD048FB-D55C-0E4B-B8D6-5DFF8B1CF9E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F509BD7-8426-E242-9056-52999BBC9A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02336"/>
            <a:ext cx="9867900" cy="6096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9CD0D07-2434-EF42-8ADA-0CDD4739DF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89973"/>
            <a:ext cx="9867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16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4C3D2797-B21F-AD4D-8E92-A3ABF2353061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F77B73B-6824-8445-B590-BE93BC57ECEA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1CFCE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38235AE0-F9EF-7C43-8014-3CFC9EEA8860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221AC22-938E-BB4F-8E0C-7FA1D45F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83" y="2606215"/>
            <a:ext cx="2565400" cy="254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433DD3A-BB25-5945-9770-4447CBF43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102" y="2593515"/>
            <a:ext cx="2565400" cy="2540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31529B2-E168-3446-8933-9BFAF025F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622" y="2593515"/>
            <a:ext cx="2552700" cy="25654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1BF38590-5968-8042-928F-9B806DE87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518" y="64342"/>
            <a:ext cx="2376488" cy="233100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A6760AC-A339-D44E-B582-56B38A80B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452" y="4145056"/>
            <a:ext cx="2552700" cy="2540000"/>
          </a:xfrm>
          <a:prstGeom prst="rect">
            <a:avLst/>
          </a:prstGeom>
        </p:spPr>
      </p:pic>
      <p:pic>
        <p:nvPicPr>
          <p:cNvPr id="12" name="Imagen 11">
            <a:hlinkClick r:id="rId7" action="ppaction://hlinksldjump"/>
            <a:extLst>
              <a:ext uri="{FF2B5EF4-FFF2-40B4-BE49-F238E27FC236}">
                <a16:creationId xmlns:a16="http://schemas.microsoft.com/office/drawing/2014/main" id="{452FB2A4-6477-1746-8A0F-2E6D0D662C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3" name="Imagen 12">
            <a:hlinkClick r:id="rId10" action="ppaction://hlinksldjump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06885BFC-2B08-5D4F-BE9D-23F07A4B6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CBB2588-C200-704B-A244-F374480E2D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950" y="336793"/>
            <a:ext cx="95123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66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1E6E3844-976D-BF4F-9E3C-C370DF3A336A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F77B73B-6824-8445-B590-BE93BC57ECEA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1CFCE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38235AE0-F9EF-7C43-8014-3CFC9EEA8860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rgbClr val="A1CF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221AC22-938E-BB4F-8E0C-7FA1D45F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83" y="2606215"/>
            <a:ext cx="2565400" cy="254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433DD3A-BB25-5945-9770-4447CBF43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102" y="2593515"/>
            <a:ext cx="2565400" cy="2540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31529B2-E168-3446-8933-9BFAF025F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622" y="2593515"/>
            <a:ext cx="2552700" cy="25654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1BF38590-5968-8042-928F-9B806DE87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892" y="4081556"/>
            <a:ext cx="2654300" cy="26035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A6760AC-A339-D44E-B582-56B38A80B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6108" y="131534"/>
            <a:ext cx="2257614" cy="2246382"/>
          </a:xfrm>
          <a:prstGeom prst="rect">
            <a:avLst/>
          </a:prstGeom>
        </p:spPr>
      </p:pic>
      <p:pic>
        <p:nvPicPr>
          <p:cNvPr id="12" name="Imagen 11">
            <a:hlinkClick r:id="rId7" action="ppaction://hlinksldjump"/>
            <a:extLst>
              <a:ext uri="{FF2B5EF4-FFF2-40B4-BE49-F238E27FC236}">
                <a16:creationId xmlns:a16="http://schemas.microsoft.com/office/drawing/2014/main" id="{2B7F8901-A085-4141-8606-24244DCA97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69921" y="5256881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3" name="Imagen 12">
            <a:hlinkClick r:id="rId10" action="ppaction://hlinksldjump">
              <a:snd r:embed="rId11" name="applause.wav"/>
            </a:hlinkClick>
            <a:extLst>
              <a:ext uri="{FF2B5EF4-FFF2-40B4-BE49-F238E27FC236}">
                <a16:creationId xmlns:a16="http://schemas.microsoft.com/office/drawing/2014/main" id="{9CECCBC3-3949-E645-9FA6-4796F7CEAB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B3BF8A7-BFEC-734B-BA8E-E1C64B232E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950" y="336793"/>
            <a:ext cx="95123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210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56592E81-A4B4-3245-8383-38756C154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8BA06E8-0BEF-6947-9918-4F550CBD6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658" y="4216400"/>
            <a:ext cx="56769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50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F0895BD2-F249-7041-A9B2-2C08D829F978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0025411-188A-744C-83AC-34AF8E4AE965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AC1EB"/>
          </a:solidFill>
          <a:ln>
            <a:solidFill>
              <a:srgbClr val="AA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CE2ABD-5DCD-5E47-9FA7-0DF7697A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5" b="96677" l="9804" r="89951">
                        <a14:foregroundMark x1="64951" y1="2115" x2="62990" y2="15106"/>
                        <a14:foregroundMark x1="76961" y1="90634" x2="74755" y2="90634"/>
                        <a14:foregroundMark x1="42157" y1="95166" x2="35539" y2="90937"/>
                        <a14:foregroundMark x1="44118" y1="28097" x2="40931" y2="28399"/>
                        <a14:foregroundMark x1="47059" y1="93051" x2="47059" y2="93051"/>
                        <a14:foregroundMark x1="45588" y1="90332" x2="45588" y2="90332"/>
                        <a14:foregroundMark x1="45343" y1="96677" x2="45343" y2="96677"/>
                      </a14:backgroundRemoval>
                    </a14:imgEffect>
                  </a14:imgLayer>
                </a14:imgProps>
              </a:ext>
            </a:extLst>
          </a:blip>
          <a:srcRect l="14463" r="10256"/>
          <a:stretch/>
        </p:blipFill>
        <p:spPr>
          <a:xfrm>
            <a:off x="234963" y="2780000"/>
            <a:ext cx="3088818" cy="33287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3498C9AA-7747-AF41-B173-DE637D814A06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EE0BA309-E7A3-844B-98CB-81A48CFFF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781" y="4568270"/>
            <a:ext cx="2133600" cy="22225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FE108649-7858-F84B-8B7D-386DA7C35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1398" y="149224"/>
            <a:ext cx="2133600" cy="21971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EB9D174D-5E25-4948-8745-1E0BB1487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306" y="4572000"/>
            <a:ext cx="2133600" cy="228600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2FE59C95-A609-E74A-82DA-4C1C8338F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473" y="2587667"/>
            <a:ext cx="2133600" cy="21971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0BDA8F27-23BE-8240-9DCD-808F9D194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3383" y="4568270"/>
            <a:ext cx="2133600" cy="228600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4D591A3E-2792-B84F-B8B9-B58E7650F4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4218" y="2608222"/>
            <a:ext cx="2133600" cy="2222500"/>
          </a:xfrm>
          <a:prstGeom prst="rect">
            <a:avLst/>
          </a:prstGeom>
        </p:spPr>
      </p:pic>
      <p:pic>
        <p:nvPicPr>
          <p:cNvPr id="14" name="Imagen 13">
            <a:hlinkClick r:id="rId11" action="ppaction://hlinksldjump"/>
            <a:extLst>
              <a:ext uri="{FF2B5EF4-FFF2-40B4-BE49-F238E27FC236}">
                <a16:creationId xmlns:a16="http://schemas.microsoft.com/office/drawing/2014/main" id="{40E24FB2-48BE-8842-A5DE-9E1ECE09FF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7" name="Imagen 16">
            <a:hlinkClick r:id="rId14" action="ppaction://hlinksldjump"/>
            <a:extLst>
              <a:ext uri="{FF2B5EF4-FFF2-40B4-BE49-F238E27FC236}">
                <a16:creationId xmlns:a16="http://schemas.microsoft.com/office/drawing/2014/main" id="{50C38E51-D909-7A44-8D1C-14B29FCE25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3AAF7F3-1633-B042-B4C7-D6B06DB8AB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02336"/>
            <a:ext cx="9867900" cy="6096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5D3C438-E599-934E-8722-47F045EEF7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89973"/>
            <a:ext cx="9867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4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B0BC5B0B-CE3E-F146-94E3-A2881F7244EF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0025411-188A-744C-83AC-34AF8E4AE965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AC1EB"/>
          </a:solidFill>
          <a:ln>
            <a:solidFill>
              <a:srgbClr val="AA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CE2ABD-5DCD-5E47-9FA7-0DF7697A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5" b="96677" l="9804" r="89951">
                        <a14:foregroundMark x1="64951" y1="2115" x2="62990" y2="15106"/>
                        <a14:foregroundMark x1="76961" y1="90634" x2="74755" y2="90634"/>
                        <a14:foregroundMark x1="42157" y1="95166" x2="35539" y2="90937"/>
                        <a14:foregroundMark x1="44118" y1="28097" x2="40931" y2="28399"/>
                        <a14:foregroundMark x1="47059" y1="93051" x2="47059" y2="93051"/>
                        <a14:foregroundMark x1="45588" y1="90332" x2="45588" y2="90332"/>
                        <a14:foregroundMark x1="45343" y1="96677" x2="45343" y2="96677"/>
                      </a14:backgroundRemoval>
                    </a14:imgEffect>
                  </a14:imgLayer>
                </a14:imgProps>
              </a:ext>
            </a:extLst>
          </a:blip>
          <a:srcRect l="14463" r="10256"/>
          <a:stretch/>
        </p:blipFill>
        <p:spPr>
          <a:xfrm>
            <a:off x="258770" y="2788848"/>
            <a:ext cx="3088818" cy="33287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3498C9AA-7747-AF41-B173-DE637D814A06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EE0BA309-E7A3-844B-98CB-81A48CFFF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781" y="4568270"/>
            <a:ext cx="2133600" cy="22225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FE108649-7858-F84B-8B7D-386DA7C35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049" y="2610622"/>
            <a:ext cx="2133600" cy="21971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EB9D174D-5E25-4948-8745-1E0BB1487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3165" y="159246"/>
            <a:ext cx="2133600" cy="228600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2FE59C95-A609-E74A-82DA-4C1C8338F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473" y="2587667"/>
            <a:ext cx="2133600" cy="21971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0BDA8F27-23BE-8240-9DCD-808F9D194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3383" y="4568270"/>
            <a:ext cx="2133600" cy="228600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4D591A3E-2792-B84F-B8B9-B58E7650F4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4218" y="2608222"/>
            <a:ext cx="2133600" cy="2222500"/>
          </a:xfrm>
          <a:prstGeom prst="rect">
            <a:avLst/>
          </a:prstGeom>
        </p:spPr>
      </p:pic>
      <p:pic>
        <p:nvPicPr>
          <p:cNvPr id="14" name="Imagen 13">
            <a:hlinkClick r:id="rId11" action="ppaction://hlinksldjump"/>
            <a:extLst>
              <a:ext uri="{FF2B5EF4-FFF2-40B4-BE49-F238E27FC236}">
                <a16:creationId xmlns:a16="http://schemas.microsoft.com/office/drawing/2014/main" id="{5B79269A-47D4-3346-86B0-E1F375530B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7" name="Imagen 16">
            <a:hlinkClick r:id="rId14" action="ppaction://hlinksldjump"/>
            <a:extLst>
              <a:ext uri="{FF2B5EF4-FFF2-40B4-BE49-F238E27FC236}">
                <a16:creationId xmlns:a16="http://schemas.microsoft.com/office/drawing/2014/main" id="{F712F81B-36C0-8742-9CDB-0D88A7127FE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AE3043-FFC7-624E-AA64-4917674133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02336"/>
            <a:ext cx="9867900" cy="6096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F4EB205-B67C-6843-B92E-19C3E94BD4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89973"/>
            <a:ext cx="9867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56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283D1A23-AF2C-204A-83EF-010352064B7C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0025411-188A-744C-83AC-34AF8E4AE965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AC1EB"/>
          </a:solidFill>
          <a:ln>
            <a:solidFill>
              <a:srgbClr val="AA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CE2ABD-5DCD-5E47-9FA7-0DF7697A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5" b="96677" l="9804" r="89951">
                        <a14:foregroundMark x1="64951" y1="2115" x2="62990" y2="15106"/>
                        <a14:foregroundMark x1="76961" y1="90634" x2="74755" y2="90634"/>
                        <a14:foregroundMark x1="42157" y1="95166" x2="35539" y2="90937"/>
                        <a14:foregroundMark x1="44118" y1="28097" x2="40931" y2="28399"/>
                        <a14:foregroundMark x1="47059" y1="93051" x2="47059" y2="93051"/>
                        <a14:foregroundMark x1="45588" y1="90332" x2="45588" y2="90332"/>
                        <a14:foregroundMark x1="45343" y1="96677" x2="45343" y2="96677"/>
                      </a14:backgroundRemoval>
                    </a14:imgEffect>
                  </a14:imgLayer>
                </a14:imgProps>
              </a:ext>
            </a:extLst>
          </a:blip>
          <a:srcRect l="14463" r="10256"/>
          <a:stretch/>
        </p:blipFill>
        <p:spPr>
          <a:xfrm>
            <a:off x="249974" y="2780000"/>
            <a:ext cx="3088818" cy="33287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3498C9AA-7747-AF41-B173-DE637D814A06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EE0BA309-E7A3-844B-98CB-81A48CFFF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781" y="4568270"/>
            <a:ext cx="2133600" cy="22225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FE108649-7858-F84B-8B7D-386DA7C35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049" y="2610622"/>
            <a:ext cx="2133600" cy="21971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EB9D174D-5E25-4948-8745-1E0BB1487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306" y="4572000"/>
            <a:ext cx="2133600" cy="228600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2FE59C95-A609-E74A-82DA-4C1C8338F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6875" y="149224"/>
            <a:ext cx="2133600" cy="21971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0BDA8F27-23BE-8240-9DCD-808F9D194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3383" y="4568270"/>
            <a:ext cx="2133600" cy="228600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4D591A3E-2792-B84F-B8B9-B58E7650F4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4218" y="2608222"/>
            <a:ext cx="2133600" cy="2222500"/>
          </a:xfrm>
          <a:prstGeom prst="rect">
            <a:avLst/>
          </a:prstGeom>
        </p:spPr>
      </p:pic>
      <p:pic>
        <p:nvPicPr>
          <p:cNvPr id="14" name="Imagen 13">
            <a:hlinkClick r:id="rId11" action="ppaction://hlinksldjump"/>
            <a:extLst>
              <a:ext uri="{FF2B5EF4-FFF2-40B4-BE49-F238E27FC236}">
                <a16:creationId xmlns:a16="http://schemas.microsoft.com/office/drawing/2014/main" id="{86989945-E9FE-CF4E-95A1-780960FE03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7" name="Imagen 16">
            <a:hlinkClick r:id="rId14" action="ppaction://hlinksldjump"/>
            <a:extLst>
              <a:ext uri="{FF2B5EF4-FFF2-40B4-BE49-F238E27FC236}">
                <a16:creationId xmlns:a16="http://schemas.microsoft.com/office/drawing/2014/main" id="{4C9E96A3-FB66-0845-9D69-690D57F1BF7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DA42BFC-6E3B-AA42-9E71-6BD8944D5F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02336"/>
            <a:ext cx="9867900" cy="6096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8D77C7F-B255-994C-94CE-3F930DCC6B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89973"/>
            <a:ext cx="9867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59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B7B15DA-CD4D-834D-804A-8C1F85512747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0025411-188A-744C-83AC-34AF8E4AE965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AC1EB"/>
          </a:solidFill>
          <a:ln>
            <a:solidFill>
              <a:srgbClr val="AA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CE2ABD-5DCD-5E47-9FA7-0DF7697A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5" b="96677" l="9804" r="89951">
                        <a14:foregroundMark x1="64951" y1="2115" x2="62990" y2="15106"/>
                        <a14:foregroundMark x1="76961" y1="90634" x2="74755" y2="90634"/>
                        <a14:foregroundMark x1="42157" y1="95166" x2="35539" y2="90937"/>
                        <a14:foregroundMark x1="44118" y1="28097" x2="40931" y2="28399"/>
                        <a14:foregroundMark x1="47059" y1="93051" x2="47059" y2="93051"/>
                        <a14:foregroundMark x1="45588" y1="90332" x2="45588" y2="90332"/>
                        <a14:foregroundMark x1="45343" y1="96677" x2="45343" y2="96677"/>
                      </a14:backgroundRemoval>
                    </a14:imgEffect>
                  </a14:imgLayer>
                </a14:imgProps>
              </a:ext>
            </a:extLst>
          </a:blip>
          <a:srcRect l="14463" r="10256"/>
          <a:stretch/>
        </p:blipFill>
        <p:spPr>
          <a:xfrm>
            <a:off x="292986" y="2780000"/>
            <a:ext cx="3088818" cy="33287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3498C9AA-7747-AF41-B173-DE637D814A06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EE0BA309-E7A3-844B-98CB-81A48CFFF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781" y="4568270"/>
            <a:ext cx="2133600" cy="22225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FE108649-7858-F84B-8B7D-386DA7C35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049" y="2610622"/>
            <a:ext cx="2133600" cy="21971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EB9D174D-5E25-4948-8745-1E0BB1487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306" y="4572000"/>
            <a:ext cx="2133600" cy="228600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2FE59C95-A609-E74A-82DA-4C1C8338F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473" y="2587667"/>
            <a:ext cx="2133600" cy="21971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0BDA8F27-23BE-8240-9DCD-808F9D194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1398" y="153040"/>
            <a:ext cx="2133600" cy="228600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4D591A3E-2792-B84F-B8B9-B58E7650F4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4218" y="2608222"/>
            <a:ext cx="2133600" cy="2222500"/>
          </a:xfrm>
          <a:prstGeom prst="rect">
            <a:avLst/>
          </a:prstGeom>
        </p:spPr>
      </p:pic>
      <p:pic>
        <p:nvPicPr>
          <p:cNvPr id="14" name="Imagen 13">
            <a:hlinkClick r:id="rId11" action="ppaction://hlinksldjump"/>
            <a:extLst>
              <a:ext uri="{FF2B5EF4-FFF2-40B4-BE49-F238E27FC236}">
                <a16:creationId xmlns:a16="http://schemas.microsoft.com/office/drawing/2014/main" id="{B9C8DCBA-6E98-AD4E-9335-DBF2DFAA796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7" name="Imagen 16">
            <a:hlinkClick r:id="rId14" action="ppaction://hlinksldjump"/>
            <a:extLst>
              <a:ext uri="{FF2B5EF4-FFF2-40B4-BE49-F238E27FC236}">
                <a16:creationId xmlns:a16="http://schemas.microsoft.com/office/drawing/2014/main" id="{B4B65B1E-1D77-1449-B8F9-ACC08BAD19D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0EAC4DE-21EE-6B45-B8A9-5A3C71F420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02336"/>
            <a:ext cx="9867900" cy="6096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0B80E2F-71FF-844D-B4FF-07B6849A85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89973"/>
            <a:ext cx="9867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91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A294A484-3A2F-9540-9D8D-6C38DDE6E8BB}"/>
              </a:ext>
            </a:extLst>
          </p:cNvPr>
          <p:cNvSpPr/>
          <p:nvPr/>
        </p:nvSpPr>
        <p:spPr>
          <a:xfrm>
            <a:off x="0" y="-1"/>
            <a:ext cx="12192000" cy="6854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0025411-188A-744C-83AC-34AF8E4AE965}"/>
              </a:ext>
            </a:extLst>
          </p:cNvPr>
          <p:cNvSpPr/>
          <p:nvPr/>
        </p:nvSpPr>
        <p:spPr>
          <a:xfrm>
            <a:off x="0" y="-1"/>
            <a:ext cx="12192000" cy="2495551"/>
          </a:xfrm>
          <a:prstGeom prst="rect">
            <a:avLst/>
          </a:prstGeom>
          <a:solidFill>
            <a:srgbClr val="AAC1EB"/>
          </a:solidFill>
          <a:ln>
            <a:solidFill>
              <a:srgbClr val="AAC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CE2ABD-5DCD-5E47-9FA7-0DF7697AA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5" b="96677" l="9804" r="89951">
                        <a14:foregroundMark x1="64951" y1="2115" x2="62990" y2="15106"/>
                        <a14:foregroundMark x1="76961" y1="90634" x2="74755" y2="90634"/>
                        <a14:foregroundMark x1="42157" y1="95166" x2="35539" y2="90937"/>
                        <a14:foregroundMark x1="44118" y1="28097" x2="40931" y2="28399"/>
                        <a14:foregroundMark x1="47059" y1="93051" x2="47059" y2="93051"/>
                        <a14:foregroundMark x1="45588" y1="90332" x2="45588" y2="90332"/>
                        <a14:foregroundMark x1="45343" y1="96677" x2="45343" y2="96677"/>
                      </a14:backgroundRemoval>
                    </a14:imgEffect>
                  </a14:imgLayer>
                </a14:imgProps>
              </a:ext>
            </a:extLst>
          </a:blip>
          <a:srcRect l="14463" r="10256"/>
          <a:stretch/>
        </p:blipFill>
        <p:spPr>
          <a:xfrm>
            <a:off x="183277" y="2780000"/>
            <a:ext cx="3088818" cy="33287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3498C9AA-7747-AF41-B173-DE637D814A06}"/>
              </a:ext>
            </a:extLst>
          </p:cNvPr>
          <p:cNvSpPr/>
          <p:nvPr/>
        </p:nvSpPr>
        <p:spPr>
          <a:xfrm>
            <a:off x="9620250" y="122734"/>
            <a:ext cx="2315897" cy="2259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EE0BA309-E7A3-844B-98CB-81A48CFFF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781" y="4568270"/>
            <a:ext cx="2133600" cy="2222500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FE108649-7858-F84B-8B7D-386DA7C35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049" y="2610622"/>
            <a:ext cx="2133600" cy="2197100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EB9D174D-5E25-4948-8745-1E0BB1487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306" y="4572000"/>
            <a:ext cx="2133600" cy="228600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2FE59C95-A609-E74A-82DA-4C1C8338F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473" y="2587667"/>
            <a:ext cx="2133600" cy="219710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0BDA8F27-23BE-8240-9DCD-808F9D194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3383" y="4568270"/>
            <a:ext cx="2133600" cy="228600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4D591A3E-2792-B84F-B8B9-B58E7650F4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6839" y="160204"/>
            <a:ext cx="2133600" cy="2222500"/>
          </a:xfrm>
          <a:prstGeom prst="rect">
            <a:avLst/>
          </a:prstGeom>
        </p:spPr>
      </p:pic>
      <p:pic>
        <p:nvPicPr>
          <p:cNvPr id="14" name="Imagen 13">
            <a:hlinkClick r:id="rId11" action="ppaction://hlinksldjump"/>
            <a:extLst>
              <a:ext uri="{FF2B5EF4-FFF2-40B4-BE49-F238E27FC236}">
                <a16:creationId xmlns:a16="http://schemas.microsoft.com/office/drawing/2014/main" id="{FC829C7C-40C2-CC47-8B22-CBA90BC1C97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>
            <a:off x="11050105" y="5943600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7" name="Imagen 16">
            <a:hlinkClick r:id="rId14" action="ppaction://hlinksldjump"/>
            <a:extLst>
              <a:ext uri="{FF2B5EF4-FFF2-40B4-BE49-F238E27FC236}">
                <a16:creationId xmlns:a16="http://schemas.microsoft.com/office/drawing/2014/main" id="{F117E0D3-C435-244D-8FA1-E652DBFA0E9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0" b="45600" l="10667" r="82000">
                        <a14:foregroundMark x1="49444" y1="3600" x2="49444" y2="3600"/>
                        <a14:foregroundMark x1="45889" y1="1600" x2="45889" y2="1600"/>
                        <a14:foregroundMark x1="10667" y1="24200" x2="10667" y2="24200"/>
                        <a14:foregroundMark x1="82111" y1="22100" x2="82111" y2="22100"/>
                        <a14:foregroundMark x1="46556" y1="45600" x2="46556" y2="45600"/>
                      </a14:backgroundRemoval>
                    </a14:imgEffect>
                  </a14:imgLayer>
                </a14:imgProps>
              </a:ext>
            </a:extLst>
          </a:blip>
          <a:srcRect l="9389" t="-4258" r="9878" b="50594"/>
          <a:stretch/>
        </p:blipFill>
        <p:spPr>
          <a:xfrm rot="10800000">
            <a:off x="10888574" y="5156114"/>
            <a:ext cx="1066226" cy="787486"/>
          </a:xfrm>
          <a:prstGeom prst="rightArrow">
            <a:avLst>
              <a:gd name="adj1" fmla="val 50000"/>
              <a:gd name="adj2" fmla="val 76129"/>
            </a:avLst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E8111BC-1700-D84B-9A34-F2D3B84075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1602336"/>
            <a:ext cx="9867900" cy="6096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73D10E9-AA07-2C4B-9E29-BEA4567BE4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289973"/>
            <a:ext cx="98679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890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13</Words>
  <Application>Microsoft Macintosh PowerPoint</Application>
  <PresentationFormat>Panorámica</PresentationFormat>
  <Paragraphs>13</Paragraphs>
  <Slides>42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Scherezade bonilla gordillo</dc:creator>
  <cp:lastModifiedBy>Scherezade bonilla gordillo</cp:lastModifiedBy>
  <cp:revision>63</cp:revision>
  <cp:lastPrinted>2020-04-16T20:18:36Z</cp:lastPrinted>
  <dcterms:created xsi:type="dcterms:W3CDTF">2020-04-15T12:51:16Z</dcterms:created>
  <dcterms:modified xsi:type="dcterms:W3CDTF">2020-05-20T15:32:09Z</dcterms:modified>
</cp:coreProperties>
</file>