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8719800" cy="18719800"/>
  <p:notesSz cx="6858000" cy="9144000"/>
  <p:defaultTextStyle>
    <a:defPPr>
      <a:defRPr lang="es-ES"/>
    </a:defPPr>
    <a:lvl1pPr marL="0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1pPr>
    <a:lvl2pPr marL="898526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2pPr>
    <a:lvl3pPr marL="1797051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3pPr>
    <a:lvl4pPr marL="2695577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4pPr>
    <a:lvl5pPr marL="3594102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5pPr>
    <a:lvl6pPr marL="4492628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6pPr>
    <a:lvl7pPr marL="5391153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7pPr>
    <a:lvl8pPr marL="6289679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8pPr>
    <a:lvl9pPr marL="7188204" algn="l" defTabSz="1797051" rtl="0" eaLnBrk="1" latinLnBrk="0" hangingPunct="1">
      <a:defRPr sz="35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97" userDrawn="1">
          <p15:clr>
            <a:srgbClr val="A4A3A4"/>
          </p15:clr>
        </p15:guide>
        <p15:guide id="2" pos="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5"/>
    <p:restoredTop sz="94699"/>
  </p:normalViewPr>
  <p:slideViewPr>
    <p:cSldViewPr snapToGrid="0" snapToObjects="1" showGuides="1">
      <p:cViewPr>
        <p:scale>
          <a:sx n="50" d="100"/>
          <a:sy n="50" d="100"/>
        </p:scale>
        <p:origin x="2216" y="280"/>
      </p:cViewPr>
      <p:guideLst>
        <p:guide orient="horz" pos="5897"/>
        <p:guide pos="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85" y="3063635"/>
            <a:ext cx="15911830" cy="6517264"/>
          </a:xfrm>
        </p:spPr>
        <p:txBody>
          <a:bodyPr anchor="b"/>
          <a:lstStyle>
            <a:lvl1pPr algn="ctr">
              <a:defRPr sz="122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975" y="9832230"/>
            <a:ext cx="14039850" cy="4519617"/>
          </a:xfrm>
        </p:spPr>
        <p:txBody>
          <a:bodyPr/>
          <a:lstStyle>
            <a:lvl1pPr marL="0" indent="0" algn="ctr">
              <a:buNone/>
              <a:defRPr sz="4913"/>
            </a:lvl1pPr>
            <a:lvl2pPr marL="935980" indent="0" algn="ctr">
              <a:buNone/>
              <a:defRPr sz="4094"/>
            </a:lvl2pPr>
            <a:lvl3pPr marL="1871960" indent="0" algn="ctr">
              <a:buNone/>
              <a:defRPr sz="3685"/>
            </a:lvl3pPr>
            <a:lvl4pPr marL="2807940" indent="0" algn="ctr">
              <a:buNone/>
              <a:defRPr sz="3276"/>
            </a:lvl4pPr>
            <a:lvl5pPr marL="3743919" indent="0" algn="ctr">
              <a:buNone/>
              <a:defRPr sz="3276"/>
            </a:lvl5pPr>
            <a:lvl6pPr marL="4679899" indent="0" algn="ctr">
              <a:buNone/>
              <a:defRPr sz="3276"/>
            </a:lvl6pPr>
            <a:lvl7pPr marL="5615879" indent="0" algn="ctr">
              <a:buNone/>
              <a:defRPr sz="3276"/>
            </a:lvl7pPr>
            <a:lvl8pPr marL="6551859" indent="0" algn="ctr">
              <a:buNone/>
              <a:defRPr sz="3276"/>
            </a:lvl8pPr>
            <a:lvl9pPr marL="7487839" indent="0" algn="ctr">
              <a:buNone/>
              <a:defRPr sz="327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314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60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96358" y="996656"/>
            <a:ext cx="4036457" cy="1586416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6987" y="996656"/>
            <a:ext cx="11875373" cy="1586416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4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29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237" y="4666956"/>
            <a:ext cx="16145828" cy="7786915"/>
          </a:xfrm>
        </p:spPr>
        <p:txBody>
          <a:bodyPr anchor="b"/>
          <a:lstStyle>
            <a:lvl1pPr>
              <a:defRPr sz="122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237" y="12527538"/>
            <a:ext cx="16145828" cy="4094955"/>
          </a:xfrm>
        </p:spPr>
        <p:txBody>
          <a:bodyPr/>
          <a:lstStyle>
            <a:lvl1pPr marL="0" indent="0">
              <a:buNone/>
              <a:defRPr sz="4913">
                <a:solidFill>
                  <a:schemeClr val="tx1"/>
                </a:solidFill>
              </a:defRPr>
            </a:lvl1pPr>
            <a:lvl2pPr marL="935980" indent="0">
              <a:buNone/>
              <a:defRPr sz="4094">
                <a:solidFill>
                  <a:schemeClr val="tx1">
                    <a:tint val="75000"/>
                  </a:schemeClr>
                </a:solidFill>
              </a:defRPr>
            </a:lvl2pPr>
            <a:lvl3pPr marL="1871960" indent="0">
              <a:buNone/>
              <a:defRPr sz="3685">
                <a:solidFill>
                  <a:schemeClr val="tx1">
                    <a:tint val="75000"/>
                  </a:schemeClr>
                </a:solidFill>
              </a:defRPr>
            </a:lvl3pPr>
            <a:lvl4pPr marL="2807940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4pPr>
            <a:lvl5pPr marL="374391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5pPr>
            <a:lvl6pPr marL="467989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6pPr>
            <a:lvl7pPr marL="561587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7pPr>
            <a:lvl8pPr marL="655185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8pPr>
            <a:lvl9pPr marL="7487839" indent="0">
              <a:buNone/>
              <a:defRPr sz="3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7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6986" y="4983280"/>
            <a:ext cx="7955915" cy="118775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6899" y="4983280"/>
            <a:ext cx="7955915" cy="1187754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48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4" y="996660"/>
            <a:ext cx="16145828" cy="361829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426" y="4588952"/>
            <a:ext cx="7919352" cy="2248975"/>
          </a:xfrm>
        </p:spPr>
        <p:txBody>
          <a:bodyPr anchor="b"/>
          <a:lstStyle>
            <a:lvl1pPr marL="0" indent="0">
              <a:buNone/>
              <a:defRPr sz="4913" b="1"/>
            </a:lvl1pPr>
            <a:lvl2pPr marL="935980" indent="0">
              <a:buNone/>
              <a:defRPr sz="4094" b="1"/>
            </a:lvl2pPr>
            <a:lvl3pPr marL="1871960" indent="0">
              <a:buNone/>
              <a:defRPr sz="3685" b="1"/>
            </a:lvl3pPr>
            <a:lvl4pPr marL="2807940" indent="0">
              <a:buNone/>
              <a:defRPr sz="3276" b="1"/>
            </a:lvl4pPr>
            <a:lvl5pPr marL="3743919" indent="0">
              <a:buNone/>
              <a:defRPr sz="3276" b="1"/>
            </a:lvl5pPr>
            <a:lvl6pPr marL="4679899" indent="0">
              <a:buNone/>
              <a:defRPr sz="3276" b="1"/>
            </a:lvl6pPr>
            <a:lvl7pPr marL="5615879" indent="0">
              <a:buNone/>
              <a:defRPr sz="3276" b="1"/>
            </a:lvl7pPr>
            <a:lvl8pPr marL="6551859" indent="0">
              <a:buNone/>
              <a:defRPr sz="3276" b="1"/>
            </a:lvl8pPr>
            <a:lvl9pPr marL="7487839" indent="0">
              <a:buNone/>
              <a:defRPr sz="3276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426" y="6837927"/>
            <a:ext cx="7919352" cy="1005756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6900" y="4588952"/>
            <a:ext cx="7958353" cy="2248975"/>
          </a:xfrm>
        </p:spPr>
        <p:txBody>
          <a:bodyPr anchor="b"/>
          <a:lstStyle>
            <a:lvl1pPr marL="0" indent="0">
              <a:buNone/>
              <a:defRPr sz="4913" b="1"/>
            </a:lvl1pPr>
            <a:lvl2pPr marL="935980" indent="0">
              <a:buNone/>
              <a:defRPr sz="4094" b="1"/>
            </a:lvl2pPr>
            <a:lvl3pPr marL="1871960" indent="0">
              <a:buNone/>
              <a:defRPr sz="3685" b="1"/>
            </a:lvl3pPr>
            <a:lvl4pPr marL="2807940" indent="0">
              <a:buNone/>
              <a:defRPr sz="3276" b="1"/>
            </a:lvl4pPr>
            <a:lvl5pPr marL="3743919" indent="0">
              <a:buNone/>
              <a:defRPr sz="3276" b="1"/>
            </a:lvl5pPr>
            <a:lvl6pPr marL="4679899" indent="0">
              <a:buNone/>
              <a:defRPr sz="3276" b="1"/>
            </a:lvl6pPr>
            <a:lvl7pPr marL="5615879" indent="0">
              <a:buNone/>
              <a:defRPr sz="3276" b="1"/>
            </a:lvl7pPr>
            <a:lvl8pPr marL="6551859" indent="0">
              <a:buNone/>
              <a:defRPr sz="3276" b="1"/>
            </a:lvl8pPr>
            <a:lvl9pPr marL="7487839" indent="0">
              <a:buNone/>
              <a:defRPr sz="3276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6900" y="6837927"/>
            <a:ext cx="7958353" cy="1005756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32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85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89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4" y="1247987"/>
            <a:ext cx="6037623" cy="4367953"/>
          </a:xfrm>
        </p:spPr>
        <p:txBody>
          <a:bodyPr anchor="b"/>
          <a:lstStyle>
            <a:lvl1pPr>
              <a:defRPr sz="65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8353" y="2695309"/>
            <a:ext cx="9476899" cy="13303191"/>
          </a:xfrm>
        </p:spPr>
        <p:txBody>
          <a:bodyPr/>
          <a:lstStyle>
            <a:lvl1pPr>
              <a:defRPr sz="6551"/>
            </a:lvl1pPr>
            <a:lvl2pPr>
              <a:defRPr sz="5732"/>
            </a:lvl2pPr>
            <a:lvl3pPr>
              <a:defRPr sz="4913"/>
            </a:lvl3pPr>
            <a:lvl4pPr>
              <a:defRPr sz="4094"/>
            </a:lvl4pPr>
            <a:lvl5pPr>
              <a:defRPr sz="4094"/>
            </a:lvl5pPr>
            <a:lvl6pPr>
              <a:defRPr sz="4094"/>
            </a:lvl6pPr>
            <a:lvl7pPr>
              <a:defRPr sz="4094"/>
            </a:lvl7pPr>
            <a:lvl8pPr>
              <a:defRPr sz="4094"/>
            </a:lvl8pPr>
            <a:lvl9pPr>
              <a:defRPr sz="4094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424" y="5615940"/>
            <a:ext cx="6037623" cy="10404224"/>
          </a:xfrm>
        </p:spPr>
        <p:txBody>
          <a:bodyPr/>
          <a:lstStyle>
            <a:lvl1pPr marL="0" indent="0">
              <a:buNone/>
              <a:defRPr sz="3276"/>
            </a:lvl1pPr>
            <a:lvl2pPr marL="935980" indent="0">
              <a:buNone/>
              <a:defRPr sz="2866"/>
            </a:lvl2pPr>
            <a:lvl3pPr marL="1871960" indent="0">
              <a:buNone/>
              <a:defRPr sz="2457"/>
            </a:lvl3pPr>
            <a:lvl4pPr marL="2807940" indent="0">
              <a:buNone/>
              <a:defRPr sz="2047"/>
            </a:lvl4pPr>
            <a:lvl5pPr marL="3743919" indent="0">
              <a:buNone/>
              <a:defRPr sz="2047"/>
            </a:lvl5pPr>
            <a:lvl6pPr marL="4679899" indent="0">
              <a:buNone/>
              <a:defRPr sz="2047"/>
            </a:lvl6pPr>
            <a:lvl7pPr marL="5615879" indent="0">
              <a:buNone/>
              <a:defRPr sz="2047"/>
            </a:lvl7pPr>
            <a:lvl8pPr marL="6551859" indent="0">
              <a:buNone/>
              <a:defRPr sz="2047"/>
            </a:lvl8pPr>
            <a:lvl9pPr marL="7487839" indent="0">
              <a:buNone/>
              <a:defRPr sz="2047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65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4" y="1247987"/>
            <a:ext cx="6037623" cy="4367953"/>
          </a:xfrm>
        </p:spPr>
        <p:txBody>
          <a:bodyPr anchor="b"/>
          <a:lstStyle>
            <a:lvl1pPr>
              <a:defRPr sz="65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58353" y="2695309"/>
            <a:ext cx="9476899" cy="13303191"/>
          </a:xfrm>
        </p:spPr>
        <p:txBody>
          <a:bodyPr anchor="t"/>
          <a:lstStyle>
            <a:lvl1pPr marL="0" indent="0">
              <a:buNone/>
              <a:defRPr sz="6551"/>
            </a:lvl1pPr>
            <a:lvl2pPr marL="935980" indent="0">
              <a:buNone/>
              <a:defRPr sz="5732"/>
            </a:lvl2pPr>
            <a:lvl3pPr marL="1871960" indent="0">
              <a:buNone/>
              <a:defRPr sz="4913"/>
            </a:lvl3pPr>
            <a:lvl4pPr marL="2807940" indent="0">
              <a:buNone/>
              <a:defRPr sz="4094"/>
            </a:lvl4pPr>
            <a:lvl5pPr marL="3743919" indent="0">
              <a:buNone/>
              <a:defRPr sz="4094"/>
            </a:lvl5pPr>
            <a:lvl6pPr marL="4679899" indent="0">
              <a:buNone/>
              <a:defRPr sz="4094"/>
            </a:lvl6pPr>
            <a:lvl7pPr marL="5615879" indent="0">
              <a:buNone/>
              <a:defRPr sz="4094"/>
            </a:lvl7pPr>
            <a:lvl8pPr marL="6551859" indent="0">
              <a:buNone/>
              <a:defRPr sz="4094"/>
            </a:lvl8pPr>
            <a:lvl9pPr marL="7487839" indent="0">
              <a:buNone/>
              <a:defRPr sz="40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424" y="5615940"/>
            <a:ext cx="6037623" cy="10404224"/>
          </a:xfrm>
        </p:spPr>
        <p:txBody>
          <a:bodyPr/>
          <a:lstStyle>
            <a:lvl1pPr marL="0" indent="0">
              <a:buNone/>
              <a:defRPr sz="3276"/>
            </a:lvl1pPr>
            <a:lvl2pPr marL="935980" indent="0">
              <a:buNone/>
              <a:defRPr sz="2866"/>
            </a:lvl2pPr>
            <a:lvl3pPr marL="1871960" indent="0">
              <a:buNone/>
              <a:defRPr sz="2457"/>
            </a:lvl3pPr>
            <a:lvl4pPr marL="2807940" indent="0">
              <a:buNone/>
              <a:defRPr sz="2047"/>
            </a:lvl4pPr>
            <a:lvl5pPr marL="3743919" indent="0">
              <a:buNone/>
              <a:defRPr sz="2047"/>
            </a:lvl5pPr>
            <a:lvl6pPr marL="4679899" indent="0">
              <a:buNone/>
              <a:defRPr sz="2047"/>
            </a:lvl6pPr>
            <a:lvl7pPr marL="5615879" indent="0">
              <a:buNone/>
              <a:defRPr sz="2047"/>
            </a:lvl7pPr>
            <a:lvl8pPr marL="6551859" indent="0">
              <a:buNone/>
              <a:defRPr sz="2047"/>
            </a:lvl8pPr>
            <a:lvl9pPr marL="7487839" indent="0">
              <a:buNone/>
              <a:defRPr sz="2047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87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6986" y="996660"/>
            <a:ext cx="16145828" cy="3618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6986" y="4983280"/>
            <a:ext cx="16145828" cy="1187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6986" y="17350485"/>
            <a:ext cx="4211955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C458-31BF-6A4C-825B-CA73EC8747BF}" type="datetimeFigureOut">
              <a:rPr lang="es-ES" smtClean="0"/>
              <a:t>20/5/20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0934" y="17350485"/>
            <a:ext cx="6317933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0859" y="17350485"/>
            <a:ext cx="4211955" cy="996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09F4B-A1B1-9441-A5D0-69DEE9B65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19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71960" rtl="0" eaLnBrk="1" latinLnBrk="0" hangingPunct="1">
        <a:lnSpc>
          <a:spcPct val="90000"/>
        </a:lnSpc>
        <a:spcBef>
          <a:spcPct val="0"/>
        </a:spcBef>
        <a:buNone/>
        <a:defRPr sz="90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7990" indent="-467990" algn="l" defTabSz="1871960" rtl="0" eaLnBrk="1" latinLnBrk="0" hangingPunct="1">
        <a:lnSpc>
          <a:spcPct val="90000"/>
        </a:lnSpc>
        <a:spcBef>
          <a:spcPts val="2047"/>
        </a:spcBef>
        <a:buFont typeface="Arial" panose="020B0604020202020204" pitchFamily="34" charset="0"/>
        <a:buChar char="•"/>
        <a:defRPr sz="5732" kern="1200">
          <a:solidFill>
            <a:schemeClr val="tx1"/>
          </a:solidFill>
          <a:latin typeface="+mn-lt"/>
          <a:ea typeface="+mn-ea"/>
          <a:cs typeface="+mn-cs"/>
        </a:defRPr>
      </a:lvl1pPr>
      <a:lvl2pPr marL="1403970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913" kern="1200">
          <a:solidFill>
            <a:schemeClr val="tx1"/>
          </a:solidFill>
          <a:latin typeface="+mn-lt"/>
          <a:ea typeface="+mn-ea"/>
          <a:cs typeface="+mn-cs"/>
        </a:defRPr>
      </a:lvl2pPr>
      <a:lvl3pPr marL="2339950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094" kern="1200">
          <a:solidFill>
            <a:schemeClr val="tx1"/>
          </a:solidFill>
          <a:latin typeface="+mn-lt"/>
          <a:ea typeface="+mn-ea"/>
          <a:cs typeface="+mn-cs"/>
        </a:defRPr>
      </a:lvl3pPr>
      <a:lvl4pPr marL="327592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421190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514788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608386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701984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955829" indent="-467990" algn="l" defTabSz="187196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1pPr>
      <a:lvl2pPr marL="935980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2pPr>
      <a:lvl3pPr marL="1871960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3pPr>
      <a:lvl4pPr marL="2807940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4pPr>
      <a:lvl5pPr marL="3743919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5pPr>
      <a:lvl6pPr marL="4679899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6pPr>
      <a:lvl7pPr marL="5615879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7pPr>
      <a:lvl8pPr marL="6551859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8pPr>
      <a:lvl9pPr marL="7487839" algn="l" defTabSz="1871960" rtl="0" eaLnBrk="1" latinLnBrk="0" hangingPunct="1">
        <a:defRPr sz="36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96287EE-BA03-AD46-8A35-C68141FF5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32108"/>
              </p:ext>
            </p:extLst>
          </p:nvPr>
        </p:nvGraphicFramePr>
        <p:xfrm>
          <a:off x="177978" y="226998"/>
          <a:ext cx="18367020" cy="18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755">
                  <a:extLst>
                    <a:ext uri="{9D8B030D-6E8A-4147-A177-3AD203B41FA5}">
                      <a16:colId xmlns:a16="http://schemas.microsoft.com/office/drawing/2014/main" val="2600644539"/>
                    </a:ext>
                  </a:extLst>
                </a:gridCol>
                <a:gridCol w="4591755">
                  <a:extLst>
                    <a:ext uri="{9D8B030D-6E8A-4147-A177-3AD203B41FA5}">
                      <a16:colId xmlns:a16="http://schemas.microsoft.com/office/drawing/2014/main" val="2313161885"/>
                    </a:ext>
                  </a:extLst>
                </a:gridCol>
                <a:gridCol w="4591755">
                  <a:extLst>
                    <a:ext uri="{9D8B030D-6E8A-4147-A177-3AD203B41FA5}">
                      <a16:colId xmlns:a16="http://schemas.microsoft.com/office/drawing/2014/main" val="2083064198"/>
                    </a:ext>
                  </a:extLst>
                </a:gridCol>
                <a:gridCol w="4591755">
                  <a:extLst>
                    <a:ext uri="{9D8B030D-6E8A-4147-A177-3AD203B41FA5}">
                      <a16:colId xmlns:a16="http://schemas.microsoft.com/office/drawing/2014/main" val="610598541"/>
                    </a:ext>
                  </a:extLst>
                </a:gridCol>
              </a:tblGrid>
              <a:tr h="4567245"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354966"/>
                  </a:ext>
                </a:extLst>
              </a:tr>
              <a:tr h="4567245"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286087"/>
                  </a:ext>
                </a:extLst>
              </a:tr>
              <a:tr h="4567245">
                <a:tc>
                  <a:txBody>
                    <a:bodyPr/>
                    <a:lstStyle/>
                    <a:p>
                      <a:pPr algn="ctr"/>
                      <a:endParaRPr lang="es-ES" sz="370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225390"/>
                  </a:ext>
                </a:extLst>
              </a:tr>
              <a:tr h="4567245">
                <a:tc>
                  <a:txBody>
                    <a:bodyPr/>
                    <a:lstStyle/>
                    <a:p>
                      <a:pPr algn="ctr"/>
                      <a:endParaRPr lang="es-ES" sz="370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3700" dirty="0"/>
                    </a:p>
                  </a:txBody>
                  <a:tcPr marL="93235" marR="93235" marT="46617" marB="46617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30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CAD4691-C00E-134D-8CBB-6AF1F9E8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484735"/>
            <a:ext cx="2228850" cy="40237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00C2FD-F7C7-3D48-AE9B-169629946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74" y="5302803"/>
            <a:ext cx="2228850" cy="35316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3E428FC-2176-4C4E-976B-DD98C98AA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1723" y="5302803"/>
            <a:ext cx="2228850" cy="353162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007B5B-CFA4-0943-98DE-EAF8AD2F6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9296" y="9749038"/>
            <a:ext cx="2451277" cy="382547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00828DC-320A-3447-9D00-443A079E4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574" y="14200735"/>
            <a:ext cx="2228850" cy="402376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EAF9E5E-BAAD-EE49-8241-774F1B45A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573" y="14200735"/>
            <a:ext cx="2451277" cy="382547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AD3B2DF-F699-9E44-99C2-417C2527F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2245" y="4896315"/>
            <a:ext cx="3924656" cy="422445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06C3A1E-1E73-0344-AC8C-08C970E09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2245" y="9549547"/>
            <a:ext cx="3833534" cy="412637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15B2582-2F1C-5548-B513-9B5AE0AAF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298" y="14056792"/>
            <a:ext cx="4005662" cy="431165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C3A7104-1972-1E43-8831-A1239B045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2509" y="501650"/>
            <a:ext cx="3732308" cy="401741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97B5F207-FC06-F844-A90B-8E1BE46D49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14872" y="14287589"/>
            <a:ext cx="3780123" cy="406888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8FF81F1C-BF62-0A49-8E90-C2D38D7E8A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363" y="5179426"/>
            <a:ext cx="3780123" cy="406888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ED8D699-A0FF-E748-A8C9-3A785CBF3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57" y="9653068"/>
            <a:ext cx="3732308" cy="401741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A9F0A13C-60B5-FA45-8320-53D360F5B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13317" y="340792"/>
            <a:ext cx="4005662" cy="431165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F02B69D-D206-DD40-9C1F-92A5E280E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671" y="9549547"/>
            <a:ext cx="3924656" cy="422445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4603404-D8C5-F34F-9175-A768E66B8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298" y="498470"/>
            <a:ext cx="3833534" cy="41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67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2442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2</cp:revision>
  <dcterms:created xsi:type="dcterms:W3CDTF">2020-05-20T16:39:37Z</dcterms:created>
  <dcterms:modified xsi:type="dcterms:W3CDTF">2020-05-22T09:22:02Z</dcterms:modified>
</cp:coreProperties>
</file>