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8E7EE-C67E-4B07-91D4-161CF1691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82A5C2-F500-4B0E-AAB4-E58FDA11A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152F14-D563-4162-BDAB-241A3998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4A6634-8AAF-4F56-8451-C1F31E04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D483A9-E3A8-4628-97B9-9FE8F8D7F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73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2C5A6-880A-4589-AC9B-3CA367668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97F7D5-3D41-4001-8190-4D8A7EC6F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3A914-37E8-485B-AA5E-EC2E00C7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4F0999-A99A-4977-A280-ECE4FA71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B54BA8-6F56-4155-9F7D-63AF9F0E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24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53CA08-0DC3-4DD6-B569-89BACC378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A2E7F6-E977-4FED-9B19-1F6F2B0E7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3F33C-8130-4048-A9B9-0D6323FD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7297D-C569-4B0F-8009-00217ADC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FC78CE-01B5-44A0-BC1F-79ABB50E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20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6033C-32D1-47DB-8A26-57BDA6572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7645D1-A59A-4C44-A1D8-156A6887D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478076-C58C-4F9B-BABF-E8EA2515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C18683-9A91-4C29-9D9F-BE9CE4FA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D6A27E-B6AB-4451-B1F7-302DC19D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69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58D26-485C-470E-9149-1D6755E3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A1C990-82C5-49C2-99A7-AB1CA61B1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8EFB2E-8D83-408D-886A-5AC34CE5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0476FB-B39E-4146-B508-65F665D8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1380B6-F6A4-46A4-920B-830E6453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0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892D6-BCFF-4154-AD63-A43DF298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0245BD-4892-4C32-ACA8-A022740B8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688D49-AF7A-4C9A-9A73-C7318420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5533D5-C2E1-4F00-8E60-BBAF5203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0376EF-A654-4A7A-9687-0292E2CA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9BDBDF-AB13-41B9-A972-ECE7C1D7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32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31573-D490-4C96-9703-972848F92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F78713-1C44-4A64-88F0-DD7220097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F7DD29-BBEC-4822-8F81-AE9F46348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D64C53-8F34-40E9-AFF6-6BF647956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55E570-2E2E-429D-AD38-057D28EA6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5B7DC1-D2B6-4BE6-A0CB-5198A57E0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4ABD9C-36A3-43FF-BE8D-D7976D7C2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D86F9A-3602-4074-8763-D769D7D9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6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CDABD-3C06-48BB-80A9-F1E11EDA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144580-70AC-4A2B-BBE3-54199081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6DB816-9705-4B56-B5F5-5BA1E2A4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E4B080-89CB-42E7-B54D-5F6DD565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49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5FC12B-71B4-4ED7-A5C5-95775404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0B7591-18AE-4F6A-A4DD-233EADF9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F856058-E871-4FCC-87E6-A1E1E207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54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EE4F5-0A2C-463A-A153-A0210D203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B7A3C7-A4F0-4DF6-8BBB-0AF63939D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EA482A-6ACA-4E15-97AE-02A604747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60BFF3-E6F6-43CC-8B57-9F158DF0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559899-5D5F-4217-8AAE-D1A36366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07C40C-728C-4B2D-853D-C6874135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16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7706C-182F-481F-B7EC-43609022C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03CA3B-4247-4BA4-BEBE-F372DAD0E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2CF2C4-BC98-4A99-BC05-E826BF278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8AECBD-0CBF-4103-BE4A-1D2A22AE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75E948-7DF6-419F-8D5B-BD657AB1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7F99F7-A73F-4FCF-B0AC-417EC7ECE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27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559094-21FF-41FD-83B3-7692D99F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CAE89-17EA-4F7A-8E55-9F1F02DE9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477976-8FD9-4E5D-B02A-26C029FD4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068D-12E0-414E-9B76-F17FDE920E71}" type="datetimeFigureOut">
              <a:rPr lang="es-ES" smtClean="0"/>
              <a:t>21/05/2020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7EA1FB-FE27-4CFA-92D2-37E23E89C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069C0D-4CD2-49BB-B8C4-3B33037F3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63EDD-1DD2-4ED7-8C26-F7DE67E798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74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afont.com/es/whatever-it-takes.font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afont.com/es/kg-second-chances.font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hyperlink" Target="https://www.edu.xunta.gal/centros/ceipfrions/es/node/101" TargetMode="External"/><Relationship Id="rId4" Type="http://schemas.openxmlformats.org/officeDocument/2006/relationships/hyperlink" Target="https://www.dafont.com/es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61C6C260-9D1E-4E42-8D3E-E9E490BFEAFF}"/>
              </a:ext>
            </a:extLst>
          </p:cNvPr>
          <p:cNvGrpSpPr/>
          <p:nvPr/>
        </p:nvGrpSpPr>
        <p:grpSpPr>
          <a:xfrm>
            <a:off x="-1" y="-14559"/>
            <a:ext cx="12192001" cy="6854887"/>
            <a:chOff x="-1" y="-14559"/>
            <a:chExt cx="12192001" cy="6854887"/>
          </a:xfrm>
        </p:grpSpPr>
        <p:pic>
          <p:nvPicPr>
            <p:cNvPr id="1036" name="Picture 12" descr="Frontera de la lluvia">
              <a:extLst>
                <a:ext uri="{FF2B5EF4-FFF2-40B4-BE49-F238E27FC236}">
                  <a16:creationId xmlns:a16="http://schemas.microsoft.com/office/drawing/2014/main" id="{0B03D472-D78E-4699-A386-DE77FD76D9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668556" y="-2683116"/>
              <a:ext cx="6854887" cy="12192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E1E458FC-6F63-41A9-9006-365952A73F7F}"/>
                </a:ext>
              </a:extLst>
            </p:cNvPr>
            <p:cNvSpPr/>
            <p:nvPr/>
          </p:nvSpPr>
          <p:spPr>
            <a:xfrm>
              <a:off x="569843" y="4591050"/>
              <a:ext cx="2289556" cy="1790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7FB0EFC8-FC15-47D2-A3BC-1E61CD6A3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4813">
            <a:off x="10754759" y="5530977"/>
            <a:ext cx="708371" cy="693851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5FA42AA-8FC0-4873-AF3B-3F2667488244}"/>
              </a:ext>
            </a:extLst>
          </p:cNvPr>
          <p:cNvSpPr txBox="1"/>
          <p:nvPr/>
        </p:nvSpPr>
        <p:spPr>
          <a:xfrm>
            <a:off x="685342" y="859649"/>
            <a:ext cx="11039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ln w="317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cktail" pitchFamily="2" charset="0"/>
                <a:cs typeface="Arial" panose="020B0604020202020204" pitchFamily="34" charset="0"/>
              </a:rPr>
              <a:t>FUENTES UTILIZADAS EN EL JUEGO</a:t>
            </a:r>
          </a:p>
        </p:txBody>
      </p:sp>
      <p:pic>
        <p:nvPicPr>
          <p:cNvPr id="18" name="Imagen 17">
            <a:hlinkClick r:id="rId4"/>
            <a:extLst>
              <a:ext uri="{FF2B5EF4-FFF2-40B4-BE49-F238E27FC236}">
                <a16:creationId xmlns:a16="http://schemas.microsoft.com/office/drawing/2014/main" id="{6FF5EFB7-2F2F-475E-8878-54FA1075101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61" t="8482" r="90000" b="68125"/>
          <a:stretch/>
        </p:blipFill>
        <p:spPr>
          <a:xfrm rot="21060311">
            <a:off x="1418827" y="2227212"/>
            <a:ext cx="1126435" cy="160351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98F3BD75-0459-4222-8452-334D003F99A3}"/>
              </a:ext>
            </a:extLst>
          </p:cNvPr>
          <p:cNvSpPr txBox="1"/>
          <p:nvPr/>
        </p:nvSpPr>
        <p:spPr>
          <a:xfrm>
            <a:off x="556591" y="6003189"/>
            <a:ext cx="11039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 Narrow" panose="020B0606020202030204" pitchFamily="34" charset="0"/>
              </a:rPr>
              <a:t>(*pincha sobre cada letra para ir a la página de descarga)</a:t>
            </a:r>
          </a:p>
          <a:p>
            <a:endParaRPr lang="es-ES" dirty="0"/>
          </a:p>
        </p:txBody>
      </p:sp>
      <p:pic>
        <p:nvPicPr>
          <p:cNvPr id="9" name="Imagen 8">
            <a:hlinkClick r:id="rId6"/>
            <a:extLst>
              <a:ext uri="{FF2B5EF4-FFF2-40B4-BE49-F238E27FC236}">
                <a16:creationId xmlns:a16="http://schemas.microsoft.com/office/drawing/2014/main" id="{3367EDFD-87A5-4F9D-AEDB-00630837ADE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0666" t="57689" r="35870" b="31311"/>
          <a:stretch/>
        </p:blipFill>
        <p:spPr>
          <a:xfrm rot="21410276">
            <a:off x="3648195" y="2186611"/>
            <a:ext cx="3536642" cy="409090"/>
          </a:xfrm>
          <a:prstGeom prst="rect">
            <a:avLst/>
          </a:prstGeom>
        </p:spPr>
      </p:pic>
      <p:pic>
        <p:nvPicPr>
          <p:cNvPr id="2" name="Imagen 1">
            <a:hlinkClick r:id="rId8"/>
            <a:extLst>
              <a:ext uri="{FF2B5EF4-FFF2-40B4-BE49-F238E27FC236}">
                <a16:creationId xmlns:a16="http://schemas.microsoft.com/office/drawing/2014/main" id="{D69ADC36-131B-43FB-9849-7A28328A541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0666" t="54609" r="44239" b="35064"/>
          <a:stretch/>
        </p:blipFill>
        <p:spPr>
          <a:xfrm>
            <a:off x="6904383" y="2899513"/>
            <a:ext cx="3987215" cy="513371"/>
          </a:xfrm>
          <a:prstGeom prst="rect">
            <a:avLst/>
          </a:prstGeom>
        </p:spPr>
      </p:pic>
      <p:pic>
        <p:nvPicPr>
          <p:cNvPr id="13" name="Imagen 12">
            <a:hlinkClick r:id="rId10"/>
            <a:extLst>
              <a:ext uri="{FF2B5EF4-FFF2-40B4-BE49-F238E27FC236}">
                <a16:creationId xmlns:a16="http://schemas.microsoft.com/office/drawing/2014/main" id="{D920932C-8A96-4DFB-864D-AB2AC877901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31196" t="66711" r="58152" b="25683"/>
          <a:stretch/>
        </p:blipFill>
        <p:spPr>
          <a:xfrm rot="21384600">
            <a:off x="4066870" y="3434224"/>
            <a:ext cx="2113511" cy="84849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F4B8E860-30C8-47C6-9C19-54CD0234454B}"/>
              </a:ext>
            </a:extLst>
          </p:cNvPr>
          <p:cNvSpPr txBox="1"/>
          <p:nvPr/>
        </p:nvSpPr>
        <p:spPr>
          <a:xfrm>
            <a:off x="3648195" y="4505272"/>
            <a:ext cx="5107642" cy="1261884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endParaRPr lang="es-ES" sz="1100" b="1" dirty="0">
              <a:latin typeface="Century Gothic" panose="020B0502020202020204" pitchFamily="34" charset="0"/>
            </a:endParaRP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Fuentes que incluye el programa por defecto:</a:t>
            </a:r>
          </a:p>
          <a:p>
            <a:pPr algn="ctr"/>
            <a:r>
              <a:rPr lang="es-ES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1500" dirty="0">
                <a:latin typeface="Arial Rounded MT Bold" panose="020F0704030504030204" pitchFamily="34" charset="0"/>
                <a:cs typeface="Arial" panose="020B0604020202020204" pitchFamily="34" charset="0"/>
              </a:rPr>
              <a:t>Arial Rounded MT Bold</a:t>
            </a:r>
          </a:p>
          <a:p>
            <a:pPr algn="ctr"/>
            <a:endParaRPr lang="es-ES" sz="5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500" dirty="0">
                <a:latin typeface="Arial Narrow" panose="020B0606020202030204" pitchFamily="34" charset="0"/>
                <a:cs typeface="Arial" panose="020B0604020202020204" pitchFamily="34" charset="0"/>
              </a:rPr>
              <a:t>Arial Narrow</a:t>
            </a:r>
          </a:p>
        </p:txBody>
      </p:sp>
    </p:spTree>
    <p:extLst>
      <p:ext uri="{BB962C8B-B14F-4D97-AF65-F5344CB8AC3E}">
        <p14:creationId xmlns:p14="http://schemas.microsoft.com/office/powerpoint/2010/main" val="3248997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Arial Rounded MT Bold</vt:lpstr>
      <vt:lpstr>Calibri</vt:lpstr>
      <vt:lpstr>Calibri Light</vt:lpstr>
      <vt:lpstr>Century Gothic</vt:lpstr>
      <vt:lpstr>Cocktail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Gamifica_tu_aula_3.0</dc:creator>
  <cp:lastModifiedBy>Gamifica_tu_aula_3.0</cp:lastModifiedBy>
  <cp:revision>1</cp:revision>
  <dcterms:created xsi:type="dcterms:W3CDTF">2020-05-21T18:23:44Z</dcterms:created>
  <dcterms:modified xsi:type="dcterms:W3CDTF">2020-05-21T18:25:10Z</dcterms:modified>
</cp:coreProperties>
</file>