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301" r:id="rId2"/>
    <p:sldId id="258" r:id="rId3"/>
    <p:sldId id="278" r:id="rId4"/>
    <p:sldId id="279" r:id="rId5"/>
    <p:sldId id="264" r:id="rId6"/>
    <p:sldId id="267" r:id="rId7"/>
    <p:sldId id="284" r:id="rId8"/>
    <p:sldId id="285" r:id="rId9"/>
    <p:sldId id="257" r:id="rId10"/>
    <p:sldId id="259" r:id="rId11"/>
    <p:sldId id="260" r:id="rId12"/>
    <p:sldId id="265" r:id="rId13"/>
    <p:sldId id="272" r:id="rId14"/>
    <p:sldId id="273" r:id="rId15"/>
    <p:sldId id="274" r:id="rId16"/>
    <p:sldId id="275" r:id="rId17"/>
    <p:sldId id="282" r:id="rId18"/>
    <p:sldId id="283" r:id="rId19"/>
    <p:sldId id="262" r:id="rId20"/>
    <p:sldId id="266" r:id="rId21"/>
    <p:sldId id="270" r:id="rId22"/>
    <p:sldId id="271" r:id="rId23"/>
    <p:sldId id="289" r:id="rId24"/>
    <p:sldId id="297" r:id="rId25"/>
    <p:sldId id="286" r:id="rId26"/>
    <p:sldId id="287" r:id="rId27"/>
    <p:sldId id="290" r:id="rId28"/>
    <p:sldId id="291" r:id="rId29"/>
    <p:sldId id="276" r:id="rId30"/>
    <p:sldId id="277" r:id="rId31"/>
    <p:sldId id="280" r:id="rId32"/>
    <p:sldId id="281" r:id="rId33"/>
    <p:sldId id="288" r:id="rId34"/>
    <p:sldId id="292" r:id="rId35"/>
    <p:sldId id="295" r:id="rId36"/>
    <p:sldId id="298" r:id="rId37"/>
    <p:sldId id="296" r:id="rId38"/>
    <p:sldId id="299" r:id="rId39"/>
    <p:sldId id="293" r:id="rId40"/>
    <p:sldId id="294" r:id="rId41"/>
    <p:sldId id="268" r:id="rId42"/>
    <p:sldId id="269" r:id="rId43"/>
    <p:sldId id="300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437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06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84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092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237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695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22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5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21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744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49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22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0200" y="711135"/>
            <a:ext cx="8991600" cy="1645920"/>
          </a:xfrm>
        </p:spPr>
        <p:txBody>
          <a:bodyPr>
            <a:normAutofit/>
          </a:bodyPr>
          <a:lstStyle/>
          <a:p>
            <a:r>
              <a:rPr lang="es-ES" sz="4000" b="1" dirty="0" smtClean="0"/>
              <a:t>Encuentra el diferente</a:t>
            </a:r>
            <a:endParaRPr lang="es-ES" sz="4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64569" y="2948616"/>
            <a:ext cx="8062861" cy="1555146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ATENCIÓN Y CONCENTRACIÓN</a:t>
            </a:r>
          </a:p>
          <a:p>
            <a:r>
              <a:rPr lang="es-ES" sz="3200" b="1" dirty="0" smtClean="0"/>
              <a:t>NIVEL DIFÍCIL</a:t>
            </a:r>
          </a:p>
          <a:p>
            <a:endParaRPr lang="es-ES" sz="3200" b="1" dirty="0"/>
          </a:p>
          <a:p>
            <a:endParaRPr lang="es-ES" sz="3200" b="1" dirty="0" smtClean="0"/>
          </a:p>
          <a:p>
            <a:endParaRPr lang="es-ES" sz="3200" b="1" dirty="0"/>
          </a:p>
        </p:txBody>
      </p:sp>
      <p:sp>
        <p:nvSpPr>
          <p:cNvPr id="5" name="Botón de acción: Hacia delante o Siguiente 4">
            <a:hlinkClick r:id="" action="ppaction://hlinkshowjump?jump=nextslide" highlightClick="1">
              <a:snd r:embed="rId2" name="breeze.wav"/>
            </a:hlinkClick>
          </p:cNvPr>
          <p:cNvSpPr/>
          <p:nvPr/>
        </p:nvSpPr>
        <p:spPr>
          <a:xfrm>
            <a:off x="5029199" y="4503762"/>
            <a:ext cx="2133600" cy="875211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3"/>
          <a:srcRect l="30735" t="66321" r="30874" b="24737"/>
          <a:stretch/>
        </p:blipFill>
        <p:spPr>
          <a:xfrm>
            <a:off x="2292055" y="5773003"/>
            <a:ext cx="7607888" cy="99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20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4" name="Imagen 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64" y="1526393"/>
            <a:ext cx="1080000" cy="1080000"/>
          </a:xfrm>
          <a:prstGeom prst="rect">
            <a:avLst/>
          </a:prstGeom>
        </p:spPr>
      </p:pic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64" y="5521346"/>
            <a:ext cx="1080000" cy="1080000"/>
          </a:xfrm>
          <a:prstGeom prst="rect">
            <a:avLst/>
          </a:prstGeom>
        </p:spPr>
      </p:pic>
      <p:pic>
        <p:nvPicPr>
          <p:cNvPr id="6" name="Imagen 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64" y="2858044"/>
            <a:ext cx="1080000" cy="1080000"/>
          </a:xfrm>
          <a:prstGeom prst="rect">
            <a:avLst/>
          </a:prstGeom>
        </p:spPr>
      </p:pic>
      <p:pic>
        <p:nvPicPr>
          <p:cNvPr id="7" name="Imagen 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64" y="4189695"/>
            <a:ext cx="1080000" cy="1080000"/>
          </a:xfrm>
          <a:prstGeom prst="rect">
            <a:avLst/>
          </a:prstGeom>
        </p:spPr>
      </p:pic>
      <p:pic>
        <p:nvPicPr>
          <p:cNvPr id="10" name="Imagen 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581" y="1526393"/>
            <a:ext cx="1080000" cy="1080000"/>
          </a:xfrm>
          <a:prstGeom prst="rect">
            <a:avLst/>
          </a:prstGeom>
        </p:spPr>
      </p:pic>
      <p:pic>
        <p:nvPicPr>
          <p:cNvPr id="11" name="Imagen 1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581" y="5521346"/>
            <a:ext cx="1080000" cy="1080000"/>
          </a:xfrm>
          <a:prstGeom prst="rect">
            <a:avLst/>
          </a:prstGeom>
        </p:spPr>
      </p:pic>
      <p:pic>
        <p:nvPicPr>
          <p:cNvPr id="12" name="Imagen 1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581" y="2858044"/>
            <a:ext cx="1080000" cy="1080000"/>
          </a:xfrm>
          <a:prstGeom prst="rect">
            <a:avLst/>
          </a:prstGeom>
        </p:spPr>
      </p:pic>
      <p:pic>
        <p:nvPicPr>
          <p:cNvPr id="13" name="Imagen 1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581" y="4189695"/>
            <a:ext cx="1080000" cy="1080000"/>
          </a:xfrm>
          <a:prstGeom prst="rect">
            <a:avLst/>
          </a:prstGeom>
        </p:spPr>
      </p:pic>
      <p:pic>
        <p:nvPicPr>
          <p:cNvPr id="14" name="Imagen 1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98" y="1526393"/>
            <a:ext cx="1080000" cy="1080000"/>
          </a:xfrm>
          <a:prstGeom prst="rect">
            <a:avLst/>
          </a:prstGeom>
        </p:spPr>
      </p:pic>
      <p:pic>
        <p:nvPicPr>
          <p:cNvPr id="15" name="Imagen 1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98" y="5521346"/>
            <a:ext cx="1080000" cy="1080000"/>
          </a:xfrm>
          <a:prstGeom prst="rect">
            <a:avLst/>
          </a:prstGeom>
        </p:spPr>
      </p:pic>
      <p:pic>
        <p:nvPicPr>
          <p:cNvPr id="16" name="Imagen 1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98" y="2858044"/>
            <a:ext cx="1080000" cy="1080000"/>
          </a:xfrm>
          <a:prstGeom prst="rect">
            <a:avLst/>
          </a:prstGeom>
        </p:spPr>
      </p:pic>
      <p:pic>
        <p:nvPicPr>
          <p:cNvPr id="18" name="Imagen 1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233" y="1526393"/>
            <a:ext cx="1080000" cy="1080000"/>
          </a:xfrm>
          <a:prstGeom prst="rect">
            <a:avLst/>
          </a:prstGeom>
        </p:spPr>
      </p:pic>
      <p:pic>
        <p:nvPicPr>
          <p:cNvPr id="19" name="Imagen 1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233" y="5521346"/>
            <a:ext cx="1080000" cy="1080000"/>
          </a:xfrm>
          <a:prstGeom prst="rect">
            <a:avLst/>
          </a:prstGeom>
        </p:spPr>
      </p:pic>
      <p:pic>
        <p:nvPicPr>
          <p:cNvPr id="20" name="Imagen 1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233" y="2858044"/>
            <a:ext cx="1080000" cy="1080000"/>
          </a:xfrm>
          <a:prstGeom prst="rect">
            <a:avLst/>
          </a:prstGeom>
        </p:spPr>
      </p:pic>
      <p:pic>
        <p:nvPicPr>
          <p:cNvPr id="21" name="Imagen 2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233" y="4189695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4005398" y="4189695"/>
            <a:ext cx="1080000" cy="1080000"/>
            <a:chOff x="4005398" y="4189695"/>
            <a:chExt cx="1080000" cy="1080000"/>
          </a:xfrm>
        </p:grpSpPr>
        <p:pic>
          <p:nvPicPr>
            <p:cNvPr id="17" name="Imagen 16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398" y="4189695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34" name="Rectángulo 33"/>
            <p:cNvSpPr/>
            <p:nvPr/>
          </p:nvSpPr>
          <p:spPr>
            <a:xfrm>
              <a:off x="4101737" y="4833257"/>
              <a:ext cx="522514" cy="3265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068" y="1526393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068" y="5521346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068" y="2858044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068" y="418969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885" y="1526393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885" y="5521346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885" y="2858044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885" y="4189695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02" y="1526393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02" y="5521346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02" y="2858044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02" y="4189695"/>
            <a:ext cx="1080000" cy="1080000"/>
          </a:xfrm>
          <a:prstGeom prst="rect">
            <a:avLst/>
          </a:prstGeom>
        </p:spPr>
      </p:pic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808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487" y="1485243"/>
            <a:ext cx="1080000" cy="1080000"/>
          </a:xfrm>
          <a:prstGeom prst="rect">
            <a:avLst/>
          </a:prstGeom>
        </p:spPr>
      </p:pic>
      <p:pic>
        <p:nvPicPr>
          <p:cNvPr id="33" name="Imagen 3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487" y="2858044"/>
            <a:ext cx="1080000" cy="1080000"/>
          </a:xfrm>
          <a:prstGeom prst="rect">
            <a:avLst/>
          </a:prstGeom>
        </p:spPr>
      </p:pic>
      <p:pic>
        <p:nvPicPr>
          <p:cNvPr id="51" name="Imagen 5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928" y="4230845"/>
            <a:ext cx="1080000" cy="1080000"/>
          </a:xfrm>
          <a:prstGeom prst="rect">
            <a:avLst/>
          </a:prstGeom>
        </p:spPr>
      </p:pic>
      <p:pic>
        <p:nvPicPr>
          <p:cNvPr id="52" name="Imagen 5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436" y="5603646"/>
            <a:ext cx="1080000" cy="1080000"/>
          </a:xfrm>
          <a:prstGeom prst="rect">
            <a:avLst/>
          </a:prstGeom>
        </p:spPr>
      </p:pic>
      <p:pic>
        <p:nvPicPr>
          <p:cNvPr id="53" name="Imagen 5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9" y="1485243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9" y="2858044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21" y="4230845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21" y="5603646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635" y="1485243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635" y="2858044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635" y="4230845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635" y="5603646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783" y="1485243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783" y="2858044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783" y="4230845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783" y="5603646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931" y="1485243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931" y="2858044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931" y="4230845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439" y="5603646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079" y="1485243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079" y="2858044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079" y="4230845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841" y="5603646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5227" y="1485243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5227" y="4230845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5227" y="5603646"/>
            <a:ext cx="1080000" cy="1080000"/>
          </a:xfrm>
          <a:prstGeom prst="rect">
            <a:avLst/>
          </a:prstGeom>
        </p:spPr>
      </p:pic>
      <p:grpSp>
        <p:nvGrpSpPr>
          <p:cNvPr id="4" name="Grupo 3"/>
          <p:cNvGrpSpPr/>
          <p:nvPr/>
        </p:nvGrpSpPr>
        <p:grpSpPr>
          <a:xfrm>
            <a:off x="10385227" y="2858044"/>
            <a:ext cx="1080000" cy="1080000"/>
            <a:chOff x="10385227" y="2858044"/>
            <a:chExt cx="1080000" cy="1080000"/>
          </a:xfrm>
        </p:grpSpPr>
        <p:pic>
          <p:nvPicPr>
            <p:cNvPr id="74" name="Imagen 73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85227" y="2858044"/>
              <a:ext cx="1080000" cy="1080000"/>
            </a:xfrm>
            <a:prstGeom prst="rect">
              <a:avLst/>
            </a:prstGeom>
          </p:spPr>
        </p:pic>
        <p:sp>
          <p:nvSpPr>
            <p:cNvPr id="8" name="Elipse 7"/>
            <p:cNvSpPr/>
            <p:nvPr/>
          </p:nvSpPr>
          <p:spPr>
            <a:xfrm>
              <a:off x="11064241" y="3411107"/>
              <a:ext cx="156754" cy="18117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2" name="CuadroTexto 31"/>
          <p:cNvSpPr txBox="1"/>
          <p:nvPr/>
        </p:nvSpPr>
        <p:spPr>
          <a:xfrm>
            <a:off x="11736272" y="6472931"/>
            <a:ext cx="3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772279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487" y="1485243"/>
            <a:ext cx="1080000" cy="1080000"/>
          </a:xfrm>
          <a:prstGeom prst="rect">
            <a:avLst/>
          </a:prstGeom>
        </p:spPr>
      </p:pic>
      <p:pic>
        <p:nvPicPr>
          <p:cNvPr id="33" name="Imagen 3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487" y="2858044"/>
            <a:ext cx="1080000" cy="1080000"/>
          </a:xfrm>
          <a:prstGeom prst="rect">
            <a:avLst/>
          </a:prstGeom>
        </p:spPr>
      </p:pic>
      <p:pic>
        <p:nvPicPr>
          <p:cNvPr id="51" name="Imagen 5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928" y="4230845"/>
            <a:ext cx="1080000" cy="1080000"/>
          </a:xfrm>
          <a:prstGeom prst="rect">
            <a:avLst/>
          </a:prstGeom>
        </p:spPr>
      </p:pic>
      <p:pic>
        <p:nvPicPr>
          <p:cNvPr id="52" name="Imagen 5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436" y="5603646"/>
            <a:ext cx="1080000" cy="1080000"/>
          </a:xfrm>
          <a:prstGeom prst="rect">
            <a:avLst/>
          </a:prstGeom>
        </p:spPr>
      </p:pic>
      <p:pic>
        <p:nvPicPr>
          <p:cNvPr id="53" name="Imagen 5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9" y="1485243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9" y="2858044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21" y="4230845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21" y="5603646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635" y="1485243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635" y="2858044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635" y="4230845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635" y="5603646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783" y="1485243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783" y="2858044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783" y="4230845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783" y="5603646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931" y="1485243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931" y="2858044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931" y="4230845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439" y="5603646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079" y="1485243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079" y="2858044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1079" y="4230845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841" y="5603646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5227" y="1485243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5227" y="4230845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5227" y="5603646"/>
            <a:ext cx="1080000" cy="1080000"/>
          </a:xfrm>
          <a:prstGeom prst="rect">
            <a:avLst/>
          </a:prstGeom>
        </p:spPr>
      </p:pic>
      <p:grpSp>
        <p:nvGrpSpPr>
          <p:cNvPr id="4" name="Grupo 3"/>
          <p:cNvGrpSpPr/>
          <p:nvPr/>
        </p:nvGrpSpPr>
        <p:grpSpPr>
          <a:xfrm>
            <a:off x="10385227" y="2858044"/>
            <a:ext cx="1080000" cy="1080000"/>
            <a:chOff x="10385227" y="2858044"/>
            <a:chExt cx="1080000" cy="1080000"/>
          </a:xfrm>
        </p:grpSpPr>
        <p:pic>
          <p:nvPicPr>
            <p:cNvPr id="74" name="Imagen 73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85227" y="2858044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8" name="Elipse 7"/>
            <p:cNvSpPr/>
            <p:nvPr/>
          </p:nvSpPr>
          <p:spPr>
            <a:xfrm>
              <a:off x="11064241" y="3411107"/>
              <a:ext cx="156754" cy="18117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4" name="Botón de acción: Hacia delante o Siguiente 33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85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63798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500620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63798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500620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63798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63798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500620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63798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500620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63798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500620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63798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500620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747277" y="5500620"/>
            <a:ext cx="1080000" cy="1080000"/>
            <a:chOff x="747277" y="5500620"/>
            <a:chExt cx="1080000" cy="1080000"/>
          </a:xfrm>
        </p:grpSpPr>
        <p:pic>
          <p:nvPicPr>
            <p:cNvPr id="70" name="Imagen 69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277" y="5500620"/>
              <a:ext cx="1080000" cy="1080000"/>
            </a:xfrm>
            <a:prstGeom prst="rect">
              <a:avLst/>
            </a:prstGeom>
          </p:spPr>
        </p:pic>
        <p:sp>
          <p:nvSpPr>
            <p:cNvPr id="6" name="Elipse 5"/>
            <p:cNvSpPr/>
            <p:nvPr/>
          </p:nvSpPr>
          <p:spPr>
            <a:xfrm>
              <a:off x="1410789" y="5617028"/>
              <a:ext cx="52251" cy="783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9" name="CuadroTexto 98"/>
          <p:cNvSpPr txBox="1"/>
          <p:nvPr/>
        </p:nvSpPr>
        <p:spPr>
          <a:xfrm>
            <a:off x="11736272" y="6472931"/>
            <a:ext cx="3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47811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63798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500620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63798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500620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63798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63798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500620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63798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500620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63798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500620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63798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500620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747277" y="5500620"/>
            <a:ext cx="1080000" cy="1080000"/>
            <a:chOff x="747277" y="5500620"/>
            <a:chExt cx="1080000" cy="1080000"/>
          </a:xfrm>
        </p:grpSpPr>
        <p:pic>
          <p:nvPicPr>
            <p:cNvPr id="70" name="Imagen 69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277" y="5500620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6" name="Elipse 5"/>
            <p:cNvSpPr/>
            <p:nvPr/>
          </p:nvSpPr>
          <p:spPr>
            <a:xfrm>
              <a:off x="1410789" y="5617028"/>
              <a:ext cx="52251" cy="783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26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58887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495709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58887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495709"/>
            <a:ext cx="1080000" cy="1080000"/>
          </a:xfrm>
          <a:prstGeom prst="rect">
            <a:avLst/>
          </a:prstGeom>
        </p:spPr>
      </p:pic>
      <p:pic>
        <p:nvPicPr>
          <p:cNvPr id="49" name="Imagen 4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50" name="Imagen 4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51" name="Imagen 5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52" name="Imagen 5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pic>
        <p:nvPicPr>
          <p:cNvPr id="87" name="Imagen 8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95709"/>
            <a:ext cx="1080000" cy="1080000"/>
          </a:xfrm>
          <a:prstGeom prst="rect">
            <a:avLst/>
          </a:prstGeom>
        </p:spPr>
      </p:pic>
      <p:grpSp>
        <p:nvGrpSpPr>
          <p:cNvPr id="4" name="Grupo 3"/>
          <p:cNvGrpSpPr/>
          <p:nvPr/>
        </p:nvGrpSpPr>
        <p:grpSpPr>
          <a:xfrm>
            <a:off x="5491621" y="1485243"/>
            <a:ext cx="1080000" cy="1080000"/>
            <a:chOff x="5491621" y="1485243"/>
            <a:chExt cx="1080000" cy="1080000"/>
          </a:xfrm>
        </p:grpSpPr>
        <p:pic>
          <p:nvPicPr>
            <p:cNvPr id="53" name="Imagen 52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91621" y="1485243"/>
              <a:ext cx="1080000" cy="1080000"/>
            </a:xfrm>
            <a:prstGeom prst="rect">
              <a:avLst/>
            </a:prstGeom>
          </p:spPr>
        </p:pic>
        <p:sp>
          <p:nvSpPr>
            <p:cNvPr id="7" name="Rectángulo 6"/>
            <p:cNvSpPr/>
            <p:nvPr/>
          </p:nvSpPr>
          <p:spPr>
            <a:xfrm>
              <a:off x="6388322" y="1999203"/>
              <a:ext cx="180000" cy="1306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2" name="CuadroTexto 91"/>
          <p:cNvSpPr txBox="1"/>
          <p:nvPr/>
        </p:nvSpPr>
        <p:spPr>
          <a:xfrm>
            <a:off x="11736272" y="6472931"/>
            <a:ext cx="3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33578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58887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495709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58887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495709"/>
            <a:ext cx="1080000" cy="1080000"/>
          </a:xfrm>
          <a:prstGeom prst="rect">
            <a:avLst/>
          </a:prstGeom>
        </p:spPr>
      </p:pic>
      <p:pic>
        <p:nvPicPr>
          <p:cNvPr id="49" name="Imagen 4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50" name="Imagen 4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51" name="Imagen 5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52" name="Imagen 5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pic>
        <p:nvPicPr>
          <p:cNvPr id="87" name="Imagen 8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95709"/>
            <a:ext cx="1080000" cy="1080000"/>
          </a:xfrm>
          <a:prstGeom prst="rect">
            <a:avLst/>
          </a:prstGeom>
        </p:spPr>
      </p:pic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5491621" y="1485243"/>
            <a:ext cx="1080000" cy="1080000"/>
            <a:chOff x="5491621" y="1485243"/>
            <a:chExt cx="1080000" cy="1080000"/>
          </a:xfrm>
        </p:grpSpPr>
        <p:pic>
          <p:nvPicPr>
            <p:cNvPr id="53" name="Imagen 52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91621" y="1485243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34" name="Rectángulo 33"/>
            <p:cNvSpPr/>
            <p:nvPr/>
          </p:nvSpPr>
          <p:spPr>
            <a:xfrm>
              <a:off x="6388322" y="1999203"/>
              <a:ext cx="180000" cy="1306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7248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516292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224701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530474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791016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93652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9425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547341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53114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255750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561523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516292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530474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791016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93652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9425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54194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759967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62603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68376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54194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759967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62603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68376"/>
            <a:ext cx="1080000" cy="1080000"/>
          </a:xfrm>
          <a:prstGeom prst="rect">
            <a:avLst/>
          </a:prstGeom>
        </p:spPr>
      </p:pic>
      <p:grpSp>
        <p:nvGrpSpPr>
          <p:cNvPr id="4" name="Grupo 3"/>
          <p:cNvGrpSpPr/>
          <p:nvPr/>
        </p:nvGrpSpPr>
        <p:grpSpPr>
          <a:xfrm>
            <a:off x="2328725" y="4224701"/>
            <a:ext cx="1080000" cy="1080000"/>
            <a:chOff x="2328725" y="4224701"/>
            <a:chExt cx="1080000" cy="1080000"/>
          </a:xfrm>
        </p:grpSpPr>
        <p:pic>
          <p:nvPicPr>
            <p:cNvPr id="73" name="Imagen 72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8725" y="4224701"/>
              <a:ext cx="1080000" cy="1080000"/>
            </a:xfrm>
            <a:prstGeom prst="rect">
              <a:avLst/>
            </a:prstGeom>
          </p:spPr>
        </p:pic>
        <p:sp>
          <p:nvSpPr>
            <p:cNvPr id="6" name="Rectángulo 5"/>
            <p:cNvSpPr/>
            <p:nvPr/>
          </p:nvSpPr>
          <p:spPr>
            <a:xfrm>
              <a:off x="2547257" y="4754880"/>
              <a:ext cx="235132" cy="914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7" name="Rectángulo 86"/>
            <p:cNvSpPr/>
            <p:nvPr/>
          </p:nvSpPr>
          <p:spPr>
            <a:xfrm>
              <a:off x="3000921" y="4750030"/>
              <a:ext cx="235132" cy="914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89" name="CuadroTexto 88"/>
          <p:cNvSpPr txBox="1"/>
          <p:nvPr/>
        </p:nvSpPr>
        <p:spPr>
          <a:xfrm>
            <a:off x="11736272" y="6472931"/>
            <a:ext cx="3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1603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516292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224701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530474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791016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93652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9425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547341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53114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255750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561523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516292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530474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791016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93652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9425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54194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759967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62603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68376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54194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759967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62603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68376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2328725" y="4224701"/>
            <a:ext cx="1080000" cy="1080000"/>
            <a:chOff x="2328725" y="4224701"/>
            <a:chExt cx="1080000" cy="1080000"/>
          </a:xfrm>
        </p:grpSpPr>
        <p:pic>
          <p:nvPicPr>
            <p:cNvPr id="73" name="Imagen 72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8725" y="4224701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6" name="Rectángulo 5"/>
            <p:cNvSpPr/>
            <p:nvPr/>
          </p:nvSpPr>
          <p:spPr>
            <a:xfrm>
              <a:off x="2547257" y="4754880"/>
              <a:ext cx="235132" cy="914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7" name="Rectángulo 86"/>
            <p:cNvSpPr/>
            <p:nvPr/>
          </p:nvSpPr>
          <p:spPr>
            <a:xfrm>
              <a:off x="3000921" y="4750030"/>
              <a:ext cx="235132" cy="914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43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4" name="Imagen 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9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9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86" y="4224701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23" y="5627337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370" y="1485243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370" y="282206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554" y="4224701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2214554" y="5627337"/>
            <a:ext cx="1080000" cy="1080000"/>
            <a:chOff x="2214554" y="5627337"/>
            <a:chExt cx="1080000" cy="1080000"/>
          </a:xfrm>
        </p:grpSpPr>
        <p:pic>
          <p:nvPicPr>
            <p:cNvPr id="40" name="Imagen 39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14554" y="5627337"/>
              <a:ext cx="1080000" cy="1080000"/>
            </a:xfrm>
            <a:prstGeom prst="rect">
              <a:avLst/>
            </a:prstGeom>
          </p:spPr>
        </p:pic>
        <p:sp>
          <p:nvSpPr>
            <p:cNvPr id="6" name="Rectángulo 5"/>
            <p:cNvSpPr/>
            <p:nvPr/>
          </p:nvSpPr>
          <p:spPr>
            <a:xfrm>
              <a:off x="2264370" y="5651028"/>
              <a:ext cx="191447" cy="266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87" name="Imagen 8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401" y="1485243"/>
            <a:ext cx="1080000" cy="1080000"/>
          </a:xfrm>
          <a:prstGeom prst="rect">
            <a:avLst/>
          </a:prstGeom>
        </p:spPr>
      </p:pic>
      <p:pic>
        <p:nvPicPr>
          <p:cNvPr id="88" name="Imagen 8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401" y="2822065"/>
            <a:ext cx="1080000" cy="1080000"/>
          </a:xfrm>
          <a:prstGeom prst="rect">
            <a:avLst/>
          </a:prstGeom>
        </p:spPr>
      </p:pic>
      <p:pic>
        <p:nvPicPr>
          <p:cNvPr id="89" name="Imagen 8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401" y="4224701"/>
            <a:ext cx="1080000" cy="1080000"/>
          </a:xfrm>
          <a:prstGeom prst="rect">
            <a:avLst/>
          </a:prstGeom>
        </p:spPr>
      </p:pic>
      <p:pic>
        <p:nvPicPr>
          <p:cNvPr id="90" name="Imagen 8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585" y="5627337"/>
            <a:ext cx="1080000" cy="1080000"/>
          </a:xfrm>
          <a:prstGeom prst="rect">
            <a:avLst/>
          </a:prstGeom>
        </p:spPr>
      </p:pic>
      <p:pic>
        <p:nvPicPr>
          <p:cNvPr id="91" name="Imagen 9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432" y="1485243"/>
            <a:ext cx="1080000" cy="1080000"/>
          </a:xfrm>
          <a:prstGeom prst="rect">
            <a:avLst/>
          </a:prstGeom>
        </p:spPr>
      </p:pic>
      <p:pic>
        <p:nvPicPr>
          <p:cNvPr id="92" name="Imagen 9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432" y="2822065"/>
            <a:ext cx="1080000" cy="1080000"/>
          </a:xfrm>
          <a:prstGeom prst="rect">
            <a:avLst/>
          </a:prstGeom>
        </p:spPr>
      </p:pic>
      <p:pic>
        <p:nvPicPr>
          <p:cNvPr id="93" name="Imagen 9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432" y="4224701"/>
            <a:ext cx="1080000" cy="1080000"/>
          </a:xfrm>
          <a:prstGeom prst="rect">
            <a:avLst/>
          </a:prstGeom>
        </p:spPr>
      </p:pic>
      <p:pic>
        <p:nvPicPr>
          <p:cNvPr id="94" name="Imagen 9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901" y="5651028"/>
            <a:ext cx="1080000" cy="1080000"/>
          </a:xfrm>
          <a:prstGeom prst="rect">
            <a:avLst/>
          </a:prstGeom>
        </p:spPr>
      </p:pic>
      <p:pic>
        <p:nvPicPr>
          <p:cNvPr id="95" name="Imagen 9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463" y="1485243"/>
            <a:ext cx="1080000" cy="1080000"/>
          </a:xfrm>
          <a:prstGeom prst="rect">
            <a:avLst/>
          </a:prstGeom>
        </p:spPr>
      </p:pic>
      <p:pic>
        <p:nvPicPr>
          <p:cNvPr id="96" name="Imagen 9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463" y="2822065"/>
            <a:ext cx="1080000" cy="1080000"/>
          </a:xfrm>
          <a:prstGeom prst="rect">
            <a:avLst/>
          </a:prstGeom>
        </p:spPr>
      </p:pic>
      <p:pic>
        <p:nvPicPr>
          <p:cNvPr id="97" name="Imagen 9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47" y="4224701"/>
            <a:ext cx="1080000" cy="1080000"/>
          </a:xfrm>
          <a:prstGeom prst="rect">
            <a:avLst/>
          </a:prstGeom>
        </p:spPr>
      </p:pic>
      <p:pic>
        <p:nvPicPr>
          <p:cNvPr id="98" name="Imagen 9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47" y="5627337"/>
            <a:ext cx="1080000" cy="1080000"/>
          </a:xfrm>
          <a:prstGeom prst="rect">
            <a:avLst/>
          </a:prstGeom>
        </p:spPr>
      </p:pic>
      <p:pic>
        <p:nvPicPr>
          <p:cNvPr id="99" name="Imagen 9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276" y="1485243"/>
            <a:ext cx="1080000" cy="1080000"/>
          </a:xfrm>
          <a:prstGeom prst="rect">
            <a:avLst/>
          </a:prstGeom>
        </p:spPr>
      </p:pic>
      <p:pic>
        <p:nvPicPr>
          <p:cNvPr id="100" name="Imagen 9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276" y="2822065"/>
            <a:ext cx="1080000" cy="1080000"/>
          </a:xfrm>
          <a:prstGeom prst="rect">
            <a:avLst/>
          </a:prstGeom>
        </p:spPr>
      </p:pic>
      <p:pic>
        <p:nvPicPr>
          <p:cNvPr id="101" name="Imagen 10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627" y="4224701"/>
            <a:ext cx="1080000" cy="1080000"/>
          </a:xfrm>
          <a:prstGeom prst="rect">
            <a:avLst/>
          </a:prstGeom>
        </p:spPr>
      </p:pic>
      <p:pic>
        <p:nvPicPr>
          <p:cNvPr id="102" name="Imagen 10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460" y="5627337"/>
            <a:ext cx="1080000" cy="1080000"/>
          </a:xfrm>
          <a:prstGeom prst="rect">
            <a:avLst/>
          </a:prstGeom>
        </p:spPr>
      </p:pic>
      <p:pic>
        <p:nvPicPr>
          <p:cNvPr id="103" name="Imagen 10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2423" y="1485243"/>
            <a:ext cx="1080000" cy="1080000"/>
          </a:xfrm>
          <a:prstGeom prst="rect">
            <a:avLst/>
          </a:prstGeom>
        </p:spPr>
      </p:pic>
      <p:pic>
        <p:nvPicPr>
          <p:cNvPr id="104" name="Imagen 10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2423" y="2822065"/>
            <a:ext cx="1080000" cy="1080000"/>
          </a:xfrm>
          <a:prstGeom prst="rect">
            <a:avLst/>
          </a:prstGeom>
        </p:spPr>
      </p:pic>
      <p:pic>
        <p:nvPicPr>
          <p:cNvPr id="105" name="Imagen 10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607" y="4224701"/>
            <a:ext cx="1080000" cy="1080000"/>
          </a:xfrm>
          <a:prstGeom prst="rect">
            <a:avLst/>
          </a:prstGeom>
        </p:spPr>
      </p:pic>
      <p:pic>
        <p:nvPicPr>
          <p:cNvPr id="106" name="Imagen 10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607" y="5627337"/>
            <a:ext cx="1080000" cy="1080000"/>
          </a:xfrm>
          <a:prstGeom prst="rect">
            <a:avLst/>
          </a:prstGeom>
        </p:spPr>
      </p:pic>
      <p:sp>
        <p:nvSpPr>
          <p:cNvPr id="32" name="CuadroTexto 31"/>
          <p:cNvSpPr txBox="1"/>
          <p:nvPr/>
        </p:nvSpPr>
        <p:spPr>
          <a:xfrm>
            <a:off x="11736272" y="6472931"/>
            <a:ext cx="3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734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68122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instrucciones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5400" dirty="0" smtClean="0"/>
              <a:t>Encuentra el que es diferente y haz clic</a:t>
            </a:r>
            <a:endParaRPr lang="es-ES" sz="5400" dirty="0"/>
          </a:p>
        </p:txBody>
      </p:sp>
      <p:sp>
        <p:nvSpPr>
          <p:cNvPr id="5" name="Botón de acción: Hacia delante o Siguiente 4">
            <a:hlinkClick r:id="" action="ppaction://hlinkshowjump?jump=nextslide" highlightClick="1">
              <a:snd r:embed="rId2" name="breeze.wav"/>
            </a:hlinkClick>
          </p:cNvPr>
          <p:cNvSpPr/>
          <p:nvPr/>
        </p:nvSpPr>
        <p:spPr>
          <a:xfrm>
            <a:off x="5029200" y="5434149"/>
            <a:ext cx="2133600" cy="875211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757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4" name="Imagen 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9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9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86" y="4224701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23" y="5627337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370" y="1485243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370" y="282206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554" y="4224701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2214554" y="5627337"/>
            <a:ext cx="1080000" cy="1080000"/>
            <a:chOff x="2214554" y="5627337"/>
            <a:chExt cx="1080000" cy="1080000"/>
          </a:xfrm>
        </p:grpSpPr>
        <p:pic>
          <p:nvPicPr>
            <p:cNvPr id="40" name="Imagen 39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14554" y="5627337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6" name="Rectángulo 5"/>
            <p:cNvSpPr/>
            <p:nvPr/>
          </p:nvSpPr>
          <p:spPr>
            <a:xfrm>
              <a:off x="2264370" y="5651028"/>
              <a:ext cx="191447" cy="266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87" name="Imagen 8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401" y="1485243"/>
            <a:ext cx="1080000" cy="1080000"/>
          </a:xfrm>
          <a:prstGeom prst="rect">
            <a:avLst/>
          </a:prstGeom>
        </p:spPr>
      </p:pic>
      <p:pic>
        <p:nvPicPr>
          <p:cNvPr id="88" name="Imagen 8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401" y="2822065"/>
            <a:ext cx="1080000" cy="1080000"/>
          </a:xfrm>
          <a:prstGeom prst="rect">
            <a:avLst/>
          </a:prstGeom>
        </p:spPr>
      </p:pic>
      <p:pic>
        <p:nvPicPr>
          <p:cNvPr id="89" name="Imagen 8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401" y="4224701"/>
            <a:ext cx="1080000" cy="1080000"/>
          </a:xfrm>
          <a:prstGeom prst="rect">
            <a:avLst/>
          </a:prstGeom>
        </p:spPr>
      </p:pic>
      <p:pic>
        <p:nvPicPr>
          <p:cNvPr id="90" name="Imagen 8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585" y="5627337"/>
            <a:ext cx="1080000" cy="1080000"/>
          </a:xfrm>
          <a:prstGeom prst="rect">
            <a:avLst/>
          </a:prstGeom>
        </p:spPr>
      </p:pic>
      <p:pic>
        <p:nvPicPr>
          <p:cNvPr id="91" name="Imagen 9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432" y="1485243"/>
            <a:ext cx="1080000" cy="1080000"/>
          </a:xfrm>
          <a:prstGeom prst="rect">
            <a:avLst/>
          </a:prstGeom>
        </p:spPr>
      </p:pic>
      <p:pic>
        <p:nvPicPr>
          <p:cNvPr id="92" name="Imagen 9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432" y="2822065"/>
            <a:ext cx="1080000" cy="1080000"/>
          </a:xfrm>
          <a:prstGeom prst="rect">
            <a:avLst/>
          </a:prstGeom>
        </p:spPr>
      </p:pic>
      <p:pic>
        <p:nvPicPr>
          <p:cNvPr id="93" name="Imagen 9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432" y="4224701"/>
            <a:ext cx="1080000" cy="1080000"/>
          </a:xfrm>
          <a:prstGeom prst="rect">
            <a:avLst/>
          </a:prstGeom>
        </p:spPr>
      </p:pic>
      <p:pic>
        <p:nvPicPr>
          <p:cNvPr id="94" name="Imagen 9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901" y="5651028"/>
            <a:ext cx="1080000" cy="1080000"/>
          </a:xfrm>
          <a:prstGeom prst="rect">
            <a:avLst/>
          </a:prstGeom>
        </p:spPr>
      </p:pic>
      <p:pic>
        <p:nvPicPr>
          <p:cNvPr id="95" name="Imagen 9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463" y="1485243"/>
            <a:ext cx="1080000" cy="1080000"/>
          </a:xfrm>
          <a:prstGeom prst="rect">
            <a:avLst/>
          </a:prstGeom>
        </p:spPr>
      </p:pic>
      <p:pic>
        <p:nvPicPr>
          <p:cNvPr id="96" name="Imagen 9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463" y="2822065"/>
            <a:ext cx="1080000" cy="1080000"/>
          </a:xfrm>
          <a:prstGeom prst="rect">
            <a:avLst/>
          </a:prstGeom>
        </p:spPr>
      </p:pic>
      <p:pic>
        <p:nvPicPr>
          <p:cNvPr id="97" name="Imagen 9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47" y="4224701"/>
            <a:ext cx="1080000" cy="1080000"/>
          </a:xfrm>
          <a:prstGeom prst="rect">
            <a:avLst/>
          </a:prstGeom>
        </p:spPr>
      </p:pic>
      <p:pic>
        <p:nvPicPr>
          <p:cNvPr id="98" name="Imagen 9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47" y="5627337"/>
            <a:ext cx="1080000" cy="1080000"/>
          </a:xfrm>
          <a:prstGeom prst="rect">
            <a:avLst/>
          </a:prstGeom>
        </p:spPr>
      </p:pic>
      <p:pic>
        <p:nvPicPr>
          <p:cNvPr id="99" name="Imagen 9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276" y="1485243"/>
            <a:ext cx="1080000" cy="1080000"/>
          </a:xfrm>
          <a:prstGeom prst="rect">
            <a:avLst/>
          </a:prstGeom>
        </p:spPr>
      </p:pic>
      <p:pic>
        <p:nvPicPr>
          <p:cNvPr id="100" name="Imagen 9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276" y="2822065"/>
            <a:ext cx="1080000" cy="1080000"/>
          </a:xfrm>
          <a:prstGeom prst="rect">
            <a:avLst/>
          </a:prstGeom>
        </p:spPr>
      </p:pic>
      <p:pic>
        <p:nvPicPr>
          <p:cNvPr id="101" name="Imagen 10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627" y="4224701"/>
            <a:ext cx="1080000" cy="1080000"/>
          </a:xfrm>
          <a:prstGeom prst="rect">
            <a:avLst/>
          </a:prstGeom>
        </p:spPr>
      </p:pic>
      <p:pic>
        <p:nvPicPr>
          <p:cNvPr id="102" name="Imagen 10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460" y="5627337"/>
            <a:ext cx="1080000" cy="1080000"/>
          </a:xfrm>
          <a:prstGeom prst="rect">
            <a:avLst/>
          </a:prstGeom>
        </p:spPr>
      </p:pic>
      <p:pic>
        <p:nvPicPr>
          <p:cNvPr id="103" name="Imagen 10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2423" y="1485243"/>
            <a:ext cx="1080000" cy="1080000"/>
          </a:xfrm>
          <a:prstGeom prst="rect">
            <a:avLst/>
          </a:prstGeom>
        </p:spPr>
      </p:pic>
      <p:pic>
        <p:nvPicPr>
          <p:cNvPr id="104" name="Imagen 10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2423" y="2822065"/>
            <a:ext cx="1080000" cy="1080000"/>
          </a:xfrm>
          <a:prstGeom prst="rect">
            <a:avLst/>
          </a:prstGeom>
        </p:spPr>
      </p:pic>
      <p:pic>
        <p:nvPicPr>
          <p:cNvPr id="105" name="Imagen 10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607" y="4224701"/>
            <a:ext cx="1080000" cy="1080000"/>
          </a:xfrm>
          <a:prstGeom prst="rect">
            <a:avLst/>
          </a:prstGeom>
        </p:spPr>
      </p:pic>
      <p:pic>
        <p:nvPicPr>
          <p:cNvPr id="106" name="Imagen 10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607" y="5627337"/>
            <a:ext cx="1080000" cy="1080000"/>
          </a:xfrm>
          <a:prstGeom prst="rect">
            <a:avLst/>
          </a:prstGeom>
        </p:spPr>
      </p:pic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43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3" name="Imagen 3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63798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500620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63798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500620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50" name="Imagen 4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63798"/>
            <a:ext cx="1080000" cy="1080000"/>
          </a:xfrm>
          <a:prstGeom prst="rect">
            <a:avLst/>
          </a:prstGeom>
        </p:spPr>
      </p:pic>
      <p:pic>
        <p:nvPicPr>
          <p:cNvPr id="51" name="Imagen 5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500620"/>
            <a:ext cx="1080000" cy="1080000"/>
          </a:xfrm>
          <a:prstGeom prst="rect">
            <a:avLst/>
          </a:prstGeom>
        </p:spPr>
      </p:pic>
      <p:pic>
        <p:nvPicPr>
          <p:cNvPr id="52" name="Imagen 5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53" name="Imagen 5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63798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500620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63798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500620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63798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500620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63798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500620"/>
            <a:ext cx="1080000" cy="1080000"/>
          </a:xfrm>
          <a:prstGeom prst="rect">
            <a:avLst/>
          </a:prstGeom>
        </p:spPr>
      </p:pic>
      <p:sp>
        <p:nvSpPr>
          <p:cNvPr id="87" name="CuadroTexto 86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747277" y="2822065"/>
            <a:ext cx="1080000" cy="1080000"/>
            <a:chOff x="747277" y="2822065"/>
            <a:chExt cx="1080000" cy="1080000"/>
          </a:xfrm>
        </p:grpSpPr>
        <p:pic>
          <p:nvPicPr>
            <p:cNvPr id="49" name="Imagen 48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277" y="2822065"/>
              <a:ext cx="1080000" cy="1080000"/>
            </a:xfrm>
            <a:prstGeom prst="rect">
              <a:avLst/>
            </a:prstGeom>
          </p:spPr>
        </p:pic>
        <p:sp>
          <p:nvSpPr>
            <p:cNvPr id="34" name="Elipse 33"/>
            <p:cNvSpPr/>
            <p:nvPr/>
          </p:nvSpPr>
          <p:spPr>
            <a:xfrm>
              <a:off x="1501253" y="3671247"/>
              <a:ext cx="131913" cy="23081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74387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3" name="Imagen 3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63798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500620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63798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500620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50" name="Imagen 4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63798"/>
            <a:ext cx="1080000" cy="1080000"/>
          </a:xfrm>
          <a:prstGeom prst="rect">
            <a:avLst/>
          </a:prstGeom>
        </p:spPr>
      </p:pic>
      <p:pic>
        <p:nvPicPr>
          <p:cNvPr id="51" name="Imagen 5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500620"/>
            <a:ext cx="1080000" cy="1080000"/>
          </a:xfrm>
          <a:prstGeom prst="rect">
            <a:avLst/>
          </a:prstGeom>
        </p:spPr>
      </p:pic>
      <p:pic>
        <p:nvPicPr>
          <p:cNvPr id="52" name="Imagen 5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53" name="Imagen 5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63798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500620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63798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500620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63798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500620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63798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500620"/>
            <a:ext cx="1080000" cy="1080000"/>
          </a:xfrm>
          <a:prstGeom prst="rect">
            <a:avLst/>
          </a:prstGeom>
        </p:spPr>
      </p:pic>
      <p:sp>
        <p:nvSpPr>
          <p:cNvPr id="34" name="Botón de acción: Hacia delante o Siguiente 33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747277" y="2822065"/>
            <a:ext cx="1080000" cy="1080000"/>
            <a:chOff x="747277" y="2822065"/>
            <a:chExt cx="1080000" cy="1080000"/>
          </a:xfrm>
        </p:grpSpPr>
        <p:pic>
          <p:nvPicPr>
            <p:cNvPr id="35" name="Imagen 34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277" y="2822065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36" name="Elipse 35"/>
            <p:cNvSpPr/>
            <p:nvPr/>
          </p:nvSpPr>
          <p:spPr>
            <a:xfrm>
              <a:off x="1501253" y="3671247"/>
              <a:ext cx="131913" cy="23081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18571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sp>
        <p:nvSpPr>
          <p:cNvPr id="92" name="CuadroTexto 91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13" name="Imagen 1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14" name="Imagen 1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15" name="Imagen 1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16" name="Imagen 1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17" name="Imagen 1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18" name="Imagen 1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19" name="Imagen 1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20" name="Imagen 1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21" name="Imagen 2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22" name="Imagen 2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58887"/>
            <a:ext cx="1080000" cy="1080000"/>
          </a:xfrm>
          <a:prstGeom prst="rect">
            <a:avLst/>
          </a:prstGeom>
        </p:spPr>
      </p:pic>
      <p:pic>
        <p:nvPicPr>
          <p:cNvPr id="23" name="Imagen 2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495709"/>
            <a:ext cx="1080000" cy="1080000"/>
          </a:xfrm>
          <a:prstGeom prst="rect">
            <a:avLst/>
          </a:prstGeom>
        </p:spPr>
      </p:pic>
      <p:pic>
        <p:nvPicPr>
          <p:cNvPr id="24" name="Imagen 2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25" name="Imagen 2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26" name="Imagen 2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58887"/>
            <a:ext cx="1080000" cy="1080000"/>
          </a:xfrm>
          <a:prstGeom prst="rect">
            <a:avLst/>
          </a:prstGeom>
        </p:spPr>
      </p:pic>
      <p:pic>
        <p:nvPicPr>
          <p:cNvPr id="27" name="Imagen 2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495709"/>
            <a:ext cx="1080000" cy="1080000"/>
          </a:xfrm>
          <a:prstGeom prst="rect">
            <a:avLst/>
          </a:prstGeom>
        </p:spPr>
      </p:pic>
      <p:pic>
        <p:nvPicPr>
          <p:cNvPr id="28" name="Imagen 2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29" name="Imagen 2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30" name="Imagen 2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31" name="Imagen 3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32" name="Imagen 3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1485243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2822065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4158887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5495709"/>
            <a:ext cx="1080000" cy="1080000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8654517" y="2822065"/>
            <a:ext cx="1080000" cy="1080000"/>
            <a:chOff x="8654517" y="2822065"/>
            <a:chExt cx="1080000" cy="1080000"/>
          </a:xfrm>
        </p:grpSpPr>
        <p:pic>
          <p:nvPicPr>
            <p:cNvPr id="33" name="Imagen 32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54517" y="2822065"/>
              <a:ext cx="1080000" cy="1080000"/>
            </a:xfrm>
            <a:prstGeom prst="rect">
              <a:avLst/>
            </a:prstGeom>
          </p:spPr>
        </p:pic>
        <p:sp>
          <p:nvSpPr>
            <p:cNvPr id="4" name="Elipse 3"/>
            <p:cNvSpPr/>
            <p:nvPr/>
          </p:nvSpPr>
          <p:spPr>
            <a:xfrm>
              <a:off x="9071006" y="3418541"/>
              <a:ext cx="107577" cy="1135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18833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13" name="Imagen 1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14" name="Imagen 1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15" name="Imagen 1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16" name="Imagen 1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17" name="Imagen 1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18" name="Imagen 1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19" name="Imagen 1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20" name="Imagen 1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21" name="Imagen 2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22" name="Imagen 2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58887"/>
            <a:ext cx="1080000" cy="1080000"/>
          </a:xfrm>
          <a:prstGeom prst="rect">
            <a:avLst/>
          </a:prstGeom>
        </p:spPr>
      </p:pic>
      <p:pic>
        <p:nvPicPr>
          <p:cNvPr id="23" name="Imagen 2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495709"/>
            <a:ext cx="1080000" cy="1080000"/>
          </a:xfrm>
          <a:prstGeom prst="rect">
            <a:avLst/>
          </a:prstGeom>
        </p:spPr>
      </p:pic>
      <p:pic>
        <p:nvPicPr>
          <p:cNvPr id="24" name="Imagen 2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25" name="Imagen 2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26" name="Imagen 2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58887"/>
            <a:ext cx="1080000" cy="1080000"/>
          </a:xfrm>
          <a:prstGeom prst="rect">
            <a:avLst/>
          </a:prstGeom>
        </p:spPr>
      </p:pic>
      <p:pic>
        <p:nvPicPr>
          <p:cNvPr id="27" name="Imagen 2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495709"/>
            <a:ext cx="1080000" cy="1080000"/>
          </a:xfrm>
          <a:prstGeom prst="rect">
            <a:avLst/>
          </a:prstGeom>
        </p:spPr>
      </p:pic>
      <p:pic>
        <p:nvPicPr>
          <p:cNvPr id="28" name="Imagen 2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29" name="Imagen 2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30" name="Imagen 2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31" name="Imagen 3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32" name="Imagen 3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1485243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2822065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4158887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5495709"/>
            <a:ext cx="1080000" cy="1080000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8654517" y="2822065"/>
            <a:ext cx="1080000" cy="1080000"/>
            <a:chOff x="8654517" y="2822065"/>
            <a:chExt cx="1080000" cy="1080000"/>
          </a:xfrm>
        </p:grpSpPr>
        <p:pic>
          <p:nvPicPr>
            <p:cNvPr id="33" name="Imagen 32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54517" y="2822065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4" name="Elipse 3"/>
            <p:cNvSpPr/>
            <p:nvPr/>
          </p:nvSpPr>
          <p:spPr>
            <a:xfrm>
              <a:off x="9071006" y="3418541"/>
              <a:ext cx="107577" cy="11355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40" name="Botón de acción: Hacia delante o Siguiente 39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31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sp>
        <p:nvSpPr>
          <p:cNvPr id="87" name="CuadroTexto 86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58915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548365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58915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85215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548365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58915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85215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548365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58915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85215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548365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58915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85215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548365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58915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85215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548365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50" y="1458915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50" y="2822065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50" y="4185215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50" y="5548365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3910173" y="4175187"/>
            <a:ext cx="1080000" cy="1090028"/>
            <a:chOff x="3910173" y="4175187"/>
            <a:chExt cx="1080000" cy="1090028"/>
          </a:xfrm>
        </p:grpSpPr>
        <p:pic>
          <p:nvPicPr>
            <p:cNvPr id="35" name="Imagen 34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0173" y="4185215"/>
              <a:ext cx="1080000" cy="1080000"/>
            </a:xfrm>
            <a:prstGeom prst="rect">
              <a:avLst/>
            </a:prstGeom>
          </p:spPr>
        </p:pic>
        <p:sp>
          <p:nvSpPr>
            <p:cNvPr id="6" name="Rombo 5"/>
            <p:cNvSpPr/>
            <p:nvPr/>
          </p:nvSpPr>
          <p:spPr>
            <a:xfrm rot="19743012">
              <a:off x="3982986" y="4175187"/>
              <a:ext cx="281996" cy="300608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54069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58915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548365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58915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85215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548365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58915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85215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548365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58915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85215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548365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58915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85215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548365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58915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85215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548365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50" y="1458915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50" y="2822065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50" y="4185215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150" y="5548365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3910173" y="4175187"/>
            <a:ext cx="1080000" cy="1090028"/>
            <a:chOff x="3910173" y="4175187"/>
            <a:chExt cx="1080000" cy="1090028"/>
          </a:xfrm>
        </p:grpSpPr>
        <p:pic>
          <p:nvPicPr>
            <p:cNvPr id="35" name="Imagen 34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0173" y="4185215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6" name="Rombo 5"/>
            <p:cNvSpPr/>
            <p:nvPr/>
          </p:nvSpPr>
          <p:spPr>
            <a:xfrm rot="19743012">
              <a:off x="3982986" y="4175187"/>
              <a:ext cx="281996" cy="300608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62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sp>
        <p:nvSpPr>
          <p:cNvPr id="92" name="CuadroTexto 91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13" name="Imagen 1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14" name="Imagen 1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15" name="Imagen 1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16" name="Imagen 1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17" name="Imagen 1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18" name="Imagen 1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19" name="Imagen 1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20" name="Imagen 1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21" name="Imagen 2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22" name="Imagen 2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23" name="Imagen 2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24" name="Imagen 2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25" name="Imagen 2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26" name="Imagen 2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27" name="Imagen 2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28" name="Imagen 2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30" name="Imagen 2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pic>
        <p:nvPicPr>
          <p:cNvPr id="31" name="Imagen 3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95709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58887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495709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58887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495709"/>
            <a:ext cx="1080000" cy="1080000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0235965" y="2822065"/>
            <a:ext cx="1080000" cy="1080000"/>
            <a:chOff x="10235965" y="2822065"/>
            <a:chExt cx="1080000" cy="1080000"/>
          </a:xfrm>
        </p:grpSpPr>
        <p:pic>
          <p:nvPicPr>
            <p:cNvPr id="29" name="Imagen 28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5965" y="2822065"/>
              <a:ext cx="1080000" cy="1080000"/>
            </a:xfrm>
            <a:prstGeom prst="rect">
              <a:avLst/>
            </a:prstGeom>
          </p:spPr>
        </p:pic>
        <p:sp>
          <p:nvSpPr>
            <p:cNvPr id="4" name="Rectángulo 3"/>
            <p:cNvSpPr/>
            <p:nvPr/>
          </p:nvSpPr>
          <p:spPr>
            <a:xfrm>
              <a:off x="10633162" y="3618411"/>
              <a:ext cx="261257" cy="2705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54938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13" name="Imagen 1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14" name="Imagen 1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15" name="Imagen 1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16" name="Imagen 1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17" name="Imagen 1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18" name="Imagen 1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19" name="Imagen 1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20" name="Imagen 1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21" name="Imagen 2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22" name="Imagen 2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23" name="Imagen 2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24" name="Imagen 2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25" name="Imagen 2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26" name="Imagen 2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27" name="Imagen 2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28" name="Imagen 2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30" name="Imagen 2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pic>
        <p:nvPicPr>
          <p:cNvPr id="31" name="Imagen 3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95709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58887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495709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58887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495709"/>
            <a:ext cx="1080000" cy="1080000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0235965" y="2822065"/>
            <a:ext cx="1080000" cy="1080000"/>
            <a:chOff x="10235965" y="2822065"/>
            <a:chExt cx="1080000" cy="1080000"/>
          </a:xfrm>
        </p:grpSpPr>
        <p:pic>
          <p:nvPicPr>
            <p:cNvPr id="29" name="Imagen 28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5965" y="2822065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4" name="Rectángulo 3"/>
            <p:cNvSpPr/>
            <p:nvPr/>
          </p:nvSpPr>
          <p:spPr>
            <a:xfrm>
              <a:off x="10633162" y="3618411"/>
              <a:ext cx="261257" cy="2705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314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4" name="Imagen 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1485243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2822065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4158887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5495709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1485243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2822065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4158887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5495709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95709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7073069" y="2822065"/>
            <a:ext cx="1080000" cy="1080000"/>
            <a:chOff x="7073069" y="2822065"/>
            <a:chExt cx="1080000" cy="1080000"/>
          </a:xfrm>
        </p:grpSpPr>
        <p:pic>
          <p:nvPicPr>
            <p:cNvPr id="68" name="Imagen 67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069" y="2822065"/>
              <a:ext cx="1080000" cy="1080000"/>
            </a:xfrm>
            <a:prstGeom prst="rect">
              <a:avLst/>
            </a:prstGeom>
          </p:spPr>
        </p:pic>
        <p:sp>
          <p:nvSpPr>
            <p:cNvPr id="6" name="Elipse 5"/>
            <p:cNvSpPr/>
            <p:nvPr/>
          </p:nvSpPr>
          <p:spPr>
            <a:xfrm>
              <a:off x="7874979" y="3778849"/>
              <a:ext cx="124618" cy="1176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88" name="CuadroTexto 87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46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272" y="1485243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272" y="2822065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272" y="4158887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272" y="5495709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720" y="1485243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720" y="2822065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720" y="4158887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720" y="5495709"/>
            <a:ext cx="1080000" cy="1080000"/>
          </a:xfrm>
          <a:prstGeom prst="rect">
            <a:avLst/>
          </a:prstGeom>
        </p:spPr>
      </p:pic>
      <p:pic>
        <p:nvPicPr>
          <p:cNvPr id="53" name="Imagen 5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1485243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2822065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4158887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5495709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1485243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2822065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4158887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5495709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168" y="1485243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168" y="2822065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168" y="4158887"/>
            <a:ext cx="1080000" cy="1080000"/>
          </a:xfrm>
          <a:prstGeom prst="rect">
            <a:avLst/>
          </a:prstGeom>
        </p:spPr>
      </p:pic>
      <p:pic>
        <p:nvPicPr>
          <p:cNvPr id="87" name="Imagen 8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168" y="5495709"/>
            <a:ext cx="1080000" cy="1080000"/>
          </a:xfrm>
          <a:prstGeom prst="rect">
            <a:avLst/>
          </a:prstGeom>
        </p:spPr>
      </p:pic>
      <p:pic>
        <p:nvPicPr>
          <p:cNvPr id="88" name="Imagen 8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616" y="1485243"/>
            <a:ext cx="1080000" cy="1080000"/>
          </a:xfrm>
          <a:prstGeom prst="rect">
            <a:avLst/>
          </a:prstGeom>
        </p:spPr>
      </p:pic>
      <p:pic>
        <p:nvPicPr>
          <p:cNvPr id="89" name="Imagen 8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064" y="1485243"/>
            <a:ext cx="1080000" cy="1080000"/>
          </a:xfrm>
          <a:prstGeom prst="rect">
            <a:avLst/>
          </a:prstGeom>
        </p:spPr>
      </p:pic>
      <p:pic>
        <p:nvPicPr>
          <p:cNvPr id="90" name="Imagen 8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616" y="4158887"/>
            <a:ext cx="1080000" cy="1080000"/>
          </a:xfrm>
          <a:prstGeom prst="rect">
            <a:avLst/>
          </a:prstGeom>
        </p:spPr>
      </p:pic>
      <p:pic>
        <p:nvPicPr>
          <p:cNvPr id="91" name="Imagen 9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616" y="5495709"/>
            <a:ext cx="1080000" cy="1080000"/>
          </a:xfrm>
          <a:prstGeom prst="rect">
            <a:avLst/>
          </a:prstGeom>
        </p:spPr>
      </p:pic>
      <p:pic>
        <p:nvPicPr>
          <p:cNvPr id="93" name="Imagen 9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064" y="2822065"/>
            <a:ext cx="1080000" cy="1080000"/>
          </a:xfrm>
          <a:prstGeom prst="rect">
            <a:avLst/>
          </a:prstGeom>
        </p:spPr>
      </p:pic>
      <p:pic>
        <p:nvPicPr>
          <p:cNvPr id="94" name="Imagen 9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064" y="4158887"/>
            <a:ext cx="1080000" cy="1080000"/>
          </a:xfrm>
          <a:prstGeom prst="rect">
            <a:avLst/>
          </a:prstGeom>
        </p:spPr>
      </p:pic>
      <p:pic>
        <p:nvPicPr>
          <p:cNvPr id="95" name="Imagen 9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064" y="5495709"/>
            <a:ext cx="1080000" cy="10800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1736272" y="6472931"/>
            <a:ext cx="3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8641616" y="2822065"/>
            <a:ext cx="1080000" cy="1080000"/>
            <a:chOff x="8641616" y="2822065"/>
            <a:chExt cx="1080000" cy="1080000"/>
          </a:xfrm>
        </p:grpSpPr>
        <p:pic>
          <p:nvPicPr>
            <p:cNvPr id="109" name="Imagen 108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41616" y="2822065"/>
              <a:ext cx="1080000" cy="1080000"/>
            </a:xfrm>
            <a:prstGeom prst="rect">
              <a:avLst/>
            </a:prstGeom>
          </p:spPr>
        </p:pic>
        <p:sp>
          <p:nvSpPr>
            <p:cNvPr id="3" name="Elipse 2"/>
            <p:cNvSpPr/>
            <p:nvPr/>
          </p:nvSpPr>
          <p:spPr>
            <a:xfrm>
              <a:off x="9123451" y="3105381"/>
              <a:ext cx="87752" cy="1235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56795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4" name="Imagen 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1485243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2822065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4158887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5495709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1485243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2822065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4158887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5495709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95709"/>
            <a:ext cx="1080000" cy="1080000"/>
          </a:xfrm>
          <a:prstGeom prst="rect">
            <a:avLst/>
          </a:prstGeom>
        </p:spPr>
      </p:pic>
      <p:sp>
        <p:nvSpPr>
          <p:cNvPr id="32" name="Botón de acción: Hacia delante o Siguiente 31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7073069" y="2822065"/>
            <a:ext cx="1080000" cy="1080000"/>
            <a:chOff x="7073069" y="2822065"/>
            <a:chExt cx="1080000" cy="1080000"/>
          </a:xfrm>
        </p:grpSpPr>
        <p:pic>
          <p:nvPicPr>
            <p:cNvPr id="68" name="Imagen 67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069" y="2822065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33" name="Elipse 32"/>
            <p:cNvSpPr/>
            <p:nvPr/>
          </p:nvSpPr>
          <p:spPr>
            <a:xfrm>
              <a:off x="7874979" y="3778849"/>
              <a:ext cx="124618" cy="1176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409612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2" name="Imagen 3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49" name="Imagen 4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50" name="Imagen 4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51" name="Imagen 5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58887"/>
            <a:ext cx="1080000" cy="1080000"/>
          </a:xfrm>
          <a:prstGeom prst="rect">
            <a:avLst/>
          </a:prstGeom>
        </p:spPr>
      </p:pic>
      <p:pic>
        <p:nvPicPr>
          <p:cNvPr id="52" name="Imagen 5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495709"/>
            <a:ext cx="1080000" cy="1080000"/>
          </a:xfrm>
          <a:prstGeom prst="rect">
            <a:avLst/>
          </a:prstGeom>
        </p:spPr>
      </p:pic>
      <p:pic>
        <p:nvPicPr>
          <p:cNvPr id="53" name="Imagen 5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58887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495709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grpSp>
        <p:nvGrpSpPr>
          <p:cNvPr id="4" name="Grupo 3"/>
          <p:cNvGrpSpPr/>
          <p:nvPr/>
        </p:nvGrpSpPr>
        <p:grpSpPr>
          <a:xfrm>
            <a:off x="10235965" y="5495709"/>
            <a:ext cx="1080000" cy="1080000"/>
            <a:chOff x="10235965" y="5495709"/>
            <a:chExt cx="1080000" cy="1080000"/>
          </a:xfrm>
        </p:grpSpPr>
        <p:pic>
          <p:nvPicPr>
            <p:cNvPr id="87" name="Imagen 86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5965" y="5495709"/>
              <a:ext cx="1080000" cy="1080000"/>
            </a:xfrm>
            <a:prstGeom prst="rect">
              <a:avLst/>
            </a:prstGeom>
          </p:spPr>
        </p:pic>
        <p:sp>
          <p:nvSpPr>
            <p:cNvPr id="3" name="Elipse 2"/>
            <p:cNvSpPr/>
            <p:nvPr/>
          </p:nvSpPr>
          <p:spPr>
            <a:xfrm>
              <a:off x="10816046" y="5564777"/>
              <a:ext cx="143691" cy="1175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2" name="CuadroTexto 91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48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2" name="Imagen 3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49" name="Imagen 4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50" name="Imagen 4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51" name="Imagen 5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58887"/>
            <a:ext cx="1080000" cy="1080000"/>
          </a:xfrm>
          <a:prstGeom prst="rect">
            <a:avLst/>
          </a:prstGeom>
        </p:spPr>
      </p:pic>
      <p:pic>
        <p:nvPicPr>
          <p:cNvPr id="52" name="Imagen 5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495709"/>
            <a:ext cx="1080000" cy="1080000"/>
          </a:xfrm>
          <a:prstGeom prst="rect">
            <a:avLst/>
          </a:prstGeom>
        </p:spPr>
      </p:pic>
      <p:pic>
        <p:nvPicPr>
          <p:cNvPr id="53" name="Imagen 5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58887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495709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grpSp>
        <p:nvGrpSpPr>
          <p:cNvPr id="4" name="Grupo 3"/>
          <p:cNvGrpSpPr/>
          <p:nvPr/>
        </p:nvGrpSpPr>
        <p:grpSpPr>
          <a:xfrm>
            <a:off x="10235965" y="5495709"/>
            <a:ext cx="1080000" cy="1080000"/>
            <a:chOff x="10235965" y="5495709"/>
            <a:chExt cx="1080000" cy="1080000"/>
          </a:xfrm>
        </p:grpSpPr>
        <p:pic>
          <p:nvPicPr>
            <p:cNvPr id="87" name="Imagen 86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5965" y="5495709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3" name="Elipse 2"/>
            <p:cNvSpPr/>
            <p:nvPr/>
          </p:nvSpPr>
          <p:spPr>
            <a:xfrm>
              <a:off x="10816046" y="5564777"/>
              <a:ext cx="143691" cy="1175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22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sp>
        <p:nvSpPr>
          <p:cNvPr id="92" name="CuadroTexto 91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hlinkshowjump?jump=nextslide">
              <a:snd r:embed="rId4" name="cashreg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1485243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2822065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4158887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5495709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85" y="1485243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85" y="2822065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85" y="4158887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85" y="5495709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133" y="1485243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133" y="2822065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133" y="4158887"/>
            <a:ext cx="1080000" cy="1080000"/>
          </a:xfrm>
          <a:prstGeom prst="rect">
            <a:avLst/>
          </a:prstGeom>
        </p:spPr>
      </p:pic>
      <p:pic>
        <p:nvPicPr>
          <p:cNvPr id="88" name="Imagen 8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133" y="5495709"/>
            <a:ext cx="1080000" cy="1080000"/>
          </a:xfrm>
          <a:prstGeom prst="rect">
            <a:avLst/>
          </a:prstGeom>
        </p:spPr>
      </p:pic>
      <p:sp>
        <p:nvSpPr>
          <p:cNvPr id="7" name="Elipse 6"/>
          <p:cNvSpPr/>
          <p:nvPr/>
        </p:nvSpPr>
        <p:spPr>
          <a:xfrm>
            <a:off x="6251944" y="5837274"/>
            <a:ext cx="141110" cy="2834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0" name="Elipse 89"/>
          <p:cNvSpPr/>
          <p:nvPr/>
        </p:nvSpPr>
        <p:spPr>
          <a:xfrm>
            <a:off x="6271273" y="5757529"/>
            <a:ext cx="70555" cy="17012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406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hlinkshowjump?jump=nextslide">
              <a:snd r:embed="rId4" name="cashreg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1485243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2822065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4158887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557" y="5495709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85" y="1485243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85" y="2822065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85" y="4158887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85" y="5495709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133" y="1485243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133" y="2822065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133" y="4158887"/>
            <a:ext cx="1080000" cy="1080000"/>
          </a:xfrm>
          <a:prstGeom prst="rect">
            <a:avLst/>
          </a:prstGeom>
        </p:spPr>
      </p:pic>
      <p:pic>
        <p:nvPicPr>
          <p:cNvPr id="88" name="Imagen 8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133" y="5495709"/>
            <a:ext cx="1080000" cy="1080000"/>
          </a:xfrm>
          <a:prstGeom prst="rect">
            <a:avLst/>
          </a:prstGeom>
        </p:spPr>
      </p:pic>
      <p:sp>
        <p:nvSpPr>
          <p:cNvPr id="7" name="Elipse 6"/>
          <p:cNvSpPr/>
          <p:nvPr/>
        </p:nvSpPr>
        <p:spPr>
          <a:xfrm>
            <a:off x="6251944" y="5837274"/>
            <a:ext cx="141110" cy="28349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0" name="Elipse 89"/>
          <p:cNvSpPr/>
          <p:nvPr/>
        </p:nvSpPr>
        <p:spPr>
          <a:xfrm>
            <a:off x="6271273" y="5757529"/>
            <a:ext cx="70555" cy="17012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Botón de acción: Hacia delante o Siguiente 33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71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sp>
        <p:nvSpPr>
          <p:cNvPr id="92" name="CuadroTexto 91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Imagen 1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98806"/>
            <a:ext cx="1080000" cy="1080000"/>
          </a:xfrm>
          <a:prstGeom prst="rect">
            <a:avLst/>
          </a:prstGeom>
        </p:spPr>
      </p:pic>
      <p:pic>
        <p:nvPicPr>
          <p:cNvPr id="21" name="Imagen 2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35628"/>
            <a:ext cx="1080000" cy="1080000"/>
          </a:xfrm>
          <a:prstGeom prst="rect">
            <a:avLst/>
          </a:prstGeom>
        </p:spPr>
      </p:pic>
      <p:pic>
        <p:nvPicPr>
          <p:cNvPr id="22" name="Imagen 2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72450"/>
            <a:ext cx="1080000" cy="1080000"/>
          </a:xfrm>
          <a:prstGeom prst="rect">
            <a:avLst/>
          </a:prstGeom>
        </p:spPr>
      </p:pic>
      <p:pic>
        <p:nvPicPr>
          <p:cNvPr id="24" name="Imagen 2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98806"/>
            <a:ext cx="1080000" cy="1080000"/>
          </a:xfrm>
          <a:prstGeom prst="rect">
            <a:avLst/>
          </a:prstGeom>
        </p:spPr>
      </p:pic>
      <p:pic>
        <p:nvPicPr>
          <p:cNvPr id="25" name="Imagen 2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35628"/>
            <a:ext cx="1080000" cy="1080000"/>
          </a:xfrm>
          <a:prstGeom prst="rect">
            <a:avLst/>
          </a:prstGeom>
        </p:spPr>
      </p:pic>
      <p:pic>
        <p:nvPicPr>
          <p:cNvPr id="26" name="Imagen 2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72450"/>
            <a:ext cx="1080000" cy="1080000"/>
          </a:xfrm>
          <a:prstGeom prst="rect">
            <a:avLst/>
          </a:prstGeom>
        </p:spPr>
      </p:pic>
      <p:pic>
        <p:nvPicPr>
          <p:cNvPr id="27" name="Imagen 2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509272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98806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35628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72450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509272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98806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35628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72450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509272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98806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35628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72450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509272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98806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35628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72450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509272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98806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35628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72450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509272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747277" y="5509272"/>
            <a:ext cx="1080000" cy="1080000"/>
            <a:chOff x="747277" y="5509272"/>
            <a:chExt cx="1080000" cy="1080000"/>
          </a:xfrm>
        </p:grpSpPr>
        <p:pic>
          <p:nvPicPr>
            <p:cNvPr id="33" name="Imagen 32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277" y="5509272"/>
              <a:ext cx="1080000" cy="1080000"/>
            </a:xfrm>
            <a:prstGeom prst="rect">
              <a:avLst/>
            </a:prstGeom>
            <a:ln w="76200">
              <a:noFill/>
            </a:ln>
          </p:spPr>
        </p:pic>
        <p:sp>
          <p:nvSpPr>
            <p:cNvPr id="34" name="Rectángulo 33"/>
            <p:cNvSpPr/>
            <p:nvPr/>
          </p:nvSpPr>
          <p:spPr>
            <a:xfrm>
              <a:off x="1594883" y="6202707"/>
              <a:ext cx="196703" cy="1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77189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20" name="Imagen 1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98806"/>
            <a:ext cx="1080000" cy="1080000"/>
          </a:xfrm>
          <a:prstGeom prst="rect">
            <a:avLst/>
          </a:prstGeom>
        </p:spPr>
      </p:pic>
      <p:pic>
        <p:nvPicPr>
          <p:cNvPr id="21" name="Imagen 2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35628"/>
            <a:ext cx="1080000" cy="1080000"/>
          </a:xfrm>
          <a:prstGeom prst="rect">
            <a:avLst/>
          </a:prstGeom>
        </p:spPr>
      </p:pic>
      <p:pic>
        <p:nvPicPr>
          <p:cNvPr id="22" name="Imagen 2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72450"/>
            <a:ext cx="1080000" cy="1080000"/>
          </a:xfrm>
          <a:prstGeom prst="rect">
            <a:avLst/>
          </a:prstGeom>
        </p:spPr>
      </p:pic>
      <p:pic>
        <p:nvPicPr>
          <p:cNvPr id="24" name="Imagen 2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98806"/>
            <a:ext cx="1080000" cy="1080000"/>
          </a:xfrm>
          <a:prstGeom prst="rect">
            <a:avLst/>
          </a:prstGeom>
        </p:spPr>
      </p:pic>
      <p:pic>
        <p:nvPicPr>
          <p:cNvPr id="25" name="Imagen 2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35628"/>
            <a:ext cx="1080000" cy="1080000"/>
          </a:xfrm>
          <a:prstGeom prst="rect">
            <a:avLst/>
          </a:prstGeom>
        </p:spPr>
      </p:pic>
      <p:pic>
        <p:nvPicPr>
          <p:cNvPr id="26" name="Imagen 2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72450"/>
            <a:ext cx="1080000" cy="1080000"/>
          </a:xfrm>
          <a:prstGeom prst="rect">
            <a:avLst/>
          </a:prstGeom>
        </p:spPr>
      </p:pic>
      <p:pic>
        <p:nvPicPr>
          <p:cNvPr id="27" name="Imagen 2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509272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747277" y="5509272"/>
            <a:ext cx="1080000" cy="1080000"/>
            <a:chOff x="747277" y="5509272"/>
            <a:chExt cx="1080000" cy="1080000"/>
          </a:xfrm>
        </p:grpSpPr>
        <p:pic>
          <p:nvPicPr>
            <p:cNvPr id="23" name="Imagen 22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277" y="5509272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5" name="Rectángulo 4"/>
            <p:cNvSpPr/>
            <p:nvPr/>
          </p:nvSpPr>
          <p:spPr>
            <a:xfrm>
              <a:off x="1594883" y="6202707"/>
              <a:ext cx="196703" cy="1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98806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35628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72450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509272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98806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35628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72450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509272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98806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35628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72450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509272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98806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35628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72450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509272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98806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35628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72450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509272"/>
            <a:ext cx="1080000" cy="1080000"/>
          </a:xfrm>
          <a:prstGeom prst="rect">
            <a:avLst/>
          </a:prstGeom>
        </p:spPr>
      </p:pic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78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sp>
        <p:nvSpPr>
          <p:cNvPr id="92" name="CuadroTexto 91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015" y="1525650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015" y="2822065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015" y="4162944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015" y="5495709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463" y="1525650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463" y="2822065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463" y="4162944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463" y="5495709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1525650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2822065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4162944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5495709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1525650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2822065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4162944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5495709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212" y="1525650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212" y="2822065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212" y="4162944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212" y="5495709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660" y="1525650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660" y="2822065"/>
            <a:ext cx="1080000" cy="1080000"/>
          </a:xfrm>
          <a:prstGeom prst="rect">
            <a:avLst/>
          </a:prstGeom>
        </p:spPr>
      </p:pic>
      <p:pic>
        <p:nvPicPr>
          <p:cNvPr id="88" name="Imagen 8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660" y="5495709"/>
            <a:ext cx="1080000" cy="1080000"/>
          </a:xfrm>
          <a:prstGeom prst="rect">
            <a:avLst/>
          </a:prstGeom>
        </p:spPr>
      </p:pic>
      <p:pic>
        <p:nvPicPr>
          <p:cNvPr id="89" name="Imagen 8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108" y="1525650"/>
            <a:ext cx="1080000" cy="1080000"/>
          </a:xfrm>
          <a:prstGeom prst="rect">
            <a:avLst/>
          </a:prstGeom>
        </p:spPr>
      </p:pic>
      <p:pic>
        <p:nvPicPr>
          <p:cNvPr id="90" name="Imagen 8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108" y="2822065"/>
            <a:ext cx="1080000" cy="1080000"/>
          </a:xfrm>
          <a:prstGeom prst="rect">
            <a:avLst/>
          </a:prstGeom>
        </p:spPr>
      </p:pic>
      <p:pic>
        <p:nvPicPr>
          <p:cNvPr id="91" name="Imagen 9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108" y="4162944"/>
            <a:ext cx="1080000" cy="1080000"/>
          </a:xfrm>
          <a:prstGeom prst="rect">
            <a:avLst/>
          </a:prstGeom>
        </p:spPr>
      </p:pic>
      <p:pic>
        <p:nvPicPr>
          <p:cNvPr id="93" name="Imagen 9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108" y="5495709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8631660" y="4162944"/>
            <a:ext cx="1080000" cy="1080000"/>
            <a:chOff x="8631660" y="4162944"/>
            <a:chExt cx="1080000" cy="1080000"/>
          </a:xfrm>
        </p:grpSpPr>
        <p:pic>
          <p:nvPicPr>
            <p:cNvPr id="87" name="Imagen 86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1660" y="4162944"/>
              <a:ext cx="1080000" cy="1080000"/>
            </a:xfrm>
            <a:prstGeom prst="rect">
              <a:avLst/>
            </a:prstGeom>
          </p:spPr>
        </p:pic>
        <p:sp>
          <p:nvSpPr>
            <p:cNvPr id="7" name="Rectángulo 6"/>
            <p:cNvSpPr/>
            <p:nvPr/>
          </p:nvSpPr>
          <p:spPr>
            <a:xfrm rot="1996917">
              <a:off x="9349475" y="4271518"/>
              <a:ext cx="313661" cy="1595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81760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6" name="Imagen 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015" y="1525650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015" y="2822065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015" y="4162944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015" y="5495709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463" y="1525650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463" y="2822065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463" y="4162944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463" y="5495709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1525650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2822065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4162944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5495709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1525650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2822065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4162944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5495709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212" y="1525650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212" y="2822065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212" y="4162944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212" y="5495709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660" y="1525650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660" y="2822065"/>
            <a:ext cx="1080000" cy="1080000"/>
          </a:xfrm>
          <a:prstGeom prst="rect">
            <a:avLst/>
          </a:prstGeom>
        </p:spPr>
      </p:pic>
      <p:pic>
        <p:nvPicPr>
          <p:cNvPr id="88" name="Imagen 8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660" y="5495709"/>
            <a:ext cx="1080000" cy="1080000"/>
          </a:xfrm>
          <a:prstGeom prst="rect">
            <a:avLst/>
          </a:prstGeom>
        </p:spPr>
      </p:pic>
      <p:pic>
        <p:nvPicPr>
          <p:cNvPr id="89" name="Imagen 8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108" y="1525650"/>
            <a:ext cx="1080000" cy="1080000"/>
          </a:xfrm>
          <a:prstGeom prst="rect">
            <a:avLst/>
          </a:prstGeom>
        </p:spPr>
      </p:pic>
      <p:pic>
        <p:nvPicPr>
          <p:cNvPr id="90" name="Imagen 8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108" y="2822065"/>
            <a:ext cx="1080000" cy="1080000"/>
          </a:xfrm>
          <a:prstGeom prst="rect">
            <a:avLst/>
          </a:prstGeom>
        </p:spPr>
      </p:pic>
      <p:pic>
        <p:nvPicPr>
          <p:cNvPr id="91" name="Imagen 9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108" y="4162944"/>
            <a:ext cx="1080000" cy="1080000"/>
          </a:xfrm>
          <a:prstGeom prst="rect">
            <a:avLst/>
          </a:prstGeom>
        </p:spPr>
      </p:pic>
      <p:pic>
        <p:nvPicPr>
          <p:cNvPr id="93" name="Imagen 9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3108" y="5495709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8631660" y="4162944"/>
            <a:ext cx="1080000" cy="1080000"/>
            <a:chOff x="8631660" y="4162944"/>
            <a:chExt cx="1080000" cy="1080000"/>
          </a:xfrm>
        </p:grpSpPr>
        <p:pic>
          <p:nvPicPr>
            <p:cNvPr id="87" name="Imagen 86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31660" y="4162944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7" name="Rectángulo 6"/>
            <p:cNvSpPr/>
            <p:nvPr/>
          </p:nvSpPr>
          <p:spPr>
            <a:xfrm rot="1996917">
              <a:off x="9349475" y="4271518"/>
              <a:ext cx="313661" cy="1595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23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sp>
        <p:nvSpPr>
          <p:cNvPr id="92" name="CuadroTexto 91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13" name="Imagen 1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14" name="Imagen 1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15" name="Imagen 1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16" name="Imagen 1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17" name="Imagen 1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18" name="Imagen 1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19" name="Imagen 1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20" name="Imagen 1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21" name="Imagen 2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22" name="Imagen 2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23" name="Imagen 2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24" name="Imagen 2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25" name="Imagen 2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26" name="Imagen 2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27" name="Imagen 2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28" name="Imagen 2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1485243"/>
            <a:ext cx="1080000" cy="1080000"/>
          </a:xfrm>
          <a:prstGeom prst="rect">
            <a:avLst/>
          </a:prstGeom>
        </p:spPr>
      </p:pic>
      <p:pic>
        <p:nvPicPr>
          <p:cNvPr id="30" name="Imagen 2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4158887"/>
            <a:ext cx="1080000" cy="1080000"/>
          </a:xfrm>
          <a:prstGeom prst="rect">
            <a:avLst/>
          </a:prstGeom>
        </p:spPr>
      </p:pic>
      <p:pic>
        <p:nvPicPr>
          <p:cNvPr id="31" name="Imagen 3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5495709"/>
            <a:ext cx="1080000" cy="1080000"/>
          </a:xfrm>
          <a:prstGeom prst="rect">
            <a:avLst/>
          </a:prstGeom>
        </p:spPr>
      </p:pic>
      <p:pic>
        <p:nvPicPr>
          <p:cNvPr id="32" name="Imagen 3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1485243"/>
            <a:ext cx="1080000" cy="1080000"/>
          </a:xfrm>
          <a:prstGeom prst="rect">
            <a:avLst/>
          </a:prstGeom>
        </p:spPr>
      </p:pic>
      <p:pic>
        <p:nvPicPr>
          <p:cNvPr id="33" name="Imagen 3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2822065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4158887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5495709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95709"/>
            <a:ext cx="1080000" cy="1080000"/>
          </a:xfrm>
          <a:prstGeom prst="rect">
            <a:avLst/>
          </a:prstGeom>
        </p:spPr>
      </p:pic>
      <p:grpSp>
        <p:nvGrpSpPr>
          <p:cNvPr id="4" name="Grupo 3"/>
          <p:cNvGrpSpPr/>
          <p:nvPr/>
        </p:nvGrpSpPr>
        <p:grpSpPr>
          <a:xfrm>
            <a:off x="754119" y="2822065"/>
            <a:ext cx="1080000" cy="1080000"/>
            <a:chOff x="754119" y="2822065"/>
            <a:chExt cx="1080000" cy="1080000"/>
          </a:xfrm>
        </p:grpSpPr>
        <p:pic>
          <p:nvPicPr>
            <p:cNvPr id="40" name="Imagen 39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119" y="2822065"/>
              <a:ext cx="1080000" cy="1080000"/>
            </a:xfrm>
            <a:prstGeom prst="rect">
              <a:avLst/>
            </a:prstGeom>
            <a:ln w="76200">
              <a:noFill/>
            </a:ln>
          </p:spPr>
        </p:pic>
        <p:sp>
          <p:nvSpPr>
            <p:cNvPr id="41" name="Rectángulo 40"/>
            <p:cNvSpPr/>
            <p:nvPr/>
          </p:nvSpPr>
          <p:spPr>
            <a:xfrm>
              <a:off x="809896" y="3201466"/>
              <a:ext cx="324000" cy="2079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62399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272" y="1485243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272" y="2822065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272" y="4158887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272" y="5495709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720" y="1485243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720" y="2822065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720" y="4158887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720" y="5495709"/>
            <a:ext cx="1080000" cy="1080000"/>
          </a:xfrm>
          <a:prstGeom prst="rect">
            <a:avLst/>
          </a:prstGeom>
        </p:spPr>
      </p:pic>
      <p:pic>
        <p:nvPicPr>
          <p:cNvPr id="53" name="Imagen 5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1485243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2822065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4158887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76" y="5495709"/>
            <a:ext cx="1080000" cy="1080000"/>
          </a:xfrm>
          <a:prstGeom prst="rect">
            <a:avLst/>
          </a:prstGeom>
        </p:spPr>
      </p:pic>
      <p:pic>
        <p:nvPicPr>
          <p:cNvPr id="57" name="Imagen 5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1485243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2822065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4158887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824" y="5495709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168" y="1485243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168" y="2822065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168" y="4158887"/>
            <a:ext cx="1080000" cy="1080000"/>
          </a:xfrm>
          <a:prstGeom prst="rect">
            <a:avLst/>
          </a:prstGeom>
        </p:spPr>
      </p:pic>
      <p:pic>
        <p:nvPicPr>
          <p:cNvPr id="87" name="Imagen 8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168" y="5495709"/>
            <a:ext cx="1080000" cy="1080000"/>
          </a:xfrm>
          <a:prstGeom prst="rect">
            <a:avLst/>
          </a:prstGeom>
        </p:spPr>
      </p:pic>
      <p:pic>
        <p:nvPicPr>
          <p:cNvPr id="88" name="Imagen 8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616" y="1485243"/>
            <a:ext cx="1080000" cy="1080000"/>
          </a:xfrm>
          <a:prstGeom prst="rect">
            <a:avLst/>
          </a:prstGeom>
        </p:spPr>
      </p:pic>
      <p:pic>
        <p:nvPicPr>
          <p:cNvPr id="89" name="Imagen 8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064" y="1485243"/>
            <a:ext cx="1080000" cy="1080000"/>
          </a:xfrm>
          <a:prstGeom prst="rect">
            <a:avLst/>
          </a:prstGeom>
        </p:spPr>
      </p:pic>
      <p:pic>
        <p:nvPicPr>
          <p:cNvPr id="90" name="Imagen 8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616" y="4158887"/>
            <a:ext cx="1080000" cy="1080000"/>
          </a:xfrm>
          <a:prstGeom prst="rect">
            <a:avLst/>
          </a:prstGeom>
        </p:spPr>
      </p:pic>
      <p:pic>
        <p:nvPicPr>
          <p:cNvPr id="91" name="Imagen 9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616" y="5495709"/>
            <a:ext cx="1080000" cy="1080000"/>
          </a:xfrm>
          <a:prstGeom prst="rect">
            <a:avLst/>
          </a:prstGeom>
        </p:spPr>
      </p:pic>
      <p:pic>
        <p:nvPicPr>
          <p:cNvPr id="93" name="Imagen 9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064" y="2822065"/>
            <a:ext cx="1080000" cy="1080000"/>
          </a:xfrm>
          <a:prstGeom prst="rect">
            <a:avLst/>
          </a:prstGeom>
        </p:spPr>
      </p:pic>
      <p:pic>
        <p:nvPicPr>
          <p:cNvPr id="94" name="Imagen 9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064" y="4158887"/>
            <a:ext cx="1080000" cy="1080000"/>
          </a:xfrm>
          <a:prstGeom prst="rect">
            <a:avLst/>
          </a:prstGeom>
        </p:spPr>
      </p:pic>
      <p:pic>
        <p:nvPicPr>
          <p:cNvPr id="95" name="Imagen 9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064" y="5495709"/>
            <a:ext cx="1080000" cy="1080000"/>
          </a:xfrm>
          <a:prstGeom prst="rect">
            <a:avLst/>
          </a:prstGeom>
        </p:spPr>
      </p:pic>
      <p:sp>
        <p:nvSpPr>
          <p:cNvPr id="33" name="Botón de acción: Hacia delante o Siguiente 32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8641616" y="2822065"/>
            <a:ext cx="1080000" cy="1080000"/>
            <a:chOff x="8641616" y="2822065"/>
            <a:chExt cx="1080000" cy="1080000"/>
          </a:xfrm>
        </p:grpSpPr>
        <p:pic>
          <p:nvPicPr>
            <p:cNvPr id="109" name="Imagen 108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41616" y="2822065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34" name="Elipse 33"/>
            <p:cNvSpPr/>
            <p:nvPr/>
          </p:nvSpPr>
          <p:spPr>
            <a:xfrm>
              <a:off x="9123451" y="3105381"/>
              <a:ext cx="87752" cy="12359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45510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13" name="Imagen 1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14" name="Imagen 1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15" name="Imagen 1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16" name="Imagen 1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17" name="Imagen 1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18" name="Imagen 1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19" name="Imagen 1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20" name="Imagen 1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21" name="Imagen 2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22" name="Imagen 2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23" name="Imagen 2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24" name="Imagen 2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25" name="Imagen 2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26" name="Imagen 2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27" name="Imagen 2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28" name="Imagen 2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1485243"/>
            <a:ext cx="1080000" cy="1080000"/>
          </a:xfrm>
          <a:prstGeom prst="rect">
            <a:avLst/>
          </a:prstGeom>
        </p:spPr>
      </p:pic>
      <p:pic>
        <p:nvPicPr>
          <p:cNvPr id="30" name="Imagen 2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4158887"/>
            <a:ext cx="1080000" cy="1080000"/>
          </a:xfrm>
          <a:prstGeom prst="rect">
            <a:avLst/>
          </a:prstGeom>
        </p:spPr>
      </p:pic>
      <p:pic>
        <p:nvPicPr>
          <p:cNvPr id="31" name="Imagen 3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19" y="5495709"/>
            <a:ext cx="1080000" cy="1080000"/>
          </a:xfrm>
          <a:prstGeom prst="rect">
            <a:avLst/>
          </a:prstGeom>
        </p:spPr>
      </p:pic>
      <p:pic>
        <p:nvPicPr>
          <p:cNvPr id="32" name="Imagen 3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1485243"/>
            <a:ext cx="1080000" cy="1080000"/>
          </a:xfrm>
          <a:prstGeom prst="rect">
            <a:avLst/>
          </a:prstGeom>
        </p:spPr>
      </p:pic>
      <p:pic>
        <p:nvPicPr>
          <p:cNvPr id="33" name="Imagen 3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2822065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4158887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567" y="5495709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95709"/>
            <a:ext cx="1080000" cy="1080000"/>
          </a:xfrm>
          <a:prstGeom prst="rect">
            <a:avLst/>
          </a:prstGeom>
        </p:spPr>
      </p:pic>
      <p:grpSp>
        <p:nvGrpSpPr>
          <p:cNvPr id="6" name="Grupo 5"/>
          <p:cNvGrpSpPr/>
          <p:nvPr/>
        </p:nvGrpSpPr>
        <p:grpSpPr>
          <a:xfrm>
            <a:off x="754119" y="2822065"/>
            <a:ext cx="1080000" cy="1080000"/>
            <a:chOff x="754119" y="2822065"/>
            <a:chExt cx="1080000" cy="1080000"/>
          </a:xfrm>
        </p:grpSpPr>
        <p:pic>
          <p:nvPicPr>
            <p:cNvPr id="29" name="Imagen 28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119" y="2822065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4" name="Rectángulo 3"/>
            <p:cNvSpPr/>
            <p:nvPr/>
          </p:nvSpPr>
          <p:spPr>
            <a:xfrm>
              <a:off x="809896" y="3201466"/>
              <a:ext cx="324000" cy="2079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40" name="Botón de acción: Hacia delante o Siguiente 39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51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225201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627337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225201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627337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225201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627337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225201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627337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225201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627337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225201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627337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225201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627337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7073069" y="2822065"/>
            <a:ext cx="1080000" cy="1080000"/>
            <a:chOff x="7073069" y="2822065"/>
            <a:chExt cx="1080000" cy="1080000"/>
          </a:xfrm>
        </p:grpSpPr>
        <p:pic>
          <p:nvPicPr>
            <p:cNvPr id="76" name="Imagen 75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069" y="2822065"/>
              <a:ext cx="1080000" cy="1080000"/>
            </a:xfrm>
            <a:prstGeom prst="rect">
              <a:avLst/>
            </a:prstGeom>
          </p:spPr>
        </p:pic>
        <p:sp>
          <p:nvSpPr>
            <p:cNvPr id="6" name="Rectángulo 5"/>
            <p:cNvSpPr/>
            <p:nvPr/>
          </p:nvSpPr>
          <p:spPr>
            <a:xfrm>
              <a:off x="7850777" y="2970938"/>
              <a:ext cx="256530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1" name="CuadroTexto 90"/>
          <p:cNvSpPr txBox="1"/>
          <p:nvPr/>
        </p:nvSpPr>
        <p:spPr>
          <a:xfrm>
            <a:off x="11600598" y="6472931"/>
            <a:ext cx="51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20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225201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627337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225201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627337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225201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627337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225201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627337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225201"/>
            <a:ext cx="1080000" cy="1080000"/>
          </a:xfrm>
          <a:prstGeom prst="rect">
            <a:avLst/>
          </a:prstGeom>
        </p:spPr>
      </p:pic>
      <p:pic>
        <p:nvPicPr>
          <p:cNvPr id="78" name="Imagen 7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627337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225201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627337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225201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627337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7073069" y="2822065"/>
            <a:ext cx="1080000" cy="1080000"/>
            <a:chOff x="7073069" y="2822065"/>
            <a:chExt cx="1080000" cy="1080000"/>
          </a:xfrm>
        </p:grpSpPr>
        <p:pic>
          <p:nvPicPr>
            <p:cNvPr id="76" name="Imagen 75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069" y="2822065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6" name="Rectángulo 5"/>
            <p:cNvSpPr/>
            <p:nvPr/>
          </p:nvSpPr>
          <p:spPr>
            <a:xfrm>
              <a:off x="7850777" y="2970938"/>
              <a:ext cx="256530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3" name="Botón de acción: Hacia delante o Siguiente 32">
            <a:hlinkClick r:id="" action="ppaction://hlinkshowjump?jump=nextslide" highlightClick="1">
              <a:snd r:embed="rId5" name="applause.wav"/>
            </a:hlinkClick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55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135" y="316551"/>
            <a:ext cx="7729728" cy="811857"/>
          </a:xfrm>
        </p:spPr>
        <p:txBody>
          <a:bodyPr>
            <a:noAutofit/>
          </a:bodyPr>
          <a:lstStyle/>
          <a:p>
            <a:r>
              <a:rPr lang="es-ES" sz="4000" dirty="0" smtClean="0"/>
              <a:t>¡¡¡Muy bien!!!</a:t>
            </a:r>
            <a:endParaRPr lang="es-ES" sz="40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0CD55E7-3E5F-0146-AF1B-02372FB5CA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187" y="1385433"/>
            <a:ext cx="3953624" cy="3953624"/>
          </a:xfrm>
          <a:prstGeom prst="rect">
            <a:avLst/>
          </a:prstGeom>
          <a:ln w="28575">
            <a:noFill/>
          </a:ln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l="30735" t="65065" r="30874" b="22808"/>
          <a:stretch/>
        </p:blipFill>
        <p:spPr>
          <a:xfrm>
            <a:off x="2292055" y="5430550"/>
            <a:ext cx="7607888" cy="135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84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3" name="Imagen 3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224701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627337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224701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627337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49" name="Imagen 4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50" name="Imagen 4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224701"/>
            <a:ext cx="1080000" cy="1080000"/>
          </a:xfrm>
          <a:prstGeom prst="rect">
            <a:avLst/>
          </a:prstGeom>
        </p:spPr>
      </p:pic>
      <p:pic>
        <p:nvPicPr>
          <p:cNvPr id="51" name="Imagen 5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627337"/>
            <a:ext cx="1080000" cy="1080000"/>
          </a:xfrm>
          <a:prstGeom prst="rect">
            <a:avLst/>
          </a:prstGeom>
        </p:spPr>
      </p:pic>
      <p:pic>
        <p:nvPicPr>
          <p:cNvPr id="52" name="Imagen 5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53" name="Imagen 5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224701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627337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224701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627337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224701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627337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224701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627337"/>
            <a:ext cx="1080000" cy="1080000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7073069" y="2822065"/>
            <a:ext cx="1080000" cy="1080000"/>
            <a:chOff x="7073069" y="2822065"/>
            <a:chExt cx="1080000" cy="1080000"/>
          </a:xfrm>
        </p:grpSpPr>
        <p:pic>
          <p:nvPicPr>
            <p:cNvPr id="57" name="Imagen 56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069" y="2822065"/>
              <a:ext cx="1080000" cy="1080000"/>
            </a:xfrm>
            <a:prstGeom prst="rect">
              <a:avLst/>
            </a:prstGeom>
          </p:spPr>
        </p:pic>
        <p:sp>
          <p:nvSpPr>
            <p:cNvPr id="4" name="Rectángulo 3"/>
            <p:cNvSpPr/>
            <p:nvPr/>
          </p:nvSpPr>
          <p:spPr>
            <a:xfrm flipV="1">
              <a:off x="7302135" y="3652284"/>
              <a:ext cx="216000" cy="11331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2" name="CuadroTexto 31"/>
          <p:cNvSpPr txBox="1"/>
          <p:nvPr/>
        </p:nvSpPr>
        <p:spPr>
          <a:xfrm>
            <a:off x="11736272" y="6472931"/>
            <a:ext cx="3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3" name="Imagen 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3" name="Imagen 3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224701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627337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224701"/>
            <a:ext cx="1080000" cy="1080000"/>
          </a:xfrm>
          <a:prstGeom prst="rect">
            <a:avLst/>
          </a:prstGeom>
        </p:spPr>
      </p:pic>
      <p:pic>
        <p:nvPicPr>
          <p:cNvPr id="47" name="Imagen 4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5627337"/>
            <a:ext cx="1080000" cy="1080000"/>
          </a:xfrm>
          <a:prstGeom prst="rect">
            <a:avLst/>
          </a:prstGeom>
        </p:spPr>
      </p:pic>
      <p:pic>
        <p:nvPicPr>
          <p:cNvPr id="48" name="Imagen 4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49" name="Imagen 4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50" name="Imagen 4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224701"/>
            <a:ext cx="1080000" cy="1080000"/>
          </a:xfrm>
          <a:prstGeom prst="rect">
            <a:avLst/>
          </a:prstGeom>
        </p:spPr>
      </p:pic>
      <p:pic>
        <p:nvPicPr>
          <p:cNvPr id="51" name="Imagen 5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627337"/>
            <a:ext cx="1080000" cy="1080000"/>
          </a:xfrm>
          <a:prstGeom prst="rect">
            <a:avLst/>
          </a:prstGeom>
        </p:spPr>
      </p:pic>
      <p:pic>
        <p:nvPicPr>
          <p:cNvPr id="52" name="Imagen 5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53" name="Imagen 5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54" name="Imagen 5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224701"/>
            <a:ext cx="1080000" cy="1080000"/>
          </a:xfrm>
          <a:prstGeom prst="rect">
            <a:avLst/>
          </a:prstGeom>
        </p:spPr>
      </p:pic>
      <p:pic>
        <p:nvPicPr>
          <p:cNvPr id="55" name="Imagen 5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627337"/>
            <a:ext cx="1080000" cy="1080000"/>
          </a:xfrm>
          <a:prstGeom prst="rect">
            <a:avLst/>
          </a:prstGeom>
        </p:spPr>
      </p:pic>
      <p:pic>
        <p:nvPicPr>
          <p:cNvPr id="56" name="Imagen 5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58" name="Imagen 5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224701"/>
            <a:ext cx="1080000" cy="1080000"/>
          </a:xfrm>
          <a:prstGeom prst="rect">
            <a:avLst/>
          </a:prstGeom>
        </p:spPr>
      </p:pic>
      <p:pic>
        <p:nvPicPr>
          <p:cNvPr id="59" name="Imagen 5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627337"/>
            <a:ext cx="1080000" cy="1080000"/>
          </a:xfrm>
          <a:prstGeom prst="rect">
            <a:avLst/>
          </a:prstGeom>
        </p:spPr>
      </p:pic>
      <p:pic>
        <p:nvPicPr>
          <p:cNvPr id="60" name="Imagen 5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61" name="Imagen 6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62" name="Imagen 6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224701"/>
            <a:ext cx="1080000" cy="1080000"/>
          </a:xfrm>
          <a:prstGeom prst="rect">
            <a:avLst/>
          </a:prstGeom>
        </p:spPr>
      </p:pic>
      <p:pic>
        <p:nvPicPr>
          <p:cNvPr id="63" name="Imagen 6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627337"/>
            <a:ext cx="1080000" cy="1080000"/>
          </a:xfrm>
          <a:prstGeom prst="rect">
            <a:avLst/>
          </a:prstGeom>
        </p:spPr>
      </p:pic>
      <p:pic>
        <p:nvPicPr>
          <p:cNvPr id="64" name="Imagen 6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65" name="Imagen 6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66" name="Imagen 6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224701"/>
            <a:ext cx="1080000" cy="1080000"/>
          </a:xfrm>
          <a:prstGeom prst="rect">
            <a:avLst/>
          </a:prstGeom>
        </p:spPr>
      </p:pic>
      <p:pic>
        <p:nvPicPr>
          <p:cNvPr id="67" name="Imagen 6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627337"/>
            <a:ext cx="1080000" cy="1080000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7073069" y="2822065"/>
            <a:ext cx="1080000" cy="1080000"/>
            <a:chOff x="7073069" y="2822065"/>
            <a:chExt cx="1080000" cy="1080000"/>
          </a:xfrm>
        </p:grpSpPr>
        <p:pic>
          <p:nvPicPr>
            <p:cNvPr id="57" name="Imagen 56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069" y="2822065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4" name="Rectángulo 3"/>
            <p:cNvSpPr/>
            <p:nvPr/>
          </p:nvSpPr>
          <p:spPr>
            <a:xfrm flipV="1">
              <a:off x="7302137" y="3644082"/>
              <a:ext cx="216000" cy="13457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4" name="Botón de acción: Hacia delante o Siguiente 33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8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58887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495709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58887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87" name="Imagen 8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88" name="Imagen 8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89" name="Imagen 8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pic>
        <p:nvPicPr>
          <p:cNvPr id="90" name="Imagen 8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95709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2328725" y="5495709"/>
            <a:ext cx="1080000" cy="1080000"/>
            <a:chOff x="2328725" y="5495709"/>
            <a:chExt cx="1080000" cy="1080000"/>
          </a:xfrm>
        </p:grpSpPr>
        <p:pic>
          <p:nvPicPr>
            <p:cNvPr id="78" name="Imagen 77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8725" y="5495709"/>
              <a:ext cx="1080000" cy="1080000"/>
            </a:xfrm>
            <a:prstGeom prst="rect">
              <a:avLst/>
            </a:prstGeom>
          </p:spPr>
        </p:pic>
        <p:sp>
          <p:nvSpPr>
            <p:cNvPr id="6" name="Rectángulo 5"/>
            <p:cNvSpPr/>
            <p:nvPr/>
          </p:nvSpPr>
          <p:spPr>
            <a:xfrm>
              <a:off x="3060290" y="5589639"/>
              <a:ext cx="180000" cy="1440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95" name="CuadroTexto 94"/>
          <p:cNvSpPr txBox="1"/>
          <p:nvPr/>
        </p:nvSpPr>
        <p:spPr>
          <a:xfrm>
            <a:off x="11736272" y="6472931"/>
            <a:ext cx="3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373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1485243"/>
            <a:ext cx="1080000" cy="1080000"/>
          </a:xfrm>
          <a:prstGeom prst="rect">
            <a:avLst/>
          </a:prstGeom>
        </p:spPr>
      </p:pic>
      <p:pic>
        <p:nvPicPr>
          <p:cNvPr id="34" name="Imagen 3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2822065"/>
            <a:ext cx="1080000" cy="1080000"/>
          </a:xfrm>
          <a:prstGeom prst="rect">
            <a:avLst/>
          </a:prstGeom>
        </p:spPr>
      </p:pic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4158887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173" y="5495709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1485243"/>
            <a:ext cx="1080000" cy="1080000"/>
          </a:xfrm>
          <a:prstGeom prst="rect">
            <a:avLst/>
          </a:prstGeom>
        </p:spPr>
      </p:pic>
      <p:pic>
        <p:nvPicPr>
          <p:cNvPr id="68" name="Imagen 6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2822065"/>
            <a:ext cx="1080000" cy="1080000"/>
          </a:xfrm>
          <a:prstGeom prst="rect">
            <a:avLst/>
          </a:prstGeom>
        </p:spPr>
      </p:pic>
      <p:pic>
        <p:nvPicPr>
          <p:cNvPr id="69" name="Imagen 6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4158887"/>
            <a:ext cx="1080000" cy="1080000"/>
          </a:xfrm>
          <a:prstGeom prst="rect">
            <a:avLst/>
          </a:prstGeom>
        </p:spPr>
      </p:pic>
      <p:pic>
        <p:nvPicPr>
          <p:cNvPr id="70" name="Imagen 6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1621" y="5495709"/>
            <a:ext cx="1080000" cy="1080000"/>
          </a:xfrm>
          <a:prstGeom prst="rect">
            <a:avLst/>
          </a:prstGeom>
        </p:spPr>
      </p:pic>
      <p:pic>
        <p:nvPicPr>
          <p:cNvPr id="71" name="Imagen 7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1485243"/>
            <a:ext cx="1080000" cy="1080000"/>
          </a:xfrm>
          <a:prstGeom prst="rect">
            <a:avLst/>
          </a:prstGeom>
        </p:spPr>
      </p:pic>
      <p:pic>
        <p:nvPicPr>
          <p:cNvPr id="72" name="Imagen 7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2822065"/>
            <a:ext cx="1080000" cy="1080000"/>
          </a:xfrm>
          <a:prstGeom prst="rect">
            <a:avLst/>
          </a:prstGeom>
        </p:spPr>
      </p:pic>
      <p:pic>
        <p:nvPicPr>
          <p:cNvPr id="73" name="Imagen 7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4158887"/>
            <a:ext cx="1080000" cy="1080000"/>
          </a:xfrm>
          <a:prstGeom prst="rect">
            <a:avLst/>
          </a:prstGeom>
        </p:spPr>
      </p:pic>
      <p:pic>
        <p:nvPicPr>
          <p:cNvPr id="74" name="Imagen 7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277" y="5495709"/>
            <a:ext cx="1080000" cy="1080000"/>
          </a:xfrm>
          <a:prstGeom prst="rect">
            <a:avLst/>
          </a:prstGeom>
        </p:spPr>
      </p:pic>
      <p:pic>
        <p:nvPicPr>
          <p:cNvPr id="75" name="Imagen 7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1485243"/>
            <a:ext cx="1080000" cy="1080000"/>
          </a:xfrm>
          <a:prstGeom prst="rect">
            <a:avLst/>
          </a:prstGeom>
        </p:spPr>
      </p:pic>
      <p:pic>
        <p:nvPicPr>
          <p:cNvPr id="76" name="Imagen 7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2822065"/>
            <a:ext cx="1080000" cy="1080000"/>
          </a:xfrm>
          <a:prstGeom prst="rect">
            <a:avLst/>
          </a:prstGeom>
        </p:spPr>
      </p:pic>
      <p:pic>
        <p:nvPicPr>
          <p:cNvPr id="77" name="Imagen 7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25" y="4158887"/>
            <a:ext cx="1080000" cy="1080000"/>
          </a:xfrm>
          <a:prstGeom prst="rect">
            <a:avLst/>
          </a:prstGeom>
        </p:spPr>
      </p:pic>
      <p:pic>
        <p:nvPicPr>
          <p:cNvPr id="79" name="Imagen 7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1485243"/>
            <a:ext cx="1080000" cy="1080000"/>
          </a:xfrm>
          <a:prstGeom prst="rect">
            <a:avLst/>
          </a:prstGeom>
        </p:spPr>
      </p:pic>
      <p:pic>
        <p:nvPicPr>
          <p:cNvPr id="80" name="Imagen 7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2822065"/>
            <a:ext cx="1080000" cy="1080000"/>
          </a:xfrm>
          <a:prstGeom prst="rect">
            <a:avLst/>
          </a:prstGeom>
        </p:spPr>
      </p:pic>
      <p:pic>
        <p:nvPicPr>
          <p:cNvPr id="81" name="Imagen 8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4158887"/>
            <a:ext cx="1080000" cy="1080000"/>
          </a:xfrm>
          <a:prstGeom prst="rect">
            <a:avLst/>
          </a:prstGeom>
        </p:spPr>
      </p:pic>
      <p:pic>
        <p:nvPicPr>
          <p:cNvPr id="82" name="Imagen 8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069" y="5495709"/>
            <a:ext cx="1080000" cy="1080000"/>
          </a:xfrm>
          <a:prstGeom prst="rect">
            <a:avLst/>
          </a:prstGeom>
        </p:spPr>
      </p:pic>
      <p:pic>
        <p:nvPicPr>
          <p:cNvPr id="83" name="Imagen 8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1485243"/>
            <a:ext cx="1080000" cy="1080000"/>
          </a:xfrm>
          <a:prstGeom prst="rect">
            <a:avLst/>
          </a:prstGeom>
        </p:spPr>
      </p:pic>
      <p:pic>
        <p:nvPicPr>
          <p:cNvPr id="84" name="Imagen 8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2822065"/>
            <a:ext cx="1080000" cy="1080000"/>
          </a:xfrm>
          <a:prstGeom prst="rect">
            <a:avLst/>
          </a:prstGeom>
        </p:spPr>
      </p:pic>
      <p:pic>
        <p:nvPicPr>
          <p:cNvPr id="85" name="Imagen 8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4158887"/>
            <a:ext cx="1080000" cy="1080000"/>
          </a:xfrm>
          <a:prstGeom prst="rect">
            <a:avLst/>
          </a:prstGeom>
        </p:spPr>
      </p:pic>
      <p:pic>
        <p:nvPicPr>
          <p:cNvPr id="86" name="Imagen 8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7" y="5495709"/>
            <a:ext cx="1080000" cy="1080000"/>
          </a:xfrm>
          <a:prstGeom prst="rect">
            <a:avLst/>
          </a:prstGeom>
        </p:spPr>
      </p:pic>
      <p:pic>
        <p:nvPicPr>
          <p:cNvPr id="87" name="Imagen 8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1485243"/>
            <a:ext cx="1080000" cy="1080000"/>
          </a:xfrm>
          <a:prstGeom prst="rect">
            <a:avLst/>
          </a:prstGeom>
        </p:spPr>
      </p:pic>
      <p:pic>
        <p:nvPicPr>
          <p:cNvPr id="88" name="Imagen 8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2822065"/>
            <a:ext cx="1080000" cy="1080000"/>
          </a:xfrm>
          <a:prstGeom prst="rect">
            <a:avLst/>
          </a:prstGeom>
        </p:spPr>
      </p:pic>
      <p:pic>
        <p:nvPicPr>
          <p:cNvPr id="89" name="Imagen 8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4158887"/>
            <a:ext cx="1080000" cy="1080000"/>
          </a:xfrm>
          <a:prstGeom prst="rect">
            <a:avLst/>
          </a:prstGeom>
        </p:spPr>
      </p:pic>
      <p:pic>
        <p:nvPicPr>
          <p:cNvPr id="90" name="Imagen 8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965" y="5495709"/>
            <a:ext cx="1080000" cy="1080000"/>
          </a:xfrm>
          <a:prstGeom prst="rect">
            <a:avLst/>
          </a:prstGeom>
        </p:spPr>
      </p:pic>
      <p:grpSp>
        <p:nvGrpSpPr>
          <p:cNvPr id="3" name="Grupo 2"/>
          <p:cNvGrpSpPr/>
          <p:nvPr/>
        </p:nvGrpSpPr>
        <p:grpSpPr>
          <a:xfrm>
            <a:off x="2328725" y="5495709"/>
            <a:ext cx="1080000" cy="1080000"/>
            <a:chOff x="2328725" y="5495709"/>
            <a:chExt cx="1080000" cy="1080000"/>
          </a:xfrm>
        </p:grpSpPr>
        <p:pic>
          <p:nvPicPr>
            <p:cNvPr id="78" name="Imagen 77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8725" y="5495709"/>
              <a:ext cx="1080000" cy="1080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sp>
          <p:nvSpPr>
            <p:cNvPr id="6" name="Rectángulo 5"/>
            <p:cNvSpPr/>
            <p:nvPr/>
          </p:nvSpPr>
          <p:spPr>
            <a:xfrm>
              <a:off x="3060290" y="5589639"/>
              <a:ext cx="180000" cy="144000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2" name="Botón de acción: Hacia delante o Siguiente 31">
            <a:hlinkClick r:id="" action="ppaction://hlinkshowjump?jump=nextslide" highlightClick="1"/>
          </p:cNvPr>
          <p:cNvSpPr/>
          <p:nvPr/>
        </p:nvSpPr>
        <p:spPr>
          <a:xfrm>
            <a:off x="11795760" y="6453051"/>
            <a:ext cx="396240" cy="404949"/>
          </a:xfrm>
          <a:prstGeom prst="actionButtonForwardNex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140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44487" y="267690"/>
            <a:ext cx="5728498" cy="772669"/>
          </a:xfrm>
        </p:spPr>
        <p:txBody>
          <a:bodyPr/>
          <a:lstStyle/>
          <a:p>
            <a:r>
              <a:rPr lang="es-ES" dirty="0" smtClean="0"/>
              <a:t>Encuentra el diferente</a:t>
            </a:r>
            <a:endParaRPr lang="es-ES" dirty="0"/>
          </a:p>
        </p:txBody>
      </p:sp>
      <p:pic>
        <p:nvPicPr>
          <p:cNvPr id="4" name="Imagen 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64" y="1526393"/>
            <a:ext cx="1080000" cy="1080000"/>
          </a:xfrm>
          <a:prstGeom prst="rect">
            <a:avLst/>
          </a:prstGeom>
        </p:spPr>
      </p:pic>
      <p:pic>
        <p:nvPicPr>
          <p:cNvPr id="5" name="Imagen 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64" y="5521346"/>
            <a:ext cx="1080000" cy="1080000"/>
          </a:xfrm>
          <a:prstGeom prst="rect">
            <a:avLst/>
          </a:prstGeom>
        </p:spPr>
      </p:pic>
      <p:pic>
        <p:nvPicPr>
          <p:cNvPr id="6" name="Imagen 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64" y="2858044"/>
            <a:ext cx="1080000" cy="1080000"/>
          </a:xfrm>
          <a:prstGeom prst="rect">
            <a:avLst/>
          </a:prstGeom>
        </p:spPr>
      </p:pic>
      <p:pic>
        <p:nvPicPr>
          <p:cNvPr id="7" name="Imagen 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64" y="4189695"/>
            <a:ext cx="1080000" cy="1080000"/>
          </a:xfrm>
          <a:prstGeom prst="rect">
            <a:avLst/>
          </a:prstGeom>
        </p:spPr>
      </p:pic>
      <p:pic>
        <p:nvPicPr>
          <p:cNvPr id="10" name="Imagen 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581" y="1526393"/>
            <a:ext cx="1080000" cy="1080000"/>
          </a:xfrm>
          <a:prstGeom prst="rect">
            <a:avLst/>
          </a:prstGeom>
        </p:spPr>
      </p:pic>
      <p:pic>
        <p:nvPicPr>
          <p:cNvPr id="11" name="Imagen 1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581" y="5521346"/>
            <a:ext cx="1080000" cy="1080000"/>
          </a:xfrm>
          <a:prstGeom prst="rect">
            <a:avLst/>
          </a:prstGeom>
        </p:spPr>
      </p:pic>
      <p:pic>
        <p:nvPicPr>
          <p:cNvPr id="12" name="Imagen 1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581" y="2858044"/>
            <a:ext cx="1080000" cy="1080000"/>
          </a:xfrm>
          <a:prstGeom prst="rect">
            <a:avLst/>
          </a:prstGeom>
        </p:spPr>
      </p:pic>
      <p:pic>
        <p:nvPicPr>
          <p:cNvPr id="13" name="Imagen 1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581" y="4189695"/>
            <a:ext cx="1080000" cy="1080000"/>
          </a:xfrm>
          <a:prstGeom prst="rect">
            <a:avLst/>
          </a:prstGeom>
        </p:spPr>
      </p:pic>
      <p:pic>
        <p:nvPicPr>
          <p:cNvPr id="14" name="Imagen 1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98" y="1526393"/>
            <a:ext cx="1080000" cy="1080000"/>
          </a:xfrm>
          <a:prstGeom prst="rect">
            <a:avLst/>
          </a:prstGeom>
        </p:spPr>
      </p:pic>
      <p:pic>
        <p:nvPicPr>
          <p:cNvPr id="15" name="Imagen 1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98" y="5521346"/>
            <a:ext cx="1080000" cy="1080000"/>
          </a:xfrm>
          <a:prstGeom prst="rect">
            <a:avLst/>
          </a:prstGeom>
        </p:spPr>
      </p:pic>
      <p:pic>
        <p:nvPicPr>
          <p:cNvPr id="16" name="Imagen 1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398" y="2858044"/>
            <a:ext cx="1080000" cy="1080000"/>
          </a:xfrm>
          <a:prstGeom prst="rect">
            <a:avLst/>
          </a:prstGeom>
        </p:spPr>
      </p:pic>
      <p:pic>
        <p:nvPicPr>
          <p:cNvPr id="18" name="Imagen 1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233" y="1526393"/>
            <a:ext cx="1080000" cy="1080000"/>
          </a:xfrm>
          <a:prstGeom prst="rect">
            <a:avLst/>
          </a:prstGeom>
        </p:spPr>
      </p:pic>
      <p:pic>
        <p:nvPicPr>
          <p:cNvPr id="19" name="Imagen 1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233" y="5521346"/>
            <a:ext cx="1080000" cy="1080000"/>
          </a:xfrm>
          <a:prstGeom prst="rect">
            <a:avLst/>
          </a:prstGeom>
        </p:spPr>
      </p:pic>
      <p:pic>
        <p:nvPicPr>
          <p:cNvPr id="20" name="Imagen 1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233" y="2858044"/>
            <a:ext cx="1080000" cy="1080000"/>
          </a:xfrm>
          <a:prstGeom prst="rect">
            <a:avLst/>
          </a:prstGeom>
        </p:spPr>
      </p:pic>
      <p:pic>
        <p:nvPicPr>
          <p:cNvPr id="21" name="Imagen 2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233" y="4189695"/>
            <a:ext cx="1080000" cy="1080000"/>
          </a:xfrm>
          <a:prstGeom prst="rect">
            <a:avLst/>
          </a:prstGeom>
        </p:spPr>
      </p:pic>
      <p:sp>
        <p:nvSpPr>
          <p:cNvPr id="34" name="Rectángulo 33"/>
          <p:cNvSpPr/>
          <p:nvPr/>
        </p:nvSpPr>
        <p:spPr>
          <a:xfrm>
            <a:off x="4101737" y="4898571"/>
            <a:ext cx="313508" cy="2351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5" name="Imagen 3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068" y="1526393"/>
            <a:ext cx="1080000" cy="1080000"/>
          </a:xfrm>
          <a:prstGeom prst="rect">
            <a:avLst/>
          </a:prstGeom>
        </p:spPr>
      </p:pic>
      <p:pic>
        <p:nvPicPr>
          <p:cNvPr id="36" name="Imagen 3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068" y="5521346"/>
            <a:ext cx="1080000" cy="1080000"/>
          </a:xfrm>
          <a:prstGeom prst="rect">
            <a:avLst/>
          </a:prstGeom>
        </p:spPr>
      </p:pic>
      <p:pic>
        <p:nvPicPr>
          <p:cNvPr id="37" name="Imagen 36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068" y="2858044"/>
            <a:ext cx="1080000" cy="1080000"/>
          </a:xfrm>
          <a:prstGeom prst="rect">
            <a:avLst/>
          </a:prstGeom>
        </p:spPr>
      </p:pic>
      <p:pic>
        <p:nvPicPr>
          <p:cNvPr id="38" name="Imagen 37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068" y="4189695"/>
            <a:ext cx="1080000" cy="1080000"/>
          </a:xfrm>
          <a:prstGeom prst="rect">
            <a:avLst/>
          </a:prstGeom>
        </p:spPr>
      </p:pic>
      <p:pic>
        <p:nvPicPr>
          <p:cNvPr id="39" name="Imagen 38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885" y="1526393"/>
            <a:ext cx="1080000" cy="1080000"/>
          </a:xfrm>
          <a:prstGeom prst="rect">
            <a:avLst/>
          </a:prstGeom>
        </p:spPr>
      </p:pic>
      <p:pic>
        <p:nvPicPr>
          <p:cNvPr id="40" name="Imagen 39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885" y="5521346"/>
            <a:ext cx="1080000" cy="1080000"/>
          </a:xfrm>
          <a:prstGeom prst="rect">
            <a:avLst/>
          </a:prstGeom>
        </p:spPr>
      </p:pic>
      <p:pic>
        <p:nvPicPr>
          <p:cNvPr id="41" name="Imagen 40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885" y="2858044"/>
            <a:ext cx="1080000" cy="1080000"/>
          </a:xfrm>
          <a:prstGeom prst="rect">
            <a:avLst/>
          </a:prstGeom>
        </p:spPr>
      </p:pic>
      <p:pic>
        <p:nvPicPr>
          <p:cNvPr id="42" name="Imagen 41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885" y="4189695"/>
            <a:ext cx="1080000" cy="1080000"/>
          </a:xfrm>
          <a:prstGeom prst="rect">
            <a:avLst/>
          </a:prstGeom>
        </p:spPr>
      </p:pic>
      <p:pic>
        <p:nvPicPr>
          <p:cNvPr id="43" name="Imagen 42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02" y="1526393"/>
            <a:ext cx="1080000" cy="1080000"/>
          </a:xfrm>
          <a:prstGeom prst="rect">
            <a:avLst/>
          </a:prstGeom>
        </p:spPr>
      </p:pic>
      <p:pic>
        <p:nvPicPr>
          <p:cNvPr id="44" name="Imagen 43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02" y="5521346"/>
            <a:ext cx="1080000" cy="1080000"/>
          </a:xfrm>
          <a:prstGeom prst="rect">
            <a:avLst/>
          </a:prstGeom>
        </p:spPr>
      </p:pic>
      <p:pic>
        <p:nvPicPr>
          <p:cNvPr id="45" name="Imagen 44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02" y="2858044"/>
            <a:ext cx="1080000" cy="1080000"/>
          </a:xfrm>
          <a:prstGeom prst="rect">
            <a:avLst/>
          </a:prstGeom>
        </p:spPr>
      </p:pic>
      <p:pic>
        <p:nvPicPr>
          <p:cNvPr id="46" name="Imagen 45">
            <a:hlinkClick r:id="" action="ppaction://noaction">
              <a:snd r:embed="rId2" name="voltage.wav"/>
            </a:hlinkClick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02" y="4189695"/>
            <a:ext cx="1080000" cy="1080000"/>
          </a:xfrm>
          <a:prstGeom prst="rect">
            <a:avLst/>
          </a:prstGeom>
        </p:spPr>
      </p:pic>
      <p:sp>
        <p:nvSpPr>
          <p:cNvPr id="32" name="CuadroTexto 31"/>
          <p:cNvSpPr txBox="1"/>
          <p:nvPr/>
        </p:nvSpPr>
        <p:spPr>
          <a:xfrm>
            <a:off x="11736272" y="6472931"/>
            <a:ext cx="382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4005398" y="4189695"/>
            <a:ext cx="1080000" cy="1080000"/>
            <a:chOff x="4005398" y="4189695"/>
            <a:chExt cx="1080000" cy="1080000"/>
          </a:xfrm>
        </p:grpSpPr>
        <p:pic>
          <p:nvPicPr>
            <p:cNvPr id="48" name="Imagen 47">
              <a:hlinkClick r:id="" action="ppaction://hlinkshowjump?jump=nextslide">
                <a:snd r:embed="rId4" name="cashreg.wav"/>
              </a:hlinkClick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5398" y="4189695"/>
              <a:ext cx="1080000" cy="1080000"/>
            </a:xfrm>
            <a:prstGeom prst="rect">
              <a:avLst/>
            </a:prstGeom>
            <a:ln w="76200">
              <a:noFill/>
            </a:ln>
          </p:spPr>
        </p:pic>
        <p:sp>
          <p:nvSpPr>
            <p:cNvPr id="49" name="Rectángulo 48"/>
            <p:cNvSpPr/>
            <p:nvPr/>
          </p:nvSpPr>
          <p:spPr>
            <a:xfrm>
              <a:off x="4101737" y="4833257"/>
              <a:ext cx="522514" cy="3265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1296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375</TotalTime>
  <Words>161</Words>
  <Application>Microsoft Office PowerPoint</Application>
  <PresentationFormat>Panorámica</PresentationFormat>
  <Paragraphs>67</Paragraphs>
  <Slides>43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43</vt:i4>
      </vt:variant>
    </vt:vector>
  </HeadingPairs>
  <TitlesOfParts>
    <vt:vector size="46" baseType="lpstr">
      <vt:lpstr>Arial</vt:lpstr>
      <vt:lpstr>Gill Sans MT</vt:lpstr>
      <vt:lpstr>Parcel</vt:lpstr>
      <vt:lpstr>Encuentra el diferente</vt:lpstr>
      <vt:lpstr>instrucciones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Encuentra el diferente</vt:lpstr>
      <vt:lpstr>¡¡¡Muy bien!!!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Busca el modelo</dc:title>
  <dc:creator>Karen Marcela Herrera Chang</dc:creator>
  <cp:lastModifiedBy>Karen Marcela Herrera Chang</cp:lastModifiedBy>
  <cp:revision>56</cp:revision>
  <dcterms:created xsi:type="dcterms:W3CDTF">2020-05-08T20:40:38Z</dcterms:created>
  <dcterms:modified xsi:type="dcterms:W3CDTF">2020-05-18T14:13:31Z</dcterms:modified>
</cp:coreProperties>
</file>