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8" r:id="rId3"/>
    <p:sldId id="278" r:id="rId4"/>
    <p:sldId id="279" r:id="rId5"/>
    <p:sldId id="264" r:id="rId6"/>
    <p:sldId id="301" r:id="rId7"/>
    <p:sldId id="284" r:id="rId8"/>
    <p:sldId id="302" r:id="rId9"/>
    <p:sldId id="260" r:id="rId10"/>
    <p:sldId id="259" r:id="rId11"/>
    <p:sldId id="303" r:id="rId12"/>
    <p:sldId id="304" r:id="rId13"/>
    <p:sldId id="272" r:id="rId14"/>
    <p:sldId id="273" r:id="rId15"/>
    <p:sldId id="274" r:id="rId16"/>
    <p:sldId id="275" r:id="rId17"/>
    <p:sldId id="282" r:id="rId18"/>
    <p:sldId id="283" r:id="rId19"/>
    <p:sldId id="262" r:id="rId20"/>
    <p:sldId id="266" r:id="rId21"/>
    <p:sldId id="270" r:id="rId22"/>
    <p:sldId id="271" r:id="rId23"/>
    <p:sldId id="289" r:id="rId24"/>
    <p:sldId id="297" r:id="rId25"/>
    <p:sldId id="286" r:id="rId26"/>
    <p:sldId id="287" r:id="rId27"/>
    <p:sldId id="290" r:id="rId28"/>
    <p:sldId id="291" r:id="rId29"/>
    <p:sldId id="276" r:id="rId30"/>
    <p:sldId id="277" r:id="rId31"/>
    <p:sldId id="280" r:id="rId32"/>
    <p:sldId id="281" r:id="rId33"/>
    <p:sldId id="288" r:id="rId34"/>
    <p:sldId id="292" r:id="rId35"/>
    <p:sldId id="295" r:id="rId36"/>
    <p:sldId id="298" r:id="rId37"/>
    <p:sldId id="296" r:id="rId38"/>
    <p:sldId id="299" r:id="rId39"/>
    <p:sldId id="293" r:id="rId40"/>
    <p:sldId id="294" r:id="rId41"/>
    <p:sldId id="268" r:id="rId42"/>
    <p:sldId id="269" r:id="rId43"/>
    <p:sldId id="305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43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6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9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3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9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22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1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74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9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2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audio" Target="../media/audio4.wav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0200" y="711135"/>
            <a:ext cx="8991600" cy="1645920"/>
          </a:xfrm>
        </p:spPr>
        <p:txBody>
          <a:bodyPr>
            <a:normAutofit/>
          </a:bodyPr>
          <a:lstStyle/>
          <a:p>
            <a:r>
              <a:rPr lang="es-ES" sz="4000" b="1" dirty="0" smtClean="0"/>
              <a:t>Encuentra el diferente</a:t>
            </a:r>
            <a:endParaRPr lang="es-ES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64569" y="2948616"/>
            <a:ext cx="8062861" cy="1283750"/>
          </a:xfrm>
        </p:spPr>
        <p:txBody>
          <a:bodyPr>
            <a:noAutofit/>
          </a:bodyPr>
          <a:lstStyle/>
          <a:p>
            <a:r>
              <a:rPr lang="es-ES" sz="2800" b="1" dirty="0" smtClean="0"/>
              <a:t>ATENCIÓN Y CONCENTRACIÓN</a:t>
            </a:r>
          </a:p>
          <a:p>
            <a:r>
              <a:rPr lang="es-ES" sz="2800" b="1" dirty="0" smtClean="0"/>
              <a:t>NIVEL </a:t>
            </a:r>
            <a:r>
              <a:rPr lang="es-ES" sz="2800" b="1" dirty="0" smtClean="0"/>
              <a:t>FÁCIL</a:t>
            </a:r>
          </a:p>
          <a:p>
            <a:endParaRPr lang="es-ES" sz="2800" b="1" dirty="0"/>
          </a:p>
          <a:p>
            <a:endParaRPr lang="es-ES" sz="2800" b="1" dirty="0" smtClean="0"/>
          </a:p>
          <a:p>
            <a:endParaRPr lang="es-ES" sz="2800" b="1" dirty="0"/>
          </a:p>
        </p:txBody>
      </p:sp>
      <p:sp>
        <p:nvSpPr>
          <p:cNvPr id="5" name="Botón de acción: Hacia delante o Siguiente 4">
            <a:hlinkClick r:id="" action="ppaction://hlinkshowjump?jump=nextslide" highlightClick="1">
              <a:snd r:embed="rId2" name="breeze.wav"/>
            </a:hlinkClick>
          </p:cNvPr>
          <p:cNvSpPr/>
          <p:nvPr/>
        </p:nvSpPr>
        <p:spPr>
          <a:xfrm>
            <a:off x="5029199" y="4517993"/>
            <a:ext cx="2133600" cy="875211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30735" t="66321" r="30874" b="24737"/>
          <a:stretch/>
        </p:blipFill>
        <p:spPr>
          <a:xfrm>
            <a:off x="2292055" y="5861712"/>
            <a:ext cx="7607888" cy="99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2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6" name="Imagen 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911599"/>
            <a:ext cx="1800000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1911599"/>
            <a:ext cx="1800000" cy="180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1911599"/>
            <a:ext cx="1800000" cy="180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1911599"/>
            <a:ext cx="1800000" cy="180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4519817"/>
            <a:ext cx="1800000" cy="180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4519817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8532074" y="4519817"/>
            <a:ext cx="1800000" cy="1800000"/>
            <a:chOff x="8532074" y="4519817"/>
            <a:chExt cx="1800000" cy="1800000"/>
          </a:xfrm>
        </p:grpSpPr>
        <p:pic>
          <p:nvPicPr>
            <p:cNvPr id="13" name="Imagen 1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074" y="4519817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15" name="Rectángulo 14"/>
            <p:cNvSpPr/>
            <p:nvPr/>
          </p:nvSpPr>
          <p:spPr>
            <a:xfrm>
              <a:off x="8686800" y="5656217"/>
              <a:ext cx="648269" cy="483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24980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32" name="CuadroTexto 3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911599"/>
            <a:ext cx="1800000" cy="180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911599"/>
            <a:ext cx="1800000" cy="180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9817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9817"/>
            <a:ext cx="1800000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911599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1377710" y="1911599"/>
            <a:ext cx="1800000" cy="1800000"/>
            <a:chOff x="1377710" y="1911599"/>
            <a:chExt cx="1800000" cy="1800000"/>
          </a:xfrm>
        </p:grpSpPr>
        <p:pic>
          <p:nvPicPr>
            <p:cNvPr id="37" name="Imagen 3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7710" y="1911599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4" name="Elipse 43"/>
            <p:cNvSpPr/>
            <p:nvPr/>
          </p:nvSpPr>
          <p:spPr>
            <a:xfrm>
              <a:off x="2495005" y="2886891"/>
              <a:ext cx="209006" cy="1567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77691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911599"/>
            <a:ext cx="1800000" cy="1800000"/>
          </a:xfrm>
          <a:prstGeom prst="rect">
            <a:avLst/>
          </a:prstGeom>
        </p:spPr>
      </p:pic>
      <p:sp>
        <p:nvSpPr>
          <p:cNvPr id="34" name="Botón de acción: Hacia delante o Siguiente 33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911599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9817"/>
            <a:ext cx="1800000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9817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911599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1377710" y="1911599"/>
            <a:ext cx="1800000" cy="1800000"/>
            <a:chOff x="1377710" y="1911599"/>
            <a:chExt cx="1800000" cy="1800000"/>
          </a:xfrm>
        </p:grpSpPr>
        <p:pic>
          <p:nvPicPr>
            <p:cNvPr id="74" name="Imagen 73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7710" y="1911599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4" name="Elipse 3"/>
            <p:cNvSpPr/>
            <p:nvPr/>
          </p:nvSpPr>
          <p:spPr>
            <a:xfrm>
              <a:off x="2495005" y="2886891"/>
              <a:ext cx="209006" cy="1567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30803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9" name="CuadroTexto 98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pic>
        <p:nvPicPr>
          <p:cNvPr id="33" name="Imagen 32">
            <a:hlinkClick r:id="" action="ppaction://hlinkshowjump?jump=nextslide">
              <a:snd r:embed="rId2" name="cashreg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  <a:ln w="76200">
            <a:noFill/>
          </a:ln>
        </p:spPr>
      </p:pic>
      <p:pic>
        <p:nvPicPr>
          <p:cNvPr id="41" name="Imagen 40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911599"/>
            <a:ext cx="1800000" cy="180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9817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911599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80088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80088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9817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sp>
        <p:nvSpPr>
          <p:cNvPr id="49" name="Elipse 48"/>
          <p:cNvSpPr/>
          <p:nvPr/>
        </p:nvSpPr>
        <p:spPr>
          <a:xfrm>
            <a:off x="2481948" y="4725119"/>
            <a:ext cx="72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811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70" name="Imagen 69">
            <a:hlinkClick r:id="" action="ppaction://hlinkshowjump?jump=nextslide">
              <a:snd r:embed="rId2" name="cashreg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74" name="Imagen 73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911599"/>
            <a:ext cx="1800000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50" name="Imagen 49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9817"/>
            <a:ext cx="1800000" cy="180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911599"/>
            <a:ext cx="1800000" cy="180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80088"/>
            <a:ext cx="1800000" cy="180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80088"/>
            <a:ext cx="1800000" cy="180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9817"/>
            <a:ext cx="1800000" cy="180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4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2481948" y="4725119"/>
            <a:ext cx="72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2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80088"/>
            <a:ext cx="1800000" cy="180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9817"/>
            <a:ext cx="1800000" cy="180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80088"/>
            <a:ext cx="1800000" cy="180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9817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880088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6241512" y="1880088"/>
            <a:ext cx="1800000" cy="1800000"/>
            <a:chOff x="6241512" y="1880088"/>
            <a:chExt cx="1800000" cy="1800000"/>
          </a:xfrm>
        </p:grpSpPr>
        <p:pic>
          <p:nvPicPr>
            <p:cNvPr id="33" name="Imagen 3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1512" y="1880088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3" name="Rectángulo 42"/>
            <p:cNvSpPr/>
            <p:nvPr/>
          </p:nvSpPr>
          <p:spPr>
            <a:xfrm>
              <a:off x="6727371" y="3082835"/>
              <a:ext cx="1201783" cy="2220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33578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80088"/>
            <a:ext cx="1800000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9817"/>
            <a:ext cx="1800000" cy="180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80088"/>
            <a:ext cx="1800000" cy="180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9817"/>
            <a:ext cx="1800000" cy="180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880088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6241512" y="1880088"/>
            <a:ext cx="1800000" cy="1800000"/>
            <a:chOff x="6241512" y="1880088"/>
            <a:chExt cx="1800000" cy="1800000"/>
          </a:xfrm>
        </p:grpSpPr>
        <p:pic>
          <p:nvPicPr>
            <p:cNvPr id="53" name="Imagen 5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1512" y="1880088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4" name="Rectángulo 3"/>
            <p:cNvSpPr/>
            <p:nvPr/>
          </p:nvSpPr>
          <p:spPr>
            <a:xfrm>
              <a:off x="6727371" y="3082835"/>
              <a:ext cx="1201783" cy="2220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7248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89" name="CuadroTexto 88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880088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880088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9817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80088"/>
            <a:ext cx="1800000" cy="180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80088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6241512" y="4519817"/>
            <a:ext cx="1800000" cy="1800000"/>
            <a:chOff x="6241512" y="4519817"/>
            <a:chExt cx="1800000" cy="1800000"/>
          </a:xfrm>
        </p:grpSpPr>
        <p:pic>
          <p:nvPicPr>
            <p:cNvPr id="52" name="Imagen 51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1512" y="4519817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53" name="Rectángulo 52"/>
            <p:cNvSpPr/>
            <p:nvPr/>
          </p:nvSpPr>
          <p:spPr>
            <a:xfrm>
              <a:off x="6596744" y="5090615"/>
              <a:ext cx="352697" cy="4633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Rectángulo 53"/>
            <p:cNvSpPr/>
            <p:nvPr/>
          </p:nvSpPr>
          <p:spPr>
            <a:xfrm>
              <a:off x="7312596" y="5090615"/>
              <a:ext cx="352697" cy="4633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91603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880088"/>
            <a:ext cx="1800000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880088"/>
            <a:ext cx="1800000" cy="180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9817"/>
            <a:ext cx="1800000" cy="180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80088"/>
            <a:ext cx="1800000" cy="180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80088"/>
            <a:ext cx="1800000" cy="180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6241512" y="4519817"/>
            <a:ext cx="1800000" cy="1800000"/>
            <a:chOff x="6241512" y="4519817"/>
            <a:chExt cx="1800000" cy="1800000"/>
          </a:xfrm>
        </p:grpSpPr>
        <p:pic>
          <p:nvPicPr>
            <p:cNvPr id="73" name="Imagen 7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1512" y="4519817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" name="Rectángulo 2"/>
            <p:cNvSpPr/>
            <p:nvPr/>
          </p:nvSpPr>
          <p:spPr>
            <a:xfrm>
              <a:off x="6596744" y="5090615"/>
              <a:ext cx="352697" cy="4633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Rectángulo 55"/>
            <p:cNvSpPr/>
            <p:nvPr/>
          </p:nvSpPr>
          <p:spPr>
            <a:xfrm>
              <a:off x="7312596" y="5090615"/>
              <a:ext cx="352697" cy="4633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30643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32" name="CuadroTexto 3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877482"/>
            <a:ext cx="1800000" cy="180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77482"/>
            <a:ext cx="1800000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77482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4605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4605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8673413" y="1877482"/>
            <a:ext cx="1800000" cy="1800000"/>
            <a:chOff x="8673413" y="1877482"/>
            <a:chExt cx="1800000" cy="1800000"/>
          </a:xfrm>
        </p:grpSpPr>
        <p:pic>
          <p:nvPicPr>
            <p:cNvPr id="41" name="Imagen 40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3413" y="1877482"/>
              <a:ext cx="1800000" cy="1800000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</p:pic>
        <p:sp>
          <p:nvSpPr>
            <p:cNvPr id="48" name="Elipse 47"/>
            <p:cNvSpPr/>
            <p:nvPr/>
          </p:nvSpPr>
          <p:spPr>
            <a:xfrm>
              <a:off x="8778240" y="1877482"/>
              <a:ext cx="307808" cy="48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33373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68122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instrucciones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5400" dirty="0" smtClean="0"/>
              <a:t>Encuentra el que es diferente y haz clic</a:t>
            </a:r>
            <a:endParaRPr lang="es-ES" sz="5400" dirty="0"/>
          </a:p>
        </p:txBody>
      </p:sp>
      <p:sp>
        <p:nvSpPr>
          <p:cNvPr id="5" name="Botón de acción: Hacia delante o Siguiente 4">
            <a:hlinkClick r:id="" action="ppaction://hlinkshowjump?jump=nextslide" highlightClick="1">
              <a:snd r:embed="rId2" name="breeze.wav"/>
            </a:hlinkClick>
          </p:cNvPr>
          <p:cNvSpPr/>
          <p:nvPr/>
        </p:nvSpPr>
        <p:spPr>
          <a:xfrm>
            <a:off x="5029200" y="5434149"/>
            <a:ext cx="2133600" cy="875211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7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877482"/>
            <a:ext cx="1800000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77482"/>
            <a:ext cx="1800000" cy="180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9817"/>
            <a:ext cx="1800000" cy="180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77482"/>
            <a:ext cx="1800000" cy="180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4605"/>
            <a:ext cx="1800000" cy="180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4605"/>
            <a:ext cx="1800000" cy="180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8673413" y="1877482"/>
            <a:ext cx="1800000" cy="1800000"/>
            <a:chOff x="8673413" y="1877482"/>
            <a:chExt cx="1800000" cy="1800000"/>
          </a:xfrm>
        </p:grpSpPr>
        <p:pic>
          <p:nvPicPr>
            <p:cNvPr id="40" name="Imagen 39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3413" y="1877482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" name="Elipse 2"/>
            <p:cNvSpPr/>
            <p:nvPr/>
          </p:nvSpPr>
          <p:spPr>
            <a:xfrm>
              <a:off x="8778240" y="1877482"/>
              <a:ext cx="307808" cy="48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59143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87" name="CuadroTexto 86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893151"/>
            <a:ext cx="1800000" cy="180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886332"/>
            <a:ext cx="1800000" cy="180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35486"/>
            <a:ext cx="1800000" cy="180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6636"/>
            <a:ext cx="1800000" cy="180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30274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6636"/>
            <a:ext cx="1800000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86332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3809611" y="1893151"/>
            <a:ext cx="1800000" cy="1800000"/>
            <a:chOff x="3809611" y="1893151"/>
            <a:chExt cx="1800000" cy="1800000"/>
          </a:xfrm>
        </p:grpSpPr>
        <p:pic>
          <p:nvPicPr>
            <p:cNvPr id="35" name="Imagen 34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9611" y="1893151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13" name="Elipse 12"/>
            <p:cNvSpPr/>
            <p:nvPr/>
          </p:nvSpPr>
          <p:spPr>
            <a:xfrm>
              <a:off x="4963887" y="3411940"/>
              <a:ext cx="352696" cy="2738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74387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893151"/>
            <a:ext cx="1800000" cy="1800000"/>
          </a:xfrm>
          <a:prstGeom prst="rect">
            <a:avLst/>
          </a:prstGeom>
        </p:spPr>
      </p:pic>
      <p:sp>
        <p:nvSpPr>
          <p:cNvPr id="34" name="Botón de acción: Hacia delante o Siguiente 33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886332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35486"/>
            <a:ext cx="1800000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4516636"/>
            <a:ext cx="1800000" cy="180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30274"/>
            <a:ext cx="1800000" cy="180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6636"/>
            <a:ext cx="1800000" cy="180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86332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3809611" y="1893151"/>
            <a:ext cx="1800000" cy="1800000"/>
            <a:chOff x="3809611" y="1893151"/>
            <a:chExt cx="1800000" cy="1800000"/>
          </a:xfrm>
        </p:grpSpPr>
        <p:pic>
          <p:nvPicPr>
            <p:cNvPr id="49" name="Imagen 4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9611" y="1893151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5" name="Elipse 4"/>
            <p:cNvSpPr/>
            <p:nvPr/>
          </p:nvSpPr>
          <p:spPr>
            <a:xfrm>
              <a:off x="4963887" y="3411940"/>
              <a:ext cx="352696" cy="2738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18571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82404"/>
            <a:ext cx="1800000" cy="1800000"/>
          </a:xfrm>
          <a:prstGeom prst="rect">
            <a:avLst/>
          </a:prstGeom>
        </p:spPr>
      </p:pic>
      <p:pic>
        <p:nvPicPr>
          <p:cNvPr id="41" name="Imagen 40">
            <a:hlinkClick r:id="" action="ppaction://hlinkshowjump?jump=nextslide">
              <a:snd r:embed="rId4" name="cashreg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924" y="4516636"/>
            <a:ext cx="1800000" cy="1800000"/>
          </a:xfrm>
          <a:prstGeom prst="rect">
            <a:avLst/>
          </a:prstGeom>
          <a:ln w="76200">
            <a:noFill/>
          </a:ln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331" y="4516636"/>
            <a:ext cx="1800000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85" y="4516636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516636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85" y="1882404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878497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924" y="1878497"/>
            <a:ext cx="1800000" cy="1800000"/>
          </a:xfrm>
          <a:prstGeom prst="rect">
            <a:avLst/>
          </a:prstGeom>
        </p:spPr>
      </p:pic>
      <p:sp>
        <p:nvSpPr>
          <p:cNvPr id="48" name="Rectángulo 47"/>
          <p:cNvSpPr/>
          <p:nvPr/>
        </p:nvSpPr>
        <p:spPr>
          <a:xfrm>
            <a:off x="7562809" y="5163285"/>
            <a:ext cx="78377" cy="330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833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2" name="Imagen 3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82404"/>
            <a:ext cx="1800000" cy="1800000"/>
          </a:xfrm>
          <a:prstGeom prst="rect">
            <a:avLst/>
          </a:prstGeom>
        </p:spPr>
      </p:pic>
      <p:pic>
        <p:nvPicPr>
          <p:cNvPr id="33" name="Imagen 32">
            <a:hlinkClick r:id="" action="ppaction://hlinkshowjump?jump=nextslide">
              <a:snd r:embed="rId4" name="cashreg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924" y="4516636"/>
            <a:ext cx="1800000" cy="1800000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sp>
        <p:nvSpPr>
          <p:cNvPr id="40" name="Botón de acción: Hacia delante o Siguiente 39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331" y="4516636"/>
            <a:ext cx="1800000" cy="180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85" y="4516636"/>
            <a:ext cx="1800000" cy="180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516636"/>
            <a:ext cx="1800000" cy="180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85" y="1882404"/>
            <a:ext cx="1800000" cy="180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878497"/>
            <a:ext cx="1800000" cy="180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924" y="1878497"/>
            <a:ext cx="1800000" cy="1800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7562809" y="5163285"/>
            <a:ext cx="78377" cy="330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31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87" name="CuadroTexto 86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93151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8673413" y="4476433"/>
            <a:ext cx="1800000" cy="1840203"/>
            <a:chOff x="8673413" y="4476433"/>
            <a:chExt cx="1800000" cy="1840203"/>
          </a:xfrm>
        </p:grpSpPr>
        <p:pic>
          <p:nvPicPr>
            <p:cNvPr id="41" name="Imagen 40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3413" y="4516636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2" name="Rombo 41"/>
            <p:cNvSpPr/>
            <p:nvPr/>
          </p:nvSpPr>
          <p:spPr>
            <a:xfrm rot="19743012">
              <a:off x="8802641" y="4476433"/>
              <a:ext cx="506686" cy="608243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6636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6636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93151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6636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893151"/>
            <a:ext cx="1800000" cy="180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893151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69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1893151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8673413" y="4476433"/>
            <a:ext cx="1800000" cy="1840203"/>
            <a:chOff x="8673413" y="4476433"/>
            <a:chExt cx="1800000" cy="1840203"/>
          </a:xfrm>
        </p:grpSpPr>
        <p:pic>
          <p:nvPicPr>
            <p:cNvPr id="35" name="Imagen 34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3413" y="4516636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6" name="Rombo 5"/>
            <p:cNvSpPr/>
            <p:nvPr/>
          </p:nvSpPr>
          <p:spPr>
            <a:xfrm rot="19743012">
              <a:off x="8802641" y="4476433"/>
              <a:ext cx="506686" cy="608243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11" y="4516636"/>
            <a:ext cx="1800000" cy="180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4516636"/>
            <a:ext cx="1800000" cy="180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893151"/>
            <a:ext cx="1800000" cy="180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6636"/>
            <a:ext cx="1800000" cy="180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512" y="1893151"/>
            <a:ext cx="1800000" cy="180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413" y="1893151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62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176" y="1878497"/>
            <a:ext cx="1800000" cy="180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77" y="4472671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4472671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82446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85" y="1878497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85" y="4472671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176" y="4472671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6500877" y="1878497"/>
            <a:ext cx="1800000" cy="1800000"/>
            <a:chOff x="6500877" y="1878497"/>
            <a:chExt cx="1800000" cy="1800000"/>
          </a:xfrm>
        </p:grpSpPr>
        <p:pic>
          <p:nvPicPr>
            <p:cNvPr id="34" name="Imagen 33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0877" y="1878497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9" name="Rectángulo 48"/>
            <p:cNvSpPr/>
            <p:nvPr/>
          </p:nvSpPr>
          <p:spPr>
            <a:xfrm>
              <a:off x="7110484" y="3220872"/>
              <a:ext cx="532262" cy="4576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54938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28" name="Imagen 2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176" y="1878497"/>
            <a:ext cx="1800000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77" y="4472671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4472671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82446"/>
            <a:ext cx="1800000" cy="180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85" y="1878497"/>
            <a:ext cx="1800000" cy="180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85" y="4472671"/>
            <a:ext cx="1800000" cy="180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176" y="4472671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6500877" y="1878497"/>
            <a:ext cx="1800000" cy="1800000"/>
            <a:chOff x="6500877" y="1878497"/>
            <a:chExt cx="1800000" cy="1800000"/>
          </a:xfrm>
        </p:grpSpPr>
        <p:pic>
          <p:nvPicPr>
            <p:cNvPr id="29" name="Imagen 2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0877" y="1878497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5" name="Rectángulo 4"/>
            <p:cNvSpPr/>
            <p:nvPr/>
          </p:nvSpPr>
          <p:spPr>
            <a:xfrm>
              <a:off x="7110484" y="3220872"/>
              <a:ext cx="532262" cy="4576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52831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88" name="CuadroTexto 87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78497"/>
            <a:ext cx="1800000" cy="180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4472671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1878497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4472671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1878497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4472671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1878497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6425023" y="4472671"/>
            <a:ext cx="1800000" cy="1800000"/>
            <a:chOff x="6425023" y="4472671"/>
            <a:chExt cx="1800000" cy="1800000"/>
          </a:xfrm>
        </p:grpSpPr>
        <p:pic>
          <p:nvPicPr>
            <p:cNvPr id="41" name="Imagen 40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5023" y="4472671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9" name="Elipse 48"/>
            <p:cNvSpPr/>
            <p:nvPr/>
          </p:nvSpPr>
          <p:spPr>
            <a:xfrm>
              <a:off x="7765575" y="6073253"/>
              <a:ext cx="216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27046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436" y="1895939"/>
            <a:ext cx="1800000" cy="1800000"/>
          </a:xfrm>
          <a:prstGeom prst="rect">
            <a:avLst/>
          </a:prstGeom>
        </p:spPr>
      </p:pic>
      <p:pic>
        <p:nvPicPr>
          <p:cNvPr id="109" name="Imagen 10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4417071"/>
            <a:ext cx="1800000" cy="1800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436" y="4417071"/>
            <a:ext cx="1800000" cy="180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1895939"/>
            <a:ext cx="1800000" cy="180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560" y="1895939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622" y="1895939"/>
            <a:ext cx="1800000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622" y="4417071"/>
            <a:ext cx="1800000" cy="1800000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6252560" y="4417071"/>
            <a:ext cx="1800000" cy="1800000"/>
            <a:chOff x="6252560" y="4417071"/>
            <a:chExt cx="1800000" cy="1800000"/>
          </a:xfrm>
        </p:grpSpPr>
        <p:pic>
          <p:nvPicPr>
            <p:cNvPr id="49" name="Imagen 4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2560" y="4417071"/>
              <a:ext cx="1800000" cy="1800000"/>
            </a:xfrm>
            <a:prstGeom prst="rect">
              <a:avLst/>
            </a:prstGeom>
            <a:noFill/>
            <a:ln w="76200">
              <a:noFill/>
            </a:ln>
          </p:spPr>
        </p:pic>
        <p:sp>
          <p:nvSpPr>
            <p:cNvPr id="4" name="Elipse 3"/>
            <p:cNvSpPr/>
            <p:nvPr/>
          </p:nvSpPr>
          <p:spPr>
            <a:xfrm>
              <a:off x="7062536" y="4908883"/>
              <a:ext cx="132347" cy="168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56795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78497"/>
            <a:ext cx="1800000" cy="1800000"/>
          </a:xfrm>
          <a:prstGeom prst="rect">
            <a:avLst/>
          </a:prstGeom>
        </p:spPr>
      </p:pic>
      <p:sp>
        <p:nvSpPr>
          <p:cNvPr id="32" name="Botón de acción: Hacia delante o Siguiente 31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4472671"/>
            <a:ext cx="1800000" cy="180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1878497"/>
            <a:ext cx="1800000" cy="180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4472671"/>
            <a:ext cx="1800000" cy="180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1878497"/>
            <a:ext cx="1800000" cy="180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4472671"/>
            <a:ext cx="1800000" cy="180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1878497"/>
            <a:ext cx="1800000" cy="180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6425023" y="4472671"/>
            <a:ext cx="1800000" cy="1800000"/>
            <a:chOff x="6425023" y="4472671"/>
            <a:chExt cx="1800000" cy="1800000"/>
          </a:xfrm>
        </p:grpSpPr>
        <p:pic>
          <p:nvPicPr>
            <p:cNvPr id="68" name="Imagen 67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5023" y="4472671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" name="Elipse 2"/>
            <p:cNvSpPr/>
            <p:nvPr/>
          </p:nvSpPr>
          <p:spPr>
            <a:xfrm>
              <a:off x="7765575" y="6073253"/>
              <a:ext cx="216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09612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1878497"/>
            <a:ext cx="1866802" cy="180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776" y="1878497"/>
            <a:ext cx="1866802" cy="180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331" y="1878497"/>
            <a:ext cx="1866802" cy="180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4472671"/>
            <a:ext cx="1866802" cy="180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0" y="4467025"/>
            <a:ext cx="1866802" cy="180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0" y="1853692"/>
            <a:ext cx="1866802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776" y="4516635"/>
            <a:ext cx="1866802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1279331" y="4516635"/>
            <a:ext cx="1800000" cy="1854665"/>
            <a:chOff x="1279331" y="4516635"/>
            <a:chExt cx="1800000" cy="1854665"/>
          </a:xfrm>
        </p:grpSpPr>
        <p:pic>
          <p:nvPicPr>
            <p:cNvPr id="34" name="Imagen 33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9331" y="4516635"/>
              <a:ext cx="1800000" cy="1800000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</p:pic>
        <p:sp>
          <p:nvSpPr>
            <p:cNvPr id="43" name="Elipse 42"/>
            <p:cNvSpPr/>
            <p:nvPr/>
          </p:nvSpPr>
          <p:spPr>
            <a:xfrm rot="18571233">
              <a:off x="1347922" y="5813300"/>
              <a:ext cx="828000" cy="28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8" name="Elipse 67"/>
            <p:cNvSpPr/>
            <p:nvPr/>
          </p:nvSpPr>
          <p:spPr>
            <a:xfrm>
              <a:off x="1569493" y="6182436"/>
              <a:ext cx="232012" cy="982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11248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1878497"/>
            <a:ext cx="1866802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776" y="1878497"/>
            <a:ext cx="1866802" cy="180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331" y="1878497"/>
            <a:ext cx="1866802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4472671"/>
            <a:ext cx="1866802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0" y="4467025"/>
            <a:ext cx="1866802" cy="180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0" y="1853692"/>
            <a:ext cx="1866802" cy="180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776" y="4516635"/>
            <a:ext cx="1866802" cy="1800000"/>
          </a:xfrm>
          <a:prstGeom prst="rect">
            <a:avLst/>
          </a:prstGeom>
        </p:spPr>
      </p:pic>
      <p:grpSp>
        <p:nvGrpSpPr>
          <p:cNvPr id="6" name="Grupo 5"/>
          <p:cNvGrpSpPr/>
          <p:nvPr/>
        </p:nvGrpSpPr>
        <p:grpSpPr>
          <a:xfrm>
            <a:off x="1279331" y="4516635"/>
            <a:ext cx="1800000" cy="1854665"/>
            <a:chOff x="1279331" y="4516635"/>
            <a:chExt cx="1800000" cy="1854665"/>
          </a:xfrm>
        </p:grpSpPr>
        <p:pic>
          <p:nvPicPr>
            <p:cNvPr id="87" name="Imagen 8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9331" y="4516635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grpSp>
          <p:nvGrpSpPr>
            <p:cNvPr id="3" name="Grupo 2"/>
            <p:cNvGrpSpPr/>
            <p:nvPr/>
          </p:nvGrpSpPr>
          <p:grpSpPr>
            <a:xfrm>
              <a:off x="1569493" y="5543300"/>
              <a:ext cx="336429" cy="828000"/>
              <a:chOff x="1569493" y="5543300"/>
              <a:chExt cx="336429" cy="828000"/>
            </a:xfrm>
          </p:grpSpPr>
          <p:sp>
            <p:nvSpPr>
              <p:cNvPr id="4" name="Elipse 3"/>
              <p:cNvSpPr/>
              <p:nvPr/>
            </p:nvSpPr>
            <p:spPr>
              <a:xfrm rot="18571233">
                <a:off x="1347922" y="5813300"/>
                <a:ext cx="828000" cy="288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" name="Elipse 4"/>
              <p:cNvSpPr/>
              <p:nvPr/>
            </p:nvSpPr>
            <p:spPr>
              <a:xfrm>
                <a:off x="1569493" y="6182436"/>
                <a:ext cx="232012" cy="982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9502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1878497"/>
            <a:ext cx="1800000" cy="180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5" y="1878497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126" y="4516635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4516635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87" y="1878497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87" y="4516635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020" y="4516635"/>
            <a:ext cx="1800000" cy="1800000"/>
          </a:xfrm>
          <a:prstGeom prst="rect">
            <a:avLst/>
          </a:prstGeom>
        </p:spPr>
      </p:pic>
      <p:sp>
        <p:nvSpPr>
          <p:cNvPr id="50" name="Elipse 49"/>
          <p:cNvSpPr/>
          <p:nvPr/>
        </p:nvSpPr>
        <p:spPr>
          <a:xfrm rot="3111080">
            <a:off x="4148537" y="2447868"/>
            <a:ext cx="199217" cy="3925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Grupo 3"/>
          <p:cNvGrpSpPr/>
          <p:nvPr/>
        </p:nvGrpSpPr>
        <p:grpSpPr>
          <a:xfrm>
            <a:off x="4018020" y="1878497"/>
            <a:ext cx="1800000" cy="1800000"/>
            <a:chOff x="4018020" y="1878497"/>
            <a:chExt cx="1800000" cy="1800000"/>
          </a:xfrm>
        </p:grpSpPr>
        <p:pic>
          <p:nvPicPr>
            <p:cNvPr id="34" name="Imagen 33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8020" y="1878497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9" name="Elipse 48"/>
            <p:cNvSpPr/>
            <p:nvPr/>
          </p:nvSpPr>
          <p:spPr>
            <a:xfrm>
              <a:off x="5207726" y="2299063"/>
              <a:ext cx="249017" cy="506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Elipse 13"/>
            <p:cNvSpPr/>
            <p:nvPr/>
          </p:nvSpPr>
          <p:spPr>
            <a:xfrm rot="3111080">
              <a:off x="4157246" y="2436103"/>
              <a:ext cx="199217" cy="39251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66406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1878497"/>
            <a:ext cx="1800000" cy="180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5" y="1878497"/>
            <a:ext cx="1800000" cy="180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126" y="4516635"/>
            <a:ext cx="1800000" cy="1800000"/>
          </a:xfrm>
          <a:prstGeom prst="rect">
            <a:avLst/>
          </a:prstGeom>
        </p:spPr>
      </p:pic>
      <p:sp>
        <p:nvSpPr>
          <p:cNvPr id="34" name="Botón de acción: Hacia delante o Siguiente 33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4516635"/>
            <a:ext cx="1800000" cy="180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87" y="1878497"/>
            <a:ext cx="1800000" cy="180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487" y="4516635"/>
            <a:ext cx="1800000" cy="180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020" y="4516635"/>
            <a:ext cx="1800000" cy="180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4018020" y="1878497"/>
            <a:ext cx="1800000" cy="1800000"/>
            <a:chOff x="4018020" y="1878497"/>
            <a:chExt cx="1800000" cy="1800000"/>
          </a:xfrm>
        </p:grpSpPr>
        <p:pic>
          <p:nvPicPr>
            <p:cNvPr id="43" name="Imagen 4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8020" y="1878497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18" name="Elipse 17"/>
            <p:cNvSpPr/>
            <p:nvPr/>
          </p:nvSpPr>
          <p:spPr>
            <a:xfrm>
              <a:off x="5207726" y="2299063"/>
              <a:ext cx="249017" cy="506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Elipse 18"/>
            <p:cNvSpPr/>
            <p:nvPr/>
          </p:nvSpPr>
          <p:spPr>
            <a:xfrm rot="3111080">
              <a:off x="4157246" y="2436103"/>
              <a:ext cx="199217" cy="39251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96971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53692"/>
            <a:ext cx="1800000" cy="180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4467025"/>
            <a:ext cx="1800000" cy="180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1853692"/>
            <a:ext cx="1800000" cy="180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1853692"/>
            <a:ext cx="1800000" cy="180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4467025"/>
            <a:ext cx="1800000" cy="180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1853692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4467025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6425023" y="4467025"/>
            <a:ext cx="1800000" cy="1800000"/>
            <a:chOff x="6425023" y="4467025"/>
            <a:chExt cx="1800000" cy="1800000"/>
          </a:xfrm>
        </p:grpSpPr>
        <p:pic>
          <p:nvPicPr>
            <p:cNvPr id="36" name="Imagen 35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5023" y="4467025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1" name="Rectángulo 40"/>
            <p:cNvSpPr/>
            <p:nvPr/>
          </p:nvSpPr>
          <p:spPr>
            <a:xfrm>
              <a:off x="7861110" y="5609230"/>
              <a:ext cx="360000" cy="1910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0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77189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53692"/>
            <a:ext cx="1800000" cy="180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4467025"/>
            <a:ext cx="1800000" cy="180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1853692"/>
            <a:ext cx="1800000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1853692"/>
            <a:ext cx="1800000" cy="180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4467025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1853692"/>
            <a:ext cx="1800000" cy="180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4467025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6425023" y="4467025"/>
            <a:ext cx="1800000" cy="1800000"/>
            <a:chOff x="6425023" y="4467025"/>
            <a:chExt cx="1800000" cy="1800000"/>
          </a:xfrm>
        </p:grpSpPr>
        <p:pic>
          <p:nvPicPr>
            <p:cNvPr id="23" name="Imagen 2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5023" y="4467025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4" name="Rectángulo 3"/>
            <p:cNvSpPr/>
            <p:nvPr/>
          </p:nvSpPr>
          <p:spPr>
            <a:xfrm>
              <a:off x="7861110" y="5609230"/>
              <a:ext cx="324000" cy="1910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0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80078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4467025"/>
            <a:ext cx="1800000" cy="180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53692"/>
            <a:ext cx="1800000" cy="180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1853692"/>
            <a:ext cx="1800000" cy="180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4467025"/>
            <a:ext cx="1800000" cy="180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4467025"/>
            <a:ext cx="1800000" cy="180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4467025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1853692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6425023" y="1853692"/>
            <a:ext cx="1800000" cy="1800000"/>
            <a:chOff x="6425023" y="1853692"/>
            <a:chExt cx="1800000" cy="1800000"/>
          </a:xfrm>
        </p:grpSpPr>
        <p:pic>
          <p:nvPicPr>
            <p:cNvPr id="35" name="Imagen 34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5023" y="1853692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1" name="Rectángulo 40"/>
            <p:cNvSpPr/>
            <p:nvPr/>
          </p:nvSpPr>
          <p:spPr>
            <a:xfrm rot="1900288">
              <a:off x="7633988" y="2071701"/>
              <a:ext cx="504000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81760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4467025"/>
            <a:ext cx="1800000" cy="180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1853692"/>
            <a:ext cx="1800000" cy="180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33" y="1853692"/>
            <a:ext cx="1800000" cy="1800000"/>
          </a:xfrm>
          <a:prstGeom prst="rect">
            <a:avLst/>
          </a:prstGeom>
        </p:spPr>
      </p:pic>
      <p:pic>
        <p:nvPicPr>
          <p:cNvPr id="89" name="Imagen 8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023" y="4467025"/>
            <a:ext cx="1800000" cy="1800000"/>
          </a:xfrm>
          <a:prstGeom prst="rect">
            <a:avLst/>
          </a:prstGeom>
        </p:spPr>
      </p:pic>
      <p:pic>
        <p:nvPicPr>
          <p:cNvPr id="90" name="Imagen 8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578" y="4467025"/>
            <a:ext cx="1800000" cy="1800000"/>
          </a:xfrm>
          <a:prstGeom prst="rect">
            <a:avLst/>
          </a:prstGeom>
        </p:spPr>
      </p:pic>
      <p:pic>
        <p:nvPicPr>
          <p:cNvPr id="91" name="Imagen 9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4467025"/>
            <a:ext cx="1800000" cy="1800000"/>
          </a:xfrm>
          <a:prstGeom prst="rect">
            <a:avLst/>
          </a:prstGeom>
        </p:spPr>
      </p:pic>
      <p:pic>
        <p:nvPicPr>
          <p:cNvPr id="93" name="Imagen 9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68" y="1853692"/>
            <a:ext cx="1800000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6425023" y="1853692"/>
            <a:ext cx="1800000" cy="1800000"/>
            <a:chOff x="6425023" y="1853692"/>
            <a:chExt cx="1800000" cy="1800000"/>
          </a:xfrm>
        </p:grpSpPr>
        <p:pic>
          <p:nvPicPr>
            <p:cNvPr id="87" name="Imagen 8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5023" y="1853692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" name="Rectángulo 2"/>
            <p:cNvSpPr/>
            <p:nvPr/>
          </p:nvSpPr>
          <p:spPr>
            <a:xfrm rot="1900288">
              <a:off x="7633988" y="2071701"/>
              <a:ext cx="504000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59123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24" y="1913042"/>
            <a:ext cx="1800000" cy="180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24" y="4516635"/>
            <a:ext cx="1800000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4" y="4516635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1878497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4516635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4522944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1878497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3910174" y="1913042"/>
            <a:ext cx="1800000" cy="1800000"/>
            <a:chOff x="3910174" y="1913042"/>
            <a:chExt cx="1800000" cy="1800000"/>
          </a:xfrm>
        </p:grpSpPr>
        <p:pic>
          <p:nvPicPr>
            <p:cNvPr id="41" name="Imagen 40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0174" y="1913042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8" name="Rectángulo 47"/>
            <p:cNvSpPr/>
            <p:nvPr/>
          </p:nvSpPr>
          <p:spPr>
            <a:xfrm>
              <a:off x="4039735" y="2577811"/>
              <a:ext cx="504000" cy="3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62399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436" y="1895939"/>
            <a:ext cx="1800000" cy="180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4417071"/>
            <a:ext cx="1800000" cy="180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436" y="4417071"/>
            <a:ext cx="1800000" cy="180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1895939"/>
            <a:ext cx="1800000" cy="180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560" y="1895939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622" y="1895939"/>
            <a:ext cx="1800000" cy="180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622" y="4417071"/>
            <a:ext cx="1800000" cy="180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6252560" y="4417071"/>
            <a:ext cx="1800000" cy="1800000"/>
            <a:chOff x="6252560" y="4417071"/>
            <a:chExt cx="1800000" cy="1800000"/>
          </a:xfrm>
        </p:grpSpPr>
        <p:pic>
          <p:nvPicPr>
            <p:cNvPr id="14" name="Imagen 13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2560" y="4417071"/>
              <a:ext cx="1800000" cy="1800000"/>
            </a:xfrm>
            <a:prstGeom prst="rect">
              <a:avLst/>
            </a:prstGeom>
            <a:noFill/>
            <a:ln w="76200">
              <a:solidFill>
                <a:srgbClr val="00B050"/>
              </a:solidFill>
            </a:ln>
          </p:spPr>
        </p:pic>
        <p:sp>
          <p:nvSpPr>
            <p:cNvPr id="18" name="Elipse 17"/>
            <p:cNvSpPr/>
            <p:nvPr/>
          </p:nvSpPr>
          <p:spPr>
            <a:xfrm>
              <a:off x="7062536" y="4908883"/>
              <a:ext cx="132347" cy="168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45510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28" name="Imagen 2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24" y="1913042"/>
            <a:ext cx="1800000" cy="1800000"/>
          </a:xfrm>
          <a:prstGeom prst="rect">
            <a:avLst/>
          </a:prstGeom>
        </p:spPr>
      </p:pic>
      <p:pic>
        <p:nvPicPr>
          <p:cNvPr id="30" name="Imagen 2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24" y="4516635"/>
            <a:ext cx="1800000" cy="1800000"/>
          </a:xfrm>
          <a:prstGeom prst="rect">
            <a:avLst/>
          </a:prstGeom>
        </p:spPr>
      </p:pic>
      <p:pic>
        <p:nvPicPr>
          <p:cNvPr id="31" name="Imagen 3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4" y="4516635"/>
            <a:ext cx="1800000" cy="1800000"/>
          </a:xfrm>
          <a:prstGeom prst="rect">
            <a:avLst/>
          </a:prstGeom>
        </p:spPr>
      </p:pic>
      <p:pic>
        <p:nvPicPr>
          <p:cNvPr id="32" name="Imagen 3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1878497"/>
            <a:ext cx="1800000" cy="1800000"/>
          </a:xfrm>
          <a:prstGeom prst="rect">
            <a:avLst/>
          </a:prstGeom>
        </p:spPr>
      </p:pic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4516635"/>
            <a:ext cx="1800000" cy="180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4522944"/>
            <a:ext cx="1800000" cy="180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1878497"/>
            <a:ext cx="1800000" cy="1800000"/>
          </a:xfrm>
          <a:prstGeom prst="rect">
            <a:avLst/>
          </a:prstGeom>
        </p:spPr>
      </p:pic>
      <p:sp>
        <p:nvSpPr>
          <p:cNvPr id="40" name="Botón de acción: Hacia delante o Siguiente 39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3910174" y="1913042"/>
            <a:ext cx="1800000" cy="1800000"/>
            <a:chOff x="3910174" y="1913042"/>
            <a:chExt cx="1800000" cy="1800000"/>
          </a:xfrm>
        </p:grpSpPr>
        <p:pic>
          <p:nvPicPr>
            <p:cNvPr id="29" name="Imagen 2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0174" y="1913042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5" name="Rectángulo 4"/>
            <p:cNvSpPr/>
            <p:nvPr/>
          </p:nvSpPr>
          <p:spPr>
            <a:xfrm>
              <a:off x="4039735" y="2577811"/>
              <a:ext cx="504000" cy="3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68151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1" name="CuadroTexto 90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24" y="1878497"/>
            <a:ext cx="1800000" cy="180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1878497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4516635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4" y="1878497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1878497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4" y="4516635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4516635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1361924" y="4516635"/>
            <a:ext cx="1800000" cy="1800000"/>
            <a:chOff x="1361924" y="4516635"/>
            <a:chExt cx="1800000" cy="1800000"/>
          </a:xfrm>
        </p:grpSpPr>
        <p:pic>
          <p:nvPicPr>
            <p:cNvPr id="41" name="Imagen 40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1924" y="4516635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9" name="Rectángulo 48"/>
            <p:cNvSpPr/>
            <p:nvPr/>
          </p:nvSpPr>
          <p:spPr>
            <a:xfrm rot="20340807">
              <a:off x="2669486" y="4759806"/>
              <a:ext cx="368489" cy="57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21520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24" y="1878497"/>
            <a:ext cx="1800000" cy="180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1878497"/>
            <a:ext cx="1800000" cy="180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674" y="4516635"/>
            <a:ext cx="1800000" cy="180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4" y="1878497"/>
            <a:ext cx="1800000" cy="180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1878497"/>
            <a:ext cx="1800000" cy="180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4" y="4516635"/>
            <a:ext cx="1800000" cy="180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424" y="4516635"/>
            <a:ext cx="1800000" cy="180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>
              <a:snd r:embed="rId4" name="applause.wav"/>
            </a:hlinkClick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361924" y="4516635"/>
            <a:ext cx="1800000" cy="1800000"/>
            <a:chOff x="1361924" y="4516635"/>
            <a:chExt cx="1800000" cy="1800000"/>
          </a:xfrm>
        </p:grpSpPr>
        <p:pic>
          <p:nvPicPr>
            <p:cNvPr id="76" name="Imagen 75">
              <a:hlinkClick r:id="" action="ppaction://hlinkshowjump?jump=nextslide">
                <a:snd r:embed="rId5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1924" y="4516635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" name="Rectángulo 2"/>
            <p:cNvSpPr/>
            <p:nvPr/>
          </p:nvSpPr>
          <p:spPr>
            <a:xfrm rot="20340807">
              <a:off x="2669486" y="4759806"/>
              <a:ext cx="368489" cy="57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54755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135" y="316551"/>
            <a:ext cx="7729728" cy="811857"/>
          </a:xfrm>
        </p:spPr>
        <p:txBody>
          <a:bodyPr>
            <a:noAutofit/>
          </a:bodyPr>
          <a:lstStyle/>
          <a:p>
            <a:r>
              <a:rPr lang="es-ES" sz="4000" dirty="0" smtClean="0"/>
              <a:t>¡¡¡Muy bien!!!</a:t>
            </a:r>
            <a:endParaRPr lang="es-ES" sz="4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0CD55E7-3E5F-0146-AF1B-02372FB5C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187" y="1385433"/>
            <a:ext cx="3953624" cy="3953624"/>
          </a:xfrm>
          <a:prstGeom prst="rect">
            <a:avLst/>
          </a:prstGeom>
          <a:ln w="28575"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30735" t="65065" r="30874" b="22808"/>
          <a:stretch/>
        </p:blipFill>
        <p:spPr>
          <a:xfrm>
            <a:off x="2292055" y="5430550"/>
            <a:ext cx="7607888" cy="135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20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911599"/>
            <a:ext cx="1800000" cy="1800000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1880088"/>
            <a:ext cx="1800000" cy="180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91" name="Imagen 9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4519817"/>
            <a:ext cx="1800000" cy="1800000"/>
          </a:xfrm>
          <a:prstGeom prst="rect">
            <a:avLst/>
          </a:prstGeom>
        </p:spPr>
      </p:pic>
      <p:pic>
        <p:nvPicPr>
          <p:cNvPr id="92" name="Imagen 9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4519817"/>
            <a:ext cx="1800000" cy="1800000"/>
          </a:xfrm>
          <a:prstGeom prst="rect">
            <a:avLst/>
          </a:prstGeom>
        </p:spPr>
      </p:pic>
      <p:pic>
        <p:nvPicPr>
          <p:cNvPr id="93" name="Imagen 9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4519817"/>
            <a:ext cx="1800000" cy="1800000"/>
          </a:xfrm>
          <a:prstGeom prst="rect">
            <a:avLst/>
          </a:prstGeom>
        </p:spPr>
      </p:pic>
      <p:pic>
        <p:nvPicPr>
          <p:cNvPr id="94" name="Imagen 9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1888650"/>
            <a:ext cx="1800000" cy="180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3762498" y="1911599"/>
            <a:ext cx="1800000" cy="1800000"/>
            <a:chOff x="3762498" y="1911599"/>
            <a:chExt cx="1800000" cy="1800000"/>
          </a:xfrm>
        </p:grpSpPr>
        <p:pic>
          <p:nvPicPr>
            <p:cNvPr id="57" name="Imagen 5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498" y="1911599"/>
              <a:ext cx="1800000" cy="1800000"/>
            </a:xfrm>
            <a:prstGeom prst="rect">
              <a:avLst/>
            </a:prstGeom>
          </p:spPr>
        </p:pic>
        <p:sp>
          <p:nvSpPr>
            <p:cNvPr id="15" name="Rectángulo 14"/>
            <p:cNvSpPr/>
            <p:nvPr/>
          </p:nvSpPr>
          <p:spPr>
            <a:xfrm rot="21316043" flipV="1">
              <a:off x="4115533" y="3247885"/>
              <a:ext cx="387830" cy="2215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0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911599"/>
            <a:ext cx="1800000" cy="180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1880088"/>
            <a:ext cx="1800000" cy="180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91" name="Imagen 9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4519817"/>
            <a:ext cx="1800000" cy="1800000"/>
          </a:xfrm>
          <a:prstGeom prst="rect">
            <a:avLst/>
          </a:prstGeom>
        </p:spPr>
      </p:pic>
      <p:pic>
        <p:nvPicPr>
          <p:cNvPr id="92" name="Imagen 9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4519817"/>
            <a:ext cx="1800000" cy="1800000"/>
          </a:xfrm>
          <a:prstGeom prst="rect">
            <a:avLst/>
          </a:prstGeom>
        </p:spPr>
      </p:pic>
      <p:pic>
        <p:nvPicPr>
          <p:cNvPr id="93" name="Imagen 9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4519817"/>
            <a:ext cx="1800000" cy="1800000"/>
          </a:xfrm>
          <a:prstGeom prst="rect">
            <a:avLst/>
          </a:prstGeom>
        </p:spPr>
      </p:pic>
      <p:pic>
        <p:nvPicPr>
          <p:cNvPr id="94" name="Imagen 9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1888650"/>
            <a:ext cx="1800000" cy="1800000"/>
          </a:xfrm>
          <a:prstGeom prst="rect">
            <a:avLst/>
          </a:prstGeom>
        </p:spPr>
      </p:pic>
      <p:sp>
        <p:nvSpPr>
          <p:cNvPr id="13" name="Botón de acción: Hacia delante o Siguiente 1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3762498" y="1911599"/>
            <a:ext cx="1800000" cy="1800000"/>
            <a:chOff x="3762498" y="1911599"/>
            <a:chExt cx="1800000" cy="1800000"/>
          </a:xfrm>
        </p:grpSpPr>
        <p:pic>
          <p:nvPicPr>
            <p:cNvPr id="14" name="Imagen 13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2498" y="1911599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16" name="Rectángulo 15"/>
            <p:cNvSpPr/>
            <p:nvPr/>
          </p:nvSpPr>
          <p:spPr>
            <a:xfrm rot="21316043" flipV="1">
              <a:off x="4115533" y="3247885"/>
              <a:ext cx="387830" cy="2215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1928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911599"/>
            <a:ext cx="1800000" cy="1800000"/>
          </a:xfrm>
          <a:prstGeom prst="rect">
            <a:avLst/>
          </a:prstGeom>
        </p:spPr>
      </p:pic>
      <p:sp>
        <p:nvSpPr>
          <p:cNvPr id="95" name="CuadroTexto 94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4519817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4519817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1911599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1911599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1911599"/>
            <a:ext cx="1800000" cy="180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4519817"/>
            <a:ext cx="1800000" cy="180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1377710" y="4519817"/>
            <a:ext cx="1800000" cy="1800000"/>
            <a:chOff x="1377710" y="4519817"/>
            <a:chExt cx="1800000" cy="1800000"/>
          </a:xfrm>
        </p:grpSpPr>
        <p:pic>
          <p:nvPicPr>
            <p:cNvPr id="78" name="Imagen 77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7710" y="4519817"/>
              <a:ext cx="1800000" cy="1800000"/>
            </a:xfrm>
            <a:prstGeom prst="rect">
              <a:avLst/>
            </a:prstGeom>
          </p:spPr>
        </p:pic>
        <p:sp>
          <p:nvSpPr>
            <p:cNvPr id="4" name="Triángulo isósceles 3"/>
            <p:cNvSpPr/>
            <p:nvPr/>
          </p:nvSpPr>
          <p:spPr>
            <a:xfrm rot="186198">
              <a:off x="2565725" y="4633454"/>
              <a:ext cx="380192" cy="254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6373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911599"/>
            <a:ext cx="1800000" cy="180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4519817"/>
            <a:ext cx="1800000" cy="180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4519817"/>
            <a:ext cx="1800000" cy="180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1911599"/>
            <a:ext cx="1800000" cy="180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1911599"/>
            <a:ext cx="1800000" cy="180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1911599"/>
            <a:ext cx="1800000" cy="180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4519817"/>
            <a:ext cx="1800000" cy="1800000"/>
          </a:xfrm>
          <a:prstGeom prst="rect">
            <a:avLst/>
          </a:prstGeom>
        </p:spPr>
      </p:pic>
      <p:sp>
        <p:nvSpPr>
          <p:cNvPr id="13" name="Botón de acción: Hacia delante o Siguiente 1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377710" y="4519817"/>
            <a:ext cx="1800000" cy="1800000"/>
            <a:chOff x="1377710" y="4519817"/>
            <a:chExt cx="1800000" cy="1800000"/>
          </a:xfrm>
        </p:grpSpPr>
        <p:pic>
          <p:nvPicPr>
            <p:cNvPr id="78" name="Imagen 77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7710" y="4519817"/>
              <a:ext cx="1800000" cy="180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14" name="Triángulo isósceles 13"/>
            <p:cNvSpPr/>
            <p:nvPr/>
          </p:nvSpPr>
          <p:spPr>
            <a:xfrm rot="186198">
              <a:off x="2565725" y="4633454"/>
              <a:ext cx="380192" cy="25442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54116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32" name="CuadroTexto 3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1911599"/>
            <a:ext cx="1800000" cy="180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1911599"/>
            <a:ext cx="1800000" cy="180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1911599"/>
            <a:ext cx="1800000" cy="180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74" y="1911599"/>
            <a:ext cx="1800000" cy="180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86" y="4519817"/>
            <a:ext cx="1800000" cy="180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10" y="4519817"/>
            <a:ext cx="1800000" cy="180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98" y="4519817"/>
            <a:ext cx="1800000" cy="180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8532074" y="4519817"/>
            <a:ext cx="1800000" cy="1800000"/>
            <a:chOff x="8532074" y="4519817"/>
            <a:chExt cx="1800000" cy="1800000"/>
          </a:xfrm>
        </p:grpSpPr>
        <p:pic>
          <p:nvPicPr>
            <p:cNvPr id="35" name="Imagen 34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074" y="4519817"/>
              <a:ext cx="1800000" cy="180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2" name="Rectángulo 41"/>
            <p:cNvSpPr/>
            <p:nvPr/>
          </p:nvSpPr>
          <p:spPr>
            <a:xfrm>
              <a:off x="8686800" y="5656217"/>
              <a:ext cx="648269" cy="483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77227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795</TotalTime>
  <Words>163</Words>
  <Application>Microsoft Office PowerPoint</Application>
  <PresentationFormat>Panorámica</PresentationFormat>
  <Paragraphs>69</Paragraphs>
  <Slides>43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6" baseType="lpstr">
      <vt:lpstr>Arial</vt:lpstr>
      <vt:lpstr>Gill Sans MT</vt:lpstr>
      <vt:lpstr>Parcel</vt:lpstr>
      <vt:lpstr>Encuentra el diferente</vt:lpstr>
      <vt:lpstr>instrucciones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¡¡¡Muy bien!!!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 el modelo</dc:title>
  <dc:creator>Karen Marcela Herrera Chang</dc:creator>
  <cp:lastModifiedBy>Karen Marcela Herrera Chang</cp:lastModifiedBy>
  <cp:revision>76</cp:revision>
  <dcterms:created xsi:type="dcterms:W3CDTF">2020-05-08T20:40:38Z</dcterms:created>
  <dcterms:modified xsi:type="dcterms:W3CDTF">2020-05-18T14:13:54Z</dcterms:modified>
</cp:coreProperties>
</file>