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8" r:id="rId3"/>
    <p:sldId id="282" r:id="rId4"/>
    <p:sldId id="298" r:id="rId5"/>
  </p:sldIdLst>
  <p:sldSz cx="9906000" cy="6858000" type="A4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999" userDrawn="1">
          <p15:clr>
            <a:srgbClr val="A4A3A4"/>
          </p15:clr>
        </p15:guide>
        <p15:guide id="2" pos="31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FF6699"/>
    <a:srgbClr val="FF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027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-990" y="-102"/>
      </p:cViewPr>
      <p:guideLst>
        <p:guide orient="horz" pos="2999"/>
        <p:guide pos="31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F2866-4B85-41AC-9E3C-F5F9AE2D5275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A553-5766-4748-AADC-51026B353C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5665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F2866-4B85-41AC-9E3C-F5F9AE2D5275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A553-5766-4748-AADC-51026B353C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314584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F2866-4B85-41AC-9E3C-F5F9AE2D5275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A553-5766-4748-AADC-51026B353C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717586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F2866-4B85-41AC-9E3C-F5F9AE2D5275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A553-5766-4748-AADC-51026B353C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306398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F2866-4B85-41AC-9E3C-F5F9AE2D5275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A553-5766-4748-AADC-51026B353C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77727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F2866-4B85-41AC-9E3C-F5F9AE2D5275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A553-5766-4748-AADC-51026B353C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363545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F2866-4B85-41AC-9E3C-F5F9AE2D5275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A553-5766-4748-AADC-51026B353C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439168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F2866-4B85-41AC-9E3C-F5F9AE2D5275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A553-5766-4748-AADC-51026B353C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233963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F2866-4B85-41AC-9E3C-F5F9AE2D5275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A553-5766-4748-AADC-51026B353C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356452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F2866-4B85-41AC-9E3C-F5F9AE2D5275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A553-5766-4748-AADC-51026B353C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613106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F2866-4B85-41AC-9E3C-F5F9AE2D5275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EA553-5766-4748-AADC-51026B353C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598984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F2866-4B85-41AC-9E3C-F5F9AE2D5275}" type="datetimeFigureOut">
              <a:rPr lang="es-ES" smtClean="0"/>
              <a:pPr/>
              <a:t>26/08/2020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EA553-5766-4748-AADC-51026B353C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66698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redondeado 7"/>
          <p:cNvSpPr/>
          <p:nvPr/>
        </p:nvSpPr>
        <p:spPr>
          <a:xfrm>
            <a:off x="115911" y="79066"/>
            <a:ext cx="9672034" cy="6669463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Elipse 1"/>
          <p:cNvSpPr/>
          <p:nvPr/>
        </p:nvSpPr>
        <p:spPr>
          <a:xfrm>
            <a:off x="4080634" y="1517818"/>
            <a:ext cx="1862965" cy="1460514"/>
          </a:xfrm>
          <a:prstGeom prst="ellipse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4159012" y="337095"/>
            <a:ext cx="158583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2000" b="1" cap="none" spc="0" dirty="0" smtClean="0">
                <a:ln/>
                <a:effectLst/>
                <a:latin typeface="KG Payphone" panose="02000000000000000000" pitchFamily="2" charset="0"/>
                <a:ea typeface="HelloShabbyBlob" panose="02000603000000000000" pitchFamily="2" charset="0"/>
              </a:rPr>
              <a:t>2-3 años</a:t>
            </a:r>
            <a:endParaRPr lang="es-ES" sz="2000" b="1" cap="none" spc="0" dirty="0">
              <a:ln/>
              <a:effectLst/>
              <a:latin typeface="KG Payphone" panose="02000000000000000000" pitchFamily="2" charset="0"/>
              <a:ea typeface="HelloShabbyBlob" panose="02000603000000000000" pitchFamily="2" charset="0"/>
            </a:endParaRPr>
          </a:p>
        </p:txBody>
      </p:sp>
      <p:sp>
        <p:nvSpPr>
          <p:cNvPr id="10" name="Rectángulo 18"/>
          <p:cNvSpPr/>
          <p:nvPr/>
        </p:nvSpPr>
        <p:spPr>
          <a:xfrm>
            <a:off x="7483350" y="326981"/>
            <a:ext cx="1824318" cy="389966"/>
          </a:xfrm>
          <a:custGeom>
            <a:avLst/>
            <a:gdLst>
              <a:gd name="connsiteX0" fmla="*/ 0 w 5244353"/>
              <a:gd name="connsiteY0" fmla="*/ 0 h 2178423"/>
              <a:gd name="connsiteX1" fmla="*/ 5244353 w 5244353"/>
              <a:gd name="connsiteY1" fmla="*/ 0 h 2178423"/>
              <a:gd name="connsiteX2" fmla="*/ 5244353 w 5244353"/>
              <a:gd name="connsiteY2" fmla="*/ 2178423 h 2178423"/>
              <a:gd name="connsiteX3" fmla="*/ 0 w 5244353"/>
              <a:gd name="connsiteY3" fmla="*/ 2178423 h 2178423"/>
              <a:gd name="connsiteX4" fmla="*/ 0 w 5244353"/>
              <a:gd name="connsiteY4" fmla="*/ 0 h 2178423"/>
              <a:gd name="connsiteX0" fmla="*/ 0 w 5244353"/>
              <a:gd name="connsiteY0" fmla="*/ 0 h 2178423"/>
              <a:gd name="connsiteX1" fmla="*/ 5244353 w 5244353"/>
              <a:gd name="connsiteY1" fmla="*/ 0 h 2178423"/>
              <a:gd name="connsiteX2" fmla="*/ 5244353 w 5244353"/>
              <a:gd name="connsiteY2" fmla="*/ 2178423 h 2178423"/>
              <a:gd name="connsiteX3" fmla="*/ 0 w 5244353"/>
              <a:gd name="connsiteY3" fmla="*/ 2178423 h 2178423"/>
              <a:gd name="connsiteX4" fmla="*/ 605117 w 5244353"/>
              <a:gd name="connsiteY4" fmla="*/ 1008529 h 2178423"/>
              <a:gd name="connsiteX5" fmla="*/ 0 w 5244353"/>
              <a:gd name="connsiteY5" fmla="*/ 0 h 2178423"/>
              <a:gd name="connsiteX0" fmla="*/ 0 w 5244353"/>
              <a:gd name="connsiteY0" fmla="*/ 0 h 2178423"/>
              <a:gd name="connsiteX1" fmla="*/ 5244353 w 5244353"/>
              <a:gd name="connsiteY1" fmla="*/ 0 h 2178423"/>
              <a:gd name="connsiteX2" fmla="*/ 3872753 w 5244353"/>
              <a:gd name="connsiteY2" fmla="*/ 981635 h 2178423"/>
              <a:gd name="connsiteX3" fmla="*/ 5244353 w 5244353"/>
              <a:gd name="connsiteY3" fmla="*/ 2178423 h 2178423"/>
              <a:gd name="connsiteX4" fmla="*/ 0 w 5244353"/>
              <a:gd name="connsiteY4" fmla="*/ 2178423 h 2178423"/>
              <a:gd name="connsiteX5" fmla="*/ 605117 w 5244353"/>
              <a:gd name="connsiteY5" fmla="*/ 1008529 h 2178423"/>
              <a:gd name="connsiteX6" fmla="*/ 0 w 5244353"/>
              <a:gd name="connsiteY6" fmla="*/ 0 h 2178423"/>
              <a:gd name="connsiteX0" fmla="*/ 0 w 5244353"/>
              <a:gd name="connsiteY0" fmla="*/ 0 h 2178423"/>
              <a:gd name="connsiteX1" fmla="*/ 5204011 w 5244353"/>
              <a:gd name="connsiteY1" fmla="*/ 524435 h 2178423"/>
              <a:gd name="connsiteX2" fmla="*/ 3872753 w 5244353"/>
              <a:gd name="connsiteY2" fmla="*/ 981635 h 2178423"/>
              <a:gd name="connsiteX3" fmla="*/ 5244353 w 5244353"/>
              <a:gd name="connsiteY3" fmla="*/ 2178423 h 2178423"/>
              <a:gd name="connsiteX4" fmla="*/ 0 w 5244353"/>
              <a:gd name="connsiteY4" fmla="*/ 2178423 h 2178423"/>
              <a:gd name="connsiteX5" fmla="*/ 605117 w 5244353"/>
              <a:gd name="connsiteY5" fmla="*/ 1008529 h 2178423"/>
              <a:gd name="connsiteX6" fmla="*/ 0 w 5244353"/>
              <a:gd name="connsiteY6" fmla="*/ 0 h 2178423"/>
              <a:gd name="connsiteX0" fmla="*/ 0 w 5244353"/>
              <a:gd name="connsiteY0" fmla="*/ 0 h 2178423"/>
              <a:gd name="connsiteX1" fmla="*/ 5204011 w 5244353"/>
              <a:gd name="connsiteY1" fmla="*/ 524435 h 2178423"/>
              <a:gd name="connsiteX2" fmla="*/ 3913094 w 5244353"/>
              <a:gd name="connsiteY2" fmla="*/ 1506070 h 2178423"/>
              <a:gd name="connsiteX3" fmla="*/ 5244353 w 5244353"/>
              <a:gd name="connsiteY3" fmla="*/ 2178423 h 2178423"/>
              <a:gd name="connsiteX4" fmla="*/ 0 w 5244353"/>
              <a:gd name="connsiteY4" fmla="*/ 2178423 h 2178423"/>
              <a:gd name="connsiteX5" fmla="*/ 605117 w 5244353"/>
              <a:gd name="connsiteY5" fmla="*/ 1008529 h 2178423"/>
              <a:gd name="connsiteX6" fmla="*/ 0 w 5244353"/>
              <a:gd name="connsiteY6" fmla="*/ 0 h 2178423"/>
              <a:gd name="connsiteX0" fmla="*/ 0 w 5244353"/>
              <a:gd name="connsiteY0" fmla="*/ 0 h 2178423"/>
              <a:gd name="connsiteX1" fmla="*/ 5204011 w 5244353"/>
              <a:gd name="connsiteY1" fmla="*/ 524435 h 2178423"/>
              <a:gd name="connsiteX2" fmla="*/ 4693023 w 5244353"/>
              <a:gd name="connsiteY2" fmla="*/ 1506069 h 2178423"/>
              <a:gd name="connsiteX3" fmla="*/ 5244353 w 5244353"/>
              <a:gd name="connsiteY3" fmla="*/ 2178423 h 2178423"/>
              <a:gd name="connsiteX4" fmla="*/ 0 w 5244353"/>
              <a:gd name="connsiteY4" fmla="*/ 2178423 h 2178423"/>
              <a:gd name="connsiteX5" fmla="*/ 605117 w 5244353"/>
              <a:gd name="connsiteY5" fmla="*/ 1008529 h 2178423"/>
              <a:gd name="connsiteX6" fmla="*/ 0 w 5244353"/>
              <a:gd name="connsiteY6" fmla="*/ 0 h 2178423"/>
              <a:gd name="connsiteX0" fmla="*/ 0 w 5244353"/>
              <a:gd name="connsiteY0" fmla="*/ 0 h 2178423"/>
              <a:gd name="connsiteX1" fmla="*/ 5204011 w 5244353"/>
              <a:gd name="connsiteY1" fmla="*/ 524435 h 2178423"/>
              <a:gd name="connsiteX2" fmla="*/ 4693023 w 5244353"/>
              <a:gd name="connsiteY2" fmla="*/ 1506069 h 2178423"/>
              <a:gd name="connsiteX3" fmla="*/ 5244353 w 5244353"/>
              <a:gd name="connsiteY3" fmla="*/ 2178423 h 2178423"/>
              <a:gd name="connsiteX4" fmla="*/ 0 w 5244353"/>
              <a:gd name="connsiteY4" fmla="*/ 2178423 h 2178423"/>
              <a:gd name="connsiteX5" fmla="*/ 242046 w 5244353"/>
              <a:gd name="connsiteY5" fmla="*/ 826994 h 2178423"/>
              <a:gd name="connsiteX6" fmla="*/ 0 w 5244353"/>
              <a:gd name="connsiteY6" fmla="*/ 0 h 2178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4353" h="2178423">
                <a:moveTo>
                  <a:pt x="0" y="0"/>
                </a:moveTo>
                <a:lnTo>
                  <a:pt x="5204011" y="524435"/>
                </a:lnTo>
                <a:cubicBezTo>
                  <a:pt x="5199529" y="829235"/>
                  <a:pt x="4697505" y="1201269"/>
                  <a:pt x="4693023" y="1506069"/>
                </a:cubicBezTo>
                <a:lnTo>
                  <a:pt x="5244353" y="2178423"/>
                </a:lnTo>
                <a:lnTo>
                  <a:pt x="0" y="2178423"/>
                </a:lnTo>
                <a:cubicBezTo>
                  <a:pt x="0" y="1783976"/>
                  <a:pt x="242046" y="1221441"/>
                  <a:pt x="242046" y="826994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latin typeface="HelloChalkTalk" panose="02000603000000000000" pitchFamily="2" charset="0"/>
              <a:ea typeface="HelloChalkTalk" panose="02000603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7747846" y="312965"/>
            <a:ext cx="1261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KG Miss Speechy IPA" panose="02000000000000000000" pitchFamily="2" charset="0"/>
                <a:ea typeface="HelloChalkTalk" panose="02000603000000000000" pitchFamily="2" charset="0"/>
              </a:rPr>
              <a:t>atención</a:t>
            </a:r>
            <a:endParaRPr lang="es-ES" dirty="0">
              <a:latin typeface="KG Miss Speechy IPA" panose="02000000000000000000" pitchFamily="2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233966" y="885782"/>
            <a:ext cx="967203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3600" b="1" dirty="0" smtClean="0">
                <a:ln/>
                <a:latin typeface="KG Payphone" panose="02000000000000000000" pitchFamily="2" charset="0"/>
                <a:ea typeface="HelloShabbyBlob" panose="02000603000000000000" pitchFamily="2" charset="0"/>
              </a:rPr>
              <a:t>Rodea el la prenda igual al modelo con un lápiz de color azul.</a:t>
            </a:r>
            <a:endParaRPr lang="es-ES" sz="3600" b="1" cap="none" spc="0" dirty="0">
              <a:ln/>
              <a:effectLst/>
              <a:latin typeface="KG Payphone" panose="02000000000000000000" pitchFamily="2" charset="0"/>
              <a:ea typeface="HelloShabbyBlob" panose="02000603000000000000" pitchFamily="2" charset="0"/>
            </a:endParaRPr>
          </a:p>
        </p:txBody>
      </p:sp>
      <p:pic>
        <p:nvPicPr>
          <p:cNvPr id="1026" name="Picture 2" descr="C:\Users\Gines\Desktop\ESCRITORIOS ANTIGUIOS\escritorio sep 2019-2020\000\0TPT\EDUCLIPS\ROPA PRIMAVERA\PNG color\leggings striped r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55201" y="1737361"/>
            <a:ext cx="1105312" cy="1019355"/>
          </a:xfrm>
          <a:prstGeom prst="rect">
            <a:avLst/>
          </a:prstGeom>
          <a:noFill/>
        </p:spPr>
      </p:pic>
      <p:pic>
        <p:nvPicPr>
          <p:cNvPr id="1027" name="Picture 3" descr="C:\Users\Gines\Desktop\ESCRITORIOS ANTIGUIOS\escritorio sep 2019-2020\000\0TPT\EDUCLIPS\ROPA PRIMAVERA\PNG color\leggings hot pin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1717" y="4885508"/>
            <a:ext cx="1261417" cy="1163320"/>
          </a:xfrm>
          <a:prstGeom prst="rect">
            <a:avLst/>
          </a:prstGeom>
          <a:noFill/>
        </p:spPr>
      </p:pic>
      <p:pic>
        <p:nvPicPr>
          <p:cNvPr id="1028" name="Picture 4" descr="C:\Users\Gines\Desktop\ESCRITORIOS ANTIGUIOS\escritorio sep 2019-2020\000\0TPT\EDUCLIPS\ROPA PRIMAVERA\PNG color\leggings striped purp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831" y="3448594"/>
            <a:ext cx="1261417" cy="1163320"/>
          </a:xfrm>
          <a:prstGeom prst="rect">
            <a:avLst/>
          </a:prstGeom>
          <a:noFill/>
        </p:spPr>
      </p:pic>
      <p:pic>
        <p:nvPicPr>
          <p:cNvPr id="1029" name="Picture 5" descr="C:\Users\Gines\Desktop\ESCRITORIOS ANTIGUIOS\escritorio sep 2019-2020\000\0TPT\EDUCLIPS\ROPA PRIMAVERA\PNG color\leggings striped re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22848" y="5133703"/>
            <a:ext cx="1261417" cy="1163320"/>
          </a:xfrm>
          <a:prstGeom prst="rect">
            <a:avLst/>
          </a:prstGeom>
          <a:noFill/>
        </p:spPr>
      </p:pic>
      <p:pic>
        <p:nvPicPr>
          <p:cNvPr id="34" name="Picture 3" descr="C:\Users\Gines\Desktop\ESCRITORIOS ANTIGUIOS\escritorio sep 2019-2020\000\0TPT\EDUCLIPS\ROPA PRIMAVERA\PNG color\leggings hot pin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7397" y="2098766"/>
            <a:ext cx="1261417" cy="1163320"/>
          </a:xfrm>
          <a:prstGeom prst="rect">
            <a:avLst/>
          </a:prstGeom>
          <a:noFill/>
        </p:spPr>
      </p:pic>
      <p:pic>
        <p:nvPicPr>
          <p:cNvPr id="35" name="Picture 4" descr="C:\Users\Gines\Desktop\ESCRITORIOS ANTIGUIOS\escritorio sep 2019-2020\000\0TPT\EDUCLIPS\ROPA PRIMAVERA\PNG color\leggings striped purp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41992" y="2477589"/>
            <a:ext cx="1261417" cy="1163320"/>
          </a:xfrm>
          <a:prstGeom prst="rect">
            <a:avLst/>
          </a:prstGeom>
          <a:noFill/>
        </p:spPr>
      </p:pic>
      <p:pic>
        <p:nvPicPr>
          <p:cNvPr id="36" name="Picture 5" descr="C:\Users\Gines\Desktop\ESCRITORIOS ANTIGUIOS\escritorio sep 2019-2020\000\0TPT\EDUCLIPS\ROPA PRIMAVERA\PNG color\leggings striped re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03249" y="4946468"/>
            <a:ext cx="1261417" cy="1163320"/>
          </a:xfrm>
          <a:prstGeom prst="rect">
            <a:avLst/>
          </a:prstGeom>
          <a:noFill/>
        </p:spPr>
      </p:pic>
      <p:pic>
        <p:nvPicPr>
          <p:cNvPr id="37" name="Picture 5" descr="C:\Users\Gines\Desktop\ESCRITORIOS ANTIGUIOS\escritorio sep 2019-2020\000\0TPT\EDUCLIPS\ROPA PRIMAVERA\PNG color\leggings striped re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47740" y="3979818"/>
            <a:ext cx="1261417" cy="11633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977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redondeado 7"/>
          <p:cNvSpPr/>
          <p:nvPr/>
        </p:nvSpPr>
        <p:spPr>
          <a:xfrm>
            <a:off x="115911" y="79066"/>
            <a:ext cx="9672034" cy="666946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4159012" y="337095"/>
            <a:ext cx="158583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2000" b="1" cap="none" spc="0" dirty="0" smtClean="0">
                <a:ln/>
                <a:effectLst/>
                <a:latin typeface="KG Payphone" panose="02000000000000000000" pitchFamily="2" charset="0"/>
                <a:ea typeface="HelloShabbyBlob" panose="02000603000000000000" pitchFamily="2" charset="0"/>
              </a:rPr>
              <a:t>2-3 años</a:t>
            </a:r>
            <a:endParaRPr lang="es-ES" sz="2000" b="1" cap="none" spc="0" dirty="0">
              <a:ln/>
              <a:effectLst/>
              <a:latin typeface="KG Payphone" panose="02000000000000000000" pitchFamily="2" charset="0"/>
              <a:ea typeface="HelloShabbyBlob" panose="02000603000000000000" pitchFamily="2" charset="0"/>
            </a:endParaRPr>
          </a:p>
        </p:txBody>
      </p:sp>
      <p:sp>
        <p:nvSpPr>
          <p:cNvPr id="10" name="Rectángulo 18"/>
          <p:cNvSpPr/>
          <p:nvPr/>
        </p:nvSpPr>
        <p:spPr>
          <a:xfrm>
            <a:off x="6235687" y="267783"/>
            <a:ext cx="3061414" cy="490474"/>
          </a:xfrm>
          <a:custGeom>
            <a:avLst/>
            <a:gdLst>
              <a:gd name="connsiteX0" fmla="*/ 0 w 5244353"/>
              <a:gd name="connsiteY0" fmla="*/ 0 h 2178423"/>
              <a:gd name="connsiteX1" fmla="*/ 5244353 w 5244353"/>
              <a:gd name="connsiteY1" fmla="*/ 0 h 2178423"/>
              <a:gd name="connsiteX2" fmla="*/ 5244353 w 5244353"/>
              <a:gd name="connsiteY2" fmla="*/ 2178423 h 2178423"/>
              <a:gd name="connsiteX3" fmla="*/ 0 w 5244353"/>
              <a:gd name="connsiteY3" fmla="*/ 2178423 h 2178423"/>
              <a:gd name="connsiteX4" fmla="*/ 0 w 5244353"/>
              <a:gd name="connsiteY4" fmla="*/ 0 h 2178423"/>
              <a:gd name="connsiteX0" fmla="*/ 0 w 5244353"/>
              <a:gd name="connsiteY0" fmla="*/ 0 h 2178423"/>
              <a:gd name="connsiteX1" fmla="*/ 5244353 w 5244353"/>
              <a:gd name="connsiteY1" fmla="*/ 0 h 2178423"/>
              <a:gd name="connsiteX2" fmla="*/ 5244353 w 5244353"/>
              <a:gd name="connsiteY2" fmla="*/ 2178423 h 2178423"/>
              <a:gd name="connsiteX3" fmla="*/ 0 w 5244353"/>
              <a:gd name="connsiteY3" fmla="*/ 2178423 h 2178423"/>
              <a:gd name="connsiteX4" fmla="*/ 605117 w 5244353"/>
              <a:gd name="connsiteY4" fmla="*/ 1008529 h 2178423"/>
              <a:gd name="connsiteX5" fmla="*/ 0 w 5244353"/>
              <a:gd name="connsiteY5" fmla="*/ 0 h 2178423"/>
              <a:gd name="connsiteX0" fmla="*/ 0 w 5244353"/>
              <a:gd name="connsiteY0" fmla="*/ 0 h 2178423"/>
              <a:gd name="connsiteX1" fmla="*/ 5244353 w 5244353"/>
              <a:gd name="connsiteY1" fmla="*/ 0 h 2178423"/>
              <a:gd name="connsiteX2" fmla="*/ 3872753 w 5244353"/>
              <a:gd name="connsiteY2" fmla="*/ 981635 h 2178423"/>
              <a:gd name="connsiteX3" fmla="*/ 5244353 w 5244353"/>
              <a:gd name="connsiteY3" fmla="*/ 2178423 h 2178423"/>
              <a:gd name="connsiteX4" fmla="*/ 0 w 5244353"/>
              <a:gd name="connsiteY4" fmla="*/ 2178423 h 2178423"/>
              <a:gd name="connsiteX5" fmla="*/ 605117 w 5244353"/>
              <a:gd name="connsiteY5" fmla="*/ 1008529 h 2178423"/>
              <a:gd name="connsiteX6" fmla="*/ 0 w 5244353"/>
              <a:gd name="connsiteY6" fmla="*/ 0 h 2178423"/>
              <a:gd name="connsiteX0" fmla="*/ 0 w 5244353"/>
              <a:gd name="connsiteY0" fmla="*/ 0 h 2178423"/>
              <a:gd name="connsiteX1" fmla="*/ 5204011 w 5244353"/>
              <a:gd name="connsiteY1" fmla="*/ 524435 h 2178423"/>
              <a:gd name="connsiteX2" fmla="*/ 3872753 w 5244353"/>
              <a:gd name="connsiteY2" fmla="*/ 981635 h 2178423"/>
              <a:gd name="connsiteX3" fmla="*/ 5244353 w 5244353"/>
              <a:gd name="connsiteY3" fmla="*/ 2178423 h 2178423"/>
              <a:gd name="connsiteX4" fmla="*/ 0 w 5244353"/>
              <a:gd name="connsiteY4" fmla="*/ 2178423 h 2178423"/>
              <a:gd name="connsiteX5" fmla="*/ 605117 w 5244353"/>
              <a:gd name="connsiteY5" fmla="*/ 1008529 h 2178423"/>
              <a:gd name="connsiteX6" fmla="*/ 0 w 5244353"/>
              <a:gd name="connsiteY6" fmla="*/ 0 h 2178423"/>
              <a:gd name="connsiteX0" fmla="*/ 0 w 5244353"/>
              <a:gd name="connsiteY0" fmla="*/ 0 h 2178423"/>
              <a:gd name="connsiteX1" fmla="*/ 5204011 w 5244353"/>
              <a:gd name="connsiteY1" fmla="*/ 524435 h 2178423"/>
              <a:gd name="connsiteX2" fmla="*/ 3913094 w 5244353"/>
              <a:gd name="connsiteY2" fmla="*/ 1506070 h 2178423"/>
              <a:gd name="connsiteX3" fmla="*/ 5244353 w 5244353"/>
              <a:gd name="connsiteY3" fmla="*/ 2178423 h 2178423"/>
              <a:gd name="connsiteX4" fmla="*/ 0 w 5244353"/>
              <a:gd name="connsiteY4" fmla="*/ 2178423 h 2178423"/>
              <a:gd name="connsiteX5" fmla="*/ 605117 w 5244353"/>
              <a:gd name="connsiteY5" fmla="*/ 1008529 h 2178423"/>
              <a:gd name="connsiteX6" fmla="*/ 0 w 5244353"/>
              <a:gd name="connsiteY6" fmla="*/ 0 h 2178423"/>
              <a:gd name="connsiteX0" fmla="*/ 0 w 5244353"/>
              <a:gd name="connsiteY0" fmla="*/ 0 h 2178423"/>
              <a:gd name="connsiteX1" fmla="*/ 5204011 w 5244353"/>
              <a:gd name="connsiteY1" fmla="*/ 524435 h 2178423"/>
              <a:gd name="connsiteX2" fmla="*/ 4693023 w 5244353"/>
              <a:gd name="connsiteY2" fmla="*/ 1506069 h 2178423"/>
              <a:gd name="connsiteX3" fmla="*/ 5244353 w 5244353"/>
              <a:gd name="connsiteY3" fmla="*/ 2178423 h 2178423"/>
              <a:gd name="connsiteX4" fmla="*/ 0 w 5244353"/>
              <a:gd name="connsiteY4" fmla="*/ 2178423 h 2178423"/>
              <a:gd name="connsiteX5" fmla="*/ 605117 w 5244353"/>
              <a:gd name="connsiteY5" fmla="*/ 1008529 h 2178423"/>
              <a:gd name="connsiteX6" fmla="*/ 0 w 5244353"/>
              <a:gd name="connsiteY6" fmla="*/ 0 h 2178423"/>
              <a:gd name="connsiteX0" fmla="*/ 0 w 5244353"/>
              <a:gd name="connsiteY0" fmla="*/ 0 h 2178423"/>
              <a:gd name="connsiteX1" fmla="*/ 5204011 w 5244353"/>
              <a:gd name="connsiteY1" fmla="*/ 524435 h 2178423"/>
              <a:gd name="connsiteX2" fmla="*/ 4693023 w 5244353"/>
              <a:gd name="connsiteY2" fmla="*/ 1506069 h 2178423"/>
              <a:gd name="connsiteX3" fmla="*/ 5244353 w 5244353"/>
              <a:gd name="connsiteY3" fmla="*/ 2178423 h 2178423"/>
              <a:gd name="connsiteX4" fmla="*/ 0 w 5244353"/>
              <a:gd name="connsiteY4" fmla="*/ 2178423 h 2178423"/>
              <a:gd name="connsiteX5" fmla="*/ 242046 w 5244353"/>
              <a:gd name="connsiteY5" fmla="*/ 826994 h 2178423"/>
              <a:gd name="connsiteX6" fmla="*/ 0 w 5244353"/>
              <a:gd name="connsiteY6" fmla="*/ 0 h 2178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4353" h="2178423">
                <a:moveTo>
                  <a:pt x="0" y="0"/>
                </a:moveTo>
                <a:lnTo>
                  <a:pt x="5204011" y="524435"/>
                </a:lnTo>
                <a:cubicBezTo>
                  <a:pt x="5199529" y="829235"/>
                  <a:pt x="4697505" y="1201269"/>
                  <a:pt x="4693023" y="1506069"/>
                </a:cubicBezTo>
                <a:lnTo>
                  <a:pt x="5244353" y="2178423"/>
                </a:lnTo>
                <a:lnTo>
                  <a:pt x="0" y="2178423"/>
                </a:lnTo>
                <a:cubicBezTo>
                  <a:pt x="0" y="1783976"/>
                  <a:pt x="242046" y="1221441"/>
                  <a:pt x="242046" y="826994"/>
                </a:cubicBezTo>
                <a:lnTo>
                  <a:pt x="0" y="0"/>
                </a:lnTo>
                <a:close/>
              </a:path>
            </a:pathLst>
          </a:cu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latin typeface="HelloChalkTalk" panose="02000603000000000000" pitchFamily="2" charset="0"/>
              <a:ea typeface="HelloChalkTalk" panose="02000603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6606862" y="312965"/>
            <a:ext cx="24027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KG Miss Speechy IPA" panose="02000000000000000000" pitchFamily="2" charset="0"/>
                <a:ea typeface="HelloChalkTalk" panose="02000603000000000000" pitchFamily="2" charset="0"/>
              </a:rPr>
              <a:t>Grafomotricidad</a:t>
            </a:r>
            <a:endParaRPr lang="es-ES" dirty="0">
              <a:latin typeface="KG Miss Speechy IPA" panose="02000000000000000000" pitchFamily="2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0" y="885782"/>
            <a:ext cx="967203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3600" b="1" dirty="0" smtClean="0">
                <a:ln/>
                <a:latin typeface="KG Payphone" panose="02000000000000000000" pitchFamily="2" charset="0"/>
                <a:ea typeface="HelloShabbyBlob" panose="02000603000000000000" pitchFamily="2" charset="0"/>
              </a:rPr>
              <a:t>Repasa</a:t>
            </a:r>
            <a:endParaRPr lang="es-ES" sz="3600" b="1" cap="none" spc="0" dirty="0">
              <a:ln/>
              <a:effectLst/>
              <a:latin typeface="KG Payphone" panose="02000000000000000000" pitchFamily="2" charset="0"/>
              <a:ea typeface="HelloShabbyBlob" panose="02000603000000000000" pitchFamily="2" charset="0"/>
            </a:endParaRPr>
          </a:p>
        </p:txBody>
      </p:sp>
      <p:sp>
        <p:nvSpPr>
          <p:cNvPr id="17" name="Flecha derecha 16"/>
          <p:cNvSpPr/>
          <p:nvPr/>
        </p:nvSpPr>
        <p:spPr>
          <a:xfrm>
            <a:off x="1667332" y="1669753"/>
            <a:ext cx="1598443" cy="1252840"/>
          </a:xfrm>
          <a:prstGeom prst="rightArrow">
            <a:avLst/>
          </a:prstGeom>
          <a:ln w="28575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Flecha derecha 17"/>
          <p:cNvSpPr/>
          <p:nvPr/>
        </p:nvSpPr>
        <p:spPr>
          <a:xfrm>
            <a:off x="3905741" y="1626942"/>
            <a:ext cx="1598443" cy="1252840"/>
          </a:xfrm>
          <a:prstGeom prst="rightArrow">
            <a:avLst/>
          </a:prstGeom>
          <a:ln w="28575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Flecha derecha 18"/>
          <p:cNvSpPr/>
          <p:nvPr/>
        </p:nvSpPr>
        <p:spPr>
          <a:xfrm>
            <a:off x="6022360" y="1693129"/>
            <a:ext cx="1598443" cy="1252840"/>
          </a:xfrm>
          <a:prstGeom prst="rightArrow">
            <a:avLst/>
          </a:prstGeom>
          <a:ln w="28575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Flecha derecha 19"/>
          <p:cNvSpPr/>
          <p:nvPr/>
        </p:nvSpPr>
        <p:spPr>
          <a:xfrm>
            <a:off x="1848193" y="4780614"/>
            <a:ext cx="1598443" cy="1252840"/>
          </a:xfrm>
          <a:prstGeom prst="rightArrow">
            <a:avLst/>
          </a:prstGeom>
          <a:ln w="28575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Flecha derecha 20"/>
          <p:cNvSpPr/>
          <p:nvPr/>
        </p:nvSpPr>
        <p:spPr>
          <a:xfrm>
            <a:off x="3843542" y="4889710"/>
            <a:ext cx="1598443" cy="1252840"/>
          </a:xfrm>
          <a:prstGeom prst="rightArrow">
            <a:avLst/>
          </a:prstGeom>
          <a:ln w="28575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Flecha derecha 21"/>
          <p:cNvSpPr/>
          <p:nvPr/>
        </p:nvSpPr>
        <p:spPr>
          <a:xfrm>
            <a:off x="5890082" y="4752797"/>
            <a:ext cx="1598443" cy="1252840"/>
          </a:xfrm>
          <a:prstGeom prst="rightArrow">
            <a:avLst/>
          </a:prstGeom>
          <a:ln w="28575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Flecha derecha 22"/>
          <p:cNvSpPr/>
          <p:nvPr/>
        </p:nvSpPr>
        <p:spPr>
          <a:xfrm>
            <a:off x="1780951" y="3295000"/>
            <a:ext cx="1598443" cy="1252840"/>
          </a:xfrm>
          <a:prstGeom prst="rightArrow">
            <a:avLst/>
          </a:prstGeom>
          <a:ln w="28575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Flecha derecha 23"/>
          <p:cNvSpPr/>
          <p:nvPr/>
        </p:nvSpPr>
        <p:spPr>
          <a:xfrm>
            <a:off x="3905741" y="3295000"/>
            <a:ext cx="1598443" cy="1252840"/>
          </a:xfrm>
          <a:prstGeom prst="rightArrow">
            <a:avLst/>
          </a:prstGeom>
          <a:ln w="28575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Flecha derecha 24"/>
          <p:cNvSpPr/>
          <p:nvPr/>
        </p:nvSpPr>
        <p:spPr>
          <a:xfrm>
            <a:off x="5963576" y="3234340"/>
            <a:ext cx="1598443" cy="1252840"/>
          </a:xfrm>
          <a:prstGeom prst="rightArrow">
            <a:avLst/>
          </a:prstGeom>
          <a:ln w="28575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50" name="Picture 2" descr="C:\Users\Gines\Desktop\ESCRITORIOS ANTIGUIOS\escritorio sep 2019-2020\000\0TPT\EDUCLIPS\ROPA PRIMAVERA\PNG color\jeans girl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8545" y="1476104"/>
            <a:ext cx="1383146" cy="1410788"/>
          </a:xfrm>
          <a:prstGeom prst="rect">
            <a:avLst/>
          </a:prstGeom>
          <a:noFill/>
        </p:spPr>
      </p:pic>
      <p:pic>
        <p:nvPicPr>
          <p:cNvPr id="2051" name="Picture 3" descr="C:\Users\Gines\Desktop\ESCRITORIOS ANTIGUIOS\escritorio sep 2019-2020\000\0TPT\EDUCLIPS\ROPA PRIMAVERA\PNG color\long sleeve shirt r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7383" y="1674983"/>
            <a:ext cx="1293224" cy="1130039"/>
          </a:xfrm>
          <a:prstGeom prst="rect">
            <a:avLst/>
          </a:prstGeom>
          <a:noFill/>
        </p:spPr>
      </p:pic>
      <p:pic>
        <p:nvPicPr>
          <p:cNvPr id="26" name="Picture 2" descr="C:\Users\Gines\Desktop\ESCRITORIOS ANTIGUIOS\escritorio sep 2019-2020\000\0TPT\EDUCLIPS\ROPA PRIMAVERA\PNG color\jeans girl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4819" y="3104607"/>
            <a:ext cx="1383146" cy="1410788"/>
          </a:xfrm>
          <a:prstGeom prst="rect">
            <a:avLst/>
          </a:prstGeom>
          <a:noFill/>
        </p:spPr>
      </p:pic>
      <p:pic>
        <p:nvPicPr>
          <p:cNvPr id="27" name="Picture 3" descr="C:\Users\Gines\Desktop\ESCRITORIOS ANTIGUIOS\escritorio sep 2019-2020\000\0TPT\EDUCLIPS\ROPA PRIMAVERA\PNG color\long sleeve shirt r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657" y="3303486"/>
            <a:ext cx="1293224" cy="1130039"/>
          </a:xfrm>
          <a:prstGeom prst="rect">
            <a:avLst/>
          </a:prstGeom>
          <a:noFill/>
        </p:spPr>
      </p:pic>
      <p:pic>
        <p:nvPicPr>
          <p:cNvPr id="28" name="Picture 2" descr="C:\Users\Gines\Desktop\ESCRITORIOS ANTIGUIOS\escritorio sep 2019-2020\000\0TPT\EDUCLIPS\ROPA PRIMAVERA\PNG color\jeans girl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40316" y="4711339"/>
            <a:ext cx="1383146" cy="1410788"/>
          </a:xfrm>
          <a:prstGeom prst="rect">
            <a:avLst/>
          </a:prstGeom>
          <a:noFill/>
        </p:spPr>
      </p:pic>
      <p:pic>
        <p:nvPicPr>
          <p:cNvPr id="29" name="Picture 3" descr="C:\Users\Gines\Desktop\ESCRITORIOS ANTIGUIOS\escritorio sep 2019-2020\000\0TPT\EDUCLIPS\ROPA PRIMAVERA\PNG color\long sleeve shirt r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154" y="4910218"/>
            <a:ext cx="1293224" cy="11300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37555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redondeado 7"/>
          <p:cNvSpPr/>
          <p:nvPr/>
        </p:nvSpPr>
        <p:spPr>
          <a:xfrm>
            <a:off x="115911" y="79066"/>
            <a:ext cx="9672034" cy="666946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4159012" y="337095"/>
            <a:ext cx="158583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2000" b="1" cap="none" spc="0" dirty="0" smtClean="0">
                <a:ln/>
                <a:effectLst/>
                <a:latin typeface="KG Payphone" panose="02000000000000000000" pitchFamily="2" charset="0"/>
                <a:ea typeface="HelloShabbyBlob" panose="02000603000000000000" pitchFamily="2" charset="0"/>
              </a:rPr>
              <a:t>2-3 años</a:t>
            </a:r>
            <a:endParaRPr lang="es-ES" sz="2000" b="1" cap="none" spc="0" dirty="0">
              <a:ln/>
              <a:effectLst/>
              <a:latin typeface="KG Payphone" panose="02000000000000000000" pitchFamily="2" charset="0"/>
              <a:ea typeface="HelloShabbyBlob" panose="02000603000000000000" pitchFamily="2" charset="0"/>
            </a:endParaRPr>
          </a:p>
        </p:txBody>
      </p:sp>
      <p:sp>
        <p:nvSpPr>
          <p:cNvPr id="10" name="Rectángulo 18"/>
          <p:cNvSpPr/>
          <p:nvPr/>
        </p:nvSpPr>
        <p:spPr>
          <a:xfrm>
            <a:off x="6235687" y="267783"/>
            <a:ext cx="2393158" cy="445292"/>
          </a:xfrm>
          <a:custGeom>
            <a:avLst/>
            <a:gdLst>
              <a:gd name="connsiteX0" fmla="*/ 0 w 5244353"/>
              <a:gd name="connsiteY0" fmla="*/ 0 h 2178423"/>
              <a:gd name="connsiteX1" fmla="*/ 5244353 w 5244353"/>
              <a:gd name="connsiteY1" fmla="*/ 0 h 2178423"/>
              <a:gd name="connsiteX2" fmla="*/ 5244353 w 5244353"/>
              <a:gd name="connsiteY2" fmla="*/ 2178423 h 2178423"/>
              <a:gd name="connsiteX3" fmla="*/ 0 w 5244353"/>
              <a:gd name="connsiteY3" fmla="*/ 2178423 h 2178423"/>
              <a:gd name="connsiteX4" fmla="*/ 0 w 5244353"/>
              <a:gd name="connsiteY4" fmla="*/ 0 h 2178423"/>
              <a:gd name="connsiteX0" fmla="*/ 0 w 5244353"/>
              <a:gd name="connsiteY0" fmla="*/ 0 h 2178423"/>
              <a:gd name="connsiteX1" fmla="*/ 5244353 w 5244353"/>
              <a:gd name="connsiteY1" fmla="*/ 0 h 2178423"/>
              <a:gd name="connsiteX2" fmla="*/ 5244353 w 5244353"/>
              <a:gd name="connsiteY2" fmla="*/ 2178423 h 2178423"/>
              <a:gd name="connsiteX3" fmla="*/ 0 w 5244353"/>
              <a:gd name="connsiteY3" fmla="*/ 2178423 h 2178423"/>
              <a:gd name="connsiteX4" fmla="*/ 605117 w 5244353"/>
              <a:gd name="connsiteY4" fmla="*/ 1008529 h 2178423"/>
              <a:gd name="connsiteX5" fmla="*/ 0 w 5244353"/>
              <a:gd name="connsiteY5" fmla="*/ 0 h 2178423"/>
              <a:gd name="connsiteX0" fmla="*/ 0 w 5244353"/>
              <a:gd name="connsiteY0" fmla="*/ 0 h 2178423"/>
              <a:gd name="connsiteX1" fmla="*/ 5244353 w 5244353"/>
              <a:gd name="connsiteY1" fmla="*/ 0 h 2178423"/>
              <a:gd name="connsiteX2" fmla="*/ 3872753 w 5244353"/>
              <a:gd name="connsiteY2" fmla="*/ 981635 h 2178423"/>
              <a:gd name="connsiteX3" fmla="*/ 5244353 w 5244353"/>
              <a:gd name="connsiteY3" fmla="*/ 2178423 h 2178423"/>
              <a:gd name="connsiteX4" fmla="*/ 0 w 5244353"/>
              <a:gd name="connsiteY4" fmla="*/ 2178423 h 2178423"/>
              <a:gd name="connsiteX5" fmla="*/ 605117 w 5244353"/>
              <a:gd name="connsiteY5" fmla="*/ 1008529 h 2178423"/>
              <a:gd name="connsiteX6" fmla="*/ 0 w 5244353"/>
              <a:gd name="connsiteY6" fmla="*/ 0 h 2178423"/>
              <a:gd name="connsiteX0" fmla="*/ 0 w 5244353"/>
              <a:gd name="connsiteY0" fmla="*/ 0 h 2178423"/>
              <a:gd name="connsiteX1" fmla="*/ 5204011 w 5244353"/>
              <a:gd name="connsiteY1" fmla="*/ 524435 h 2178423"/>
              <a:gd name="connsiteX2" fmla="*/ 3872753 w 5244353"/>
              <a:gd name="connsiteY2" fmla="*/ 981635 h 2178423"/>
              <a:gd name="connsiteX3" fmla="*/ 5244353 w 5244353"/>
              <a:gd name="connsiteY3" fmla="*/ 2178423 h 2178423"/>
              <a:gd name="connsiteX4" fmla="*/ 0 w 5244353"/>
              <a:gd name="connsiteY4" fmla="*/ 2178423 h 2178423"/>
              <a:gd name="connsiteX5" fmla="*/ 605117 w 5244353"/>
              <a:gd name="connsiteY5" fmla="*/ 1008529 h 2178423"/>
              <a:gd name="connsiteX6" fmla="*/ 0 w 5244353"/>
              <a:gd name="connsiteY6" fmla="*/ 0 h 2178423"/>
              <a:gd name="connsiteX0" fmla="*/ 0 w 5244353"/>
              <a:gd name="connsiteY0" fmla="*/ 0 h 2178423"/>
              <a:gd name="connsiteX1" fmla="*/ 5204011 w 5244353"/>
              <a:gd name="connsiteY1" fmla="*/ 524435 h 2178423"/>
              <a:gd name="connsiteX2" fmla="*/ 3913094 w 5244353"/>
              <a:gd name="connsiteY2" fmla="*/ 1506070 h 2178423"/>
              <a:gd name="connsiteX3" fmla="*/ 5244353 w 5244353"/>
              <a:gd name="connsiteY3" fmla="*/ 2178423 h 2178423"/>
              <a:gd name="connsiteX4" fmla="*/ 0 w 5244353"/>
              <a:gd name="connsiteY4" fmla="*/ 2178423 h 2178423"/>
              <a:gd name="connsiteX5" fmla="*/ 605117 w 5244353"/>
              <a:gd name="connsiteY5" fmla="*/ 1008529 h 2178423"/>
              <a:gd name="connsiteX6" fmla="*/ 0 w 5244353"/>
              <a:gd name="connsiteY6" fmla="*/ 0 h 2178423"/>
              <a:gd name="connsiteX0" fmla="*/ 0 w 5244353"/>
              <a:gd name="connsiteY0" fmla="*/ 0 h 2178423"/>
              <a:gd name="connsiteX1" fmla="*/ 5204011 w 5244353"/>
              <a:gd name="connsiteY1" fmla="*/ 524435 h 2178423"/>
              <a:gd name="connsiteX2" fmla="*/ 4693023 w 5244353"/>
              <a:gd name="connsiteY2" fmla="*/ 1506069 h 2178423"/>
              <a:gd name="connsiteX3" fmla="*/ 5244353 w 5244353"/>
              <a:gd name="connsiteY3" fmla="*/ 2178423 h 2178423"/>
              <a:gd name="connsiteX4" fmla="*/ 0 w 5244353"/>
              <a:gd name="connsiteY4" fmla="*/ 2178423 h 2178423"/>
              <a:gd name="connsiteX5" fmla="*/ 605117 w 5244353"/>
              <a:gd name="connsiteY5" fmla="*/ 1008529 h 2178423"/>
              <a:gd name="connsiteX6" fmla="*/ 0 w 5244353"/>
              <a:gd name="connsiteY6" fmla="*/ 0 h 2178423"/>
              <a:gd name="connsiteX0" fmla="*/ 0 w 5244353"/>
              <a:gd name="connsiteY0" fmla="*/ 0 h 2178423"/>
              <a:gd name="connsiteX1" fmla="*/ 5204011 w 5244353"/>
              <a:gd name="connsiteY1" fmla="*/ 524435 h 2178423"/>
              <a:gd name="connsiteX2" fmla="*/ 4693023 w 5244353"/>
              <a:gd name="connsiteY2" fmla="*/ 1506069 h 2178423"/>
              <a:gd name="connsiteX3" fmla="*/ 5244353 w 5244353"/>
              <a:gd name="connsiteY3" fmla="*/ 2178423 h 2178423"/>
              <a:gd name="connsiteX4" fmla="*/ 0 w 5244353"/>
              <a:gd name="connsiteY4" fmla="*/ 2178423 h 2178423"/>
              <a:gd name="connsiteX5" fmla="*/ 242046 w 5244353"/>
              <a:gd name="connsiteY5" fmla="*/ 826994 h 2178423"/>
              <a:gd name="connsiteX6" fmla="*/ 0 w 5244353"/>
              <a:gd name="connsiteY6" fmla="*/ 0 h 2178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4353" h="2178423">
                <a:moveTo>
                  <a:pt x="0" y="0"/>
                </a:moveTo>
                <a:lnTo>
                  <a:pt x="5204011" y="524435"/>
                </a:lnTo>
                <a:cubicBezTo>
                  <a:pt x="5199529" y="829235"/>
                  <a:pt x="4697505" y="1201269"/>
                  <a:pt x="4693023" y="1506069"/>
                </a:cubicBezTo>
                <a:lnTo>
                  <a:pt x="5244353" y="2178423"/>
                </a:lnTo>
                <a:lnTo>
                  <a:pt x="0" y="2178423"/>
                </a:lnTo>
                <a:cubicBezTo>
                  <a:pt x="0" y="1783976"/>
                  <a:pt x="242046" y="1221441"/>
                  <a:pt x="242046" y="826994"/>
                </a:cubicBez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latin typeface="HelloChalkTalk" panose="02000603000000000000" pitchFamily="2" charset="0"/>
              <a:ea typeface="HelloChalkTalk" panose="02000603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6606862" y="312965"/>
            <a:ext cx="24027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KG Miss Speechy IPA" panose="02000000000000000000" pitchFamily="2" charset="0"/>
                <a:ea typeface="HelloChalkTalk" panose="02000603000000000000" pitchFamily="2" charset="0"/>
              </a:rPr>
              <a:t>Números</a:t>
            </a:r>
            <a:endParaRPr lang="es-ES" dirty="0">
              <a:latin typeface="KG Miss Speechy IPA" panose="02000000000000000000" pitchFamily="2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-289038" y="1029473"/>
            <a:ext cx="967203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3200" b="1" dirty="0" smtClean="0">
                <a:ln/>
                <a:latin typeface="KG Payphone" panose="02000000000000000000" pitchFamily="2" charset="0"/>
                <a:ea typeface="HelloShabbyBlob" panose="02000603000000000000" pitchFamily="2" charset="0"/>
              </a:rPr>
              <a:t>Cuenta y señala la solución correcta.</a:t>
            </a:r>
            <a:endParaRPr lang="es-ES" sz="3200" b="1" cap="none" spc="0" dirty="0">
              <a:ln/>
              <a:effectLst/>
              <a:latin typeface="KG Payphone" panose="02000000000000000000" pitchFamily="2" charset="0"/>
              <a:ea typeface="HelloShabbyBlob" panose="02000603000000000000" pitchFamily="2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31315656"/>
              </p:ext>
            </p:extLst>
          </p:nvPr>
        </p:nvGraphicFramePr>
        <p:xfrm>
          <a:off x="7694445" y="1594425"/>
          <a:ext cx="934400" cy="438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4400"/>
              </a:tblGrid>
              <a:tr h="884379">
                <a:tc>
                  <a:txBody>
                    <a:bodyPr/>
                    <a:lstStyle/>
                    <a:p>
                      <a:pPr algn="ctr"/>
                      <a:r>
                        <a:rPr lang="es-ES" sz="6600" dirty="0" smtClean="0"/>
                        <a:t>5</a:t>
                      </a:r>
                      <a:endParaRPr lang="es-ES" sz="6600" dirty="0"/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84379">
                <a:tc>
                  <a:txBody>
                    <a:bodyPr/>
                    <a:lstStyle/>
                    <a:p>
                      <a:pPr algn="ctr"/>
                      <a:r>
                        <a:rPr lang="es-ES" sz="6600" dirty="0" smtClean="0"/>
                        <a:t>4</a:t>
                      </a:r>
                      <a:endParaRPr lang="es-ES" sz="6600" dirty="0"/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84379">
                <a:tc>
                  <a:txBody>
                    <a:bodyPr/>
                    <a:lstStyle/>
                    <a:p>
                      <a:pPr algn="ctr"/>
                      <a:r>
                        <a:rPr lang="es-ES" sz="6600" dirty="0" smtClean="0"/>
                        <a:t>8</a:t>
                      </a:r>
                      <a:endParaRPr lang="es-ES" sz="6600" dirty="0"/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84379">
                <a:tc>
                  <a:txBody>
                    <a:bodyPr/>
                    <a:lstStyle/>
                    <a:p>
                      <a:pPr algn="ctr"/>
                      <a:r>
                        <a:rPr lang="es-ES" sz="6600" dirty="0" smtClean="0"/>
                        <a:t>9</a:t>
                      </a:r>
                      <a:endParaRPr lang="es-ES" sz="6600" dirty="0"/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098" name="Picture 2" descr="C:\Users\Gines\Desktop\ESCRITORIOS ANTIGUIOS\escritorio sep 2019-2020\000\0TPT\EDUCLIPS\ROPA NIÑOS UNFIFORMES\Color PNG\sweatshirt r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9660" y="1698171"/>
            <a:ext cx="1891832" cy="1339578"/>
          </a:xfrm>
          <a:prstGeom prst="rect">
            <a:avLst/>
          </a:prstGeom>
          <a:noFill/>
        </p:spPr>
      </p:pic>
      <p:pic>
        <p:nvPicPr>
          <p:cNvPr id="13" name="Picture 2" descr="C:\Users\Gines\Desktop\ESCRITORIOS ANTIGUIOS\escritorio sep 2019-2020\000\0TPT\EDUCLIPS\ROPA NIÑOS UNFIFORMES\Color PNG\sweatshirt r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6233" y="4371703"/>
            <a:ext cx="1891832" cy="1339578"/>
          </a:xfrm>
          <a:prstGeom prst="rect">
            <a:avLst/>
          </a:prstGeom>
          <a:noFill/>
        </p:spPr>
      </p:pic>
      <p:pic>
        <p:nvPicPr>
          <p:cNvPr id="14" name="Picture 2" descr="C:\Users\Gines\Desktop\ESCRITORIOS ANTIGUIOS\escritorio sep 2019-2020\000\0TPT\EDUCLIPS\ROPA NIÑOS UNFIFORMES\Color PNG\sweatshirt r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8963" y="4406538"/>
            <a:ext cx="1891832" cy="1339578"/>
          </a:xfrm>
          <a:prstGeom prst="rect">
            <a:avLst/>
          </a:prstGeom>
          <a:noFill/>
        </p:spPr>
      </p:pic>
      <p:pic>
        <p:nvPicPr>
          <p:cNvPr id="15" name="Picture 2" descr="C:\Users\Gines\Desktop\ESCRITORIOS ANTIGUIOS\escritorio sep 2019-2020\000\0TPT\EDUCLIPS\ROPA NIÑOS UNFIFORMES\Color PNG\sweatshirt r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23020" y="1933303"/>
            <a:ext cx="1891832" cy="13395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9200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redondeado 7"/>
          <p:cNvSpPr/>
          <p:nvPr/>
        </p:nvSpPr>
        <p:spPr>
          <a:xfrm>
            <a:off x="115911" y="79066"/>
            <a:ext cx="9672034" cy="666946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4159012" y="337095"/>
            <a:ext cx="158583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2000" b="1" cap="none" spc="0" dirty="0" smtClean="0">
                <a:ln/>
                <a:effectLst/>
                <a:latin typeface="KG Payphone" panose="02000000000000000000" pitchFamily="2" charset="0"/>
                <a:ea typeface="HelloShabbyBlob" panose="02000603000000000000" pitchFamily="2" charset="0"/>
              </a:rPr>
              <a:t>2-3 años</a:t>
            </a:r>
            <a:endParaRPr lang="es-ES" sz="2000" b="1" cap="none" spc="0" dirty="0">
              <a:ln/>
              <a:effectLst/>
              <a:latin typeface="KG Payphone" panose="02000000000000000000" pitchFamily="2" charset="0"/>
              <a:ea typeface="HelloShabbyBlob" panose="02000603000000000000" pitchFamily="2" charset="0"/>
            </a:endParaRPr>
          </a:p>
        </p:txBody>
      </p:sp>
      <p:sp>
        <p:nvSpPr>
          <p:cNvPr id="10" name="Rectángulo 18"/>
          <p:cNvSpPr/>
          <p:nvPr/>
        </p:nvSpPr>
        <p:spPr>
          <a:xfrm>
            <a:off x="6235687" y="267783"/>
            <a:ext cx="2393158" cy="445292"/>
          </a:xfrm>
          <a:custGeom>
            <a:avLst/>
            <a:gdLst>
              <a:gd name="connsiteX0" fmla="*/ 0 w 5244353"/>
              <a:gd name="connsiteY0" fmla="*/ 0 h 2178423"/>
              <a:gd name="connsiteX1" fmla="*/ 5244353 w 5244353"/>
              <a:gd name="connsiteY1" fmla="*/ 0 h 2178423"/>
              <a:gd name="connsiteX2" fmla="*/ 5244353 w 5244353"/>
              <a:gd name="connsiteY2" fmla="*/ 2178423 h 2178423"/>
              <a:gd name="connsiteX3" fmla="*/ 0 w 5244353"/>
              <a:gd name="connsiteY3" fmla="*/ 2178423 h 2178423"/>
              <a:gd name="connsiteX4" fmla="*/ 0 w 5244353"/>
              <a:gd name="connsiteY4" fmla="*/ 0 h 2178423"/>
              <a:gd name="connsiteX0" fmla="*/ 0 w 5244353"/>
              <a:gd name="connsiteY0" fmla="*/ 0 h 2178423"/>
              <a:gd name="connsiteX1" fmla="*/ 5244353 w 5244353"/>
              <a:gd name="connsiteY1" fmla="*/ 0 h 2178423"/>
              <a:gd name="connsiteX2" fmla="*/ 5244353 w 5244353"/>
              <a:gd name="connsiteY2" fmla="*/ 2178423 h 2178423"/>
              <a:gd name="connsiteX3" fmla="*/ 0 w 5244353"/>
              <a:gd name="connsiteY3" fmla="*/ 2178423 h 2178423"/>
              <a:gd name="connsiteX4" fmla="*/ 605117 w 5244353"/>
              <a:gd name="connsiteY4" fmla="*/ 1008529 h 2178423"/>
              <a:gd name="connsiteX5" fmla="*/ 0 w 5244353"/>
              <a:gd name="connsiteY5" fmla="*/ 0 h 2178423"/>
              <a:gd name="connsiteX0" fmla="*/ 0 w 5244353"/>
              <a:gd name="connsiteY0" fmla="*/ 0 h 2178423"/>
              <a:gd name="connsiteX1" fmla="*/ 5244353 w 5244353"/>
              <a:gd name="connsiteY1" fmla="*/ 0 h 2178423"/>
              <a:gd name="connsiteX2" fmla="*/ 3872753 w 5244353"/>
              <a:gd name="connsiteY2" fmla="*/ 981635 h 2178423"/>
              <a:gd name="connsiteX3" fmla="*/ 5244353 w 5244353"/>
              <a:gd name="connsiteY3" fmla="*/ 2178423 h 2178423"/>
              <a:gd name="connsiteX4" fmla="*/ 0 w 5244353"/>
              <a:gd name="connsiteY4" fmla="*/ 2178423 h 2178423"/>
              <a:gd name="connsiteX5" fmla="*/ 605117 w 5244353"/>
              <a:gd name="connsiteY5" fmla="*/ 1008529 h 2178423"/>
              <a:gd name="connsiteX6" fmla="*/ 0 w 5244353"/>
              <a:gd name="connsiteY6" fmla="*/ 0 h 2178423"/>
              <a:gd name="connsiteX0" fmla="*/ 0 w 5244353"/>
              <a:gd name="connsiteY0" fmla="*/ 0 h 2178423"/>
              <a:gd name="connsiteX1" fmla="*/ 5204011 w 5244353"/>
              <a:gd name="connsiteY1" fmla="*/ 524435 h 2178423"/>
              <a:gd name="connsiteX2" fmla="*/ 3872753 w 5244353"/>
              <a:gd name="connsiteY2" fmla="*/ 981635 h 2178423"/>
              <a:gd name="connsiteX3" fmla="*/ 5244353 w 5244353"/>
              <a:gd name="connsiteY3" fmla="*/ 2178423 h 2178423"/>
              <a:gd name="connsiteX4" fmla="*/ 0 w 5244353"/>
              <a:gd name="connsiteY4" fmla="*/ 2178423 h 2178423"/>
              <a:gd name="connsiteX5" fmla="*/ 605117 w 5244353"/>
              <a:gd name="connsiteY5" fmla="*/ 1008529 h 2178423"/>
              <a:gd name="connsiteX6" fmla="*/ 0 w 5244353"/>
              <a:gd name="connsiteY6" fmla="*/ 0 h 2178423"/>
              <a:gd name="connsiteX0" fmla="*/ 0 w 5244353"/>
              <a:gd name="connsiteY0" fmla="*/ 0 h 2178423"/>
              <a:gd name="connsiteX1" fmla="*/ 5204011 w 5244353"/>
              <a:gd name="connsiteY1" fmla="*/ 524435 h 2178423"/>
              <a:gd name="connsiteX2" fmla="*/ 3913094 w 5244353"/>
              <a:gd name="connsiteY2" fmla="*/ 1506070 h 2178423"/>
              <a:gd name="connsiteX3" fmla="*/ 5244353 w 5244353"/>
              <a:gd name="connsiteY3" fmla="*/ 2178423 h 2178423"/>
              <a:gd name="connsiteX4" fmla="*/ 0 w 5244353"/>
              <a:gd name="connsiteY4" fmla="*/ 2178423 h 2178423"/>
              <a:gd name="connsiteX5" fmla="*/ 605117 w 5244353"/>
              <a:gd name="connsiteY5" fmla="*/ 1008529 h 2178423"/>
              <a:gd name="connsiteX6" fmla="*/ 0 w 5244353"/>
              <a:gd name="connsiteY6" fmla="*/ 0 h 2178423"/>
              <a:gd name="connsiteX0" fmla="*/ 0 w 5244353"/>
              <a:gd name="connsiteY0" fmla="*/ 0 h 2178423"/>
              <a:gd name="connsiteX1" fmla="*/ 5204011 w 5244353"/>
              <a:gd name="connsiteY1" fmla="*/ 524435 h 2178423"/>
              <a:gd name="connsiteX2" fmla="*/ 4693023 w 5244353"/>
              <a:gd name="connsiteY2" fmla="*/ 1506069 h 2178423"/>
              <a:gd name="connsiteX3" fmla="*/ 5244353 w 5244353"/>
              <a:gd name="connsiteY3" fmla="*/ 2178423 h 2178423"/>
              <a:gd name="connsiteX4" fmla="*/ 0 w 5244353"/>
              <a:gd name="connsiteY4" fmla="*/ 2178423 h 2178423"/>
              <a:gd name="connsiteX5" fmla="*/ 605117 w 5244353"/>
              <a:gd name="connsiteY5" fmla="*/ 1008529 h 2178423"/>
              <a:gd name="connsiteX6" fmla="*/ 0 w 5244353"/>
              <a:gd name="connsiteY6" fmla="*/ 0 h 2178423"/>
              <a:gd name="connsiteX0" fmla="*/ 0 w 5244353"/>
              <a:gd name="connsiteY0" fmla="*/ 0 h 2178423"/>
              <a:gd name="connsiteX1" fmla="*/ 5204011 w 5244353"/>
              <a:gd name="connsiteY1" fmla="*/ 524435 h 2178423"/>
              <a:gd name="connsiteX2" fmla="*/ 4693023 w 5244353"/>
              <a:gd name="connsiteY2" fmla="*/ 1506069 h 2178423"/>
              <a:gd name="connsiteX3" fmla="*/ 5244353 w 5244353"/>
              <a:gd name="connsiteY3" fmla="*/ 2178423 h 2178423"/>
              <a:gd name="connsiteX4" fmla="*/ 0 w 5244353"/>
              <a:gd name="connsiteY4" fmla="*/ 2178423 h 2178423"/>
              <a:gd name="connsiteX5" fmla="*/ 242046 w 5244353"/>
              <a:gd name="connsiteY5" fmla="*/ 826994 h 2178423"/>
              <a:gd name="connsiteX6" fmla="*/ 0 w 5244353"/>
              <a:gd name="connsiteY6" fmla="*/ 0 h 2178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4353" h="2178423">
                <a:moveTo>
                  <a:pt x="0" y="0"/>
                </a:moveTo>
                <a:lnTo>
                  <a:pt x="5204011" y="524435"/>
                </a:lnTo>
                <a:cubicBezTo>
                  <a:pt x="5199529" y="829235"/>
                  <a:pt x="4697505" y="1201269"/>
                  <a:pt x="4693023" y="1506069"/>
                </a:cubicBezTo>
                <a:lnTo>
                  <a:pt x="5244353" y="2178423"/>
                </a:lnTo>
                <a:lnTo>
                  <a:pt x="0" y="2178423"/>
                </a:lnTo>
                <a:cubicBezTo>
                  <a:pt x="0" y="1783976"/>
                  <a:pt x="242046" y="1221441"/>
                  <a:pt x="242046" y="826994"/>
                </a:cubicBez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>
              <a:latin typeface="HelloChalkTalk" panose="02000603000000000000" pitchFamily="2" charset="0"/>
              <a:ea typeface="HelloChalkTalk" panose="02000603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6606862" y="312965"/>
            <a:ext cx="24027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solidFill>
                  <a:schemeClr val="bg1"/>
                </a:solidFill>
                <a:latin typeface="KG Miss Speechy IPA" panose="02000000000000000000" pitchFamily="2" charset="0"/>
                <a:ea typeface="HelloChalkTalk" panose="02000603000000000000" pitchFamily="2" charset="0"/>
              </a:rPr>
              <a:t>colorear</a:t>
            </a:r>
            <a:endParaRPr lang="es-ES" dirty="0">
              <a:solidFill>
                <a:schemeClr val="bg1"/>
              </a:solidFill>
              <a:latin typeface="KG Miss Speechy IPA" panose="02000000000000000000" pitchFamily="2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15911" y="1042536"/>
            <a:ext cx="967203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3200" b="1" dirty="0" smtClean="0">
                <a:ln/>
                <a:latin typeface="KG Payphone" panose="02000000000000000000" pitchFamily="2" charset="0"/>
                <a:ea typeface="HelloShabbyBlob" panose="02000603000000000000" pitchFamily="2" charset="0"/>
              </a:rPr>
              <a:t>Coloreamos de forma libre.</a:t>
            </a:r>
            <a:endParaRPr lang="es-ES" sz="3200" b="1" cap="none" spc="0" dirty="0">
              <a:ln/>
              <a:effectLst/>
              <a:latin typeface="KG Payphone" panose="02000000000000000000" pitchFamily="2" charset="0"/>
              <a:ea typeface="HelloShabbyBlob" panose="02000603000000000000" pitchFamily="2" charset="0"/>
            </a:endParaRPr>
          </a:p>
        </p:txBody>
      </p:sp>
      <p:pic>
        <p:nvPicPr>
          <p:cNvPr id="3074" name="Picture 2" descr="C:\Users\Gines\Desktop\ESCRITORIOS ANTIGUIOS\escritorio sep 2019-2020\000\0TPT\EDUCLIPS\ROPA PRIMAVERA\PNG BW\leggings striped b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4156" y="1619476"/>
            <a:ext cx="4787908" cy="44155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0984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714</TotalTime>
  <Words>43</Words>
  <Application>Microsoft Office PowerPoint</Application>
  <PresentationFormat>A4 (210 x 297 mm)</PresentationFormat>
  <Paragraphs>16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Gines Ciudad Real</cp:lastModifiedBy>
  <cp:revision>53</cp:revision>
  <dcterms:created xsi:type="dcterms:W3CDTF">2016-06-21T08:07:24Z</dcterms:created>
  <dcterms:modified xsi:type="dcterms:W3CDTF">2020-08-26T09:03:56Z</dcterms:modified>
</cp:coreProperties>
</file>