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60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</p:sldIdLst>
  <p:sldSz cx="12192000" cy="6858000"/>
  <p:notesSz cx="6858000" cy="9144000"/>
  <p:embeddedFontLst>
    <p:embeddedFont>
      <p:font typeface="Cabin Sketch" panose="020B0503050202020004" pitchFamily="34" charset="0"/>
      <p:regular r:id="rId44"/>
    </p:embeddedFont>
    <p:embeddedFont>
      <p:font typeface="Calibri" panose="020F0502020204030204" pitchFamily="34" charset="0"/>
      <p:regular r:id="rId45"/>
      <p:bold r:id="rId46"/>
      <p:italic r:id="rId47"/>
      <p:boldItalic r:id="rId48"/>
    </p:embeddedFont>
    <p:embeddedFont>
      <p:font typeface="Calibri Light" panose="020F0302020204030204" pitchFamily="34" charset="0"/>
      <p:regular r:id="rId49"/>
      <p:italic r:id="rId50"/>
    </p:embeddedFont>
  </p:embeddedFontLst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2256" y="113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5.fntdata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E76195-1555-400B-A0C3-391DEA0B59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67B861E-7D21-4E40-9A72-BA5A40FC0C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6CEA39-5519-40FB-A5A6-62953B9E9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D0992-9A06-40CD-BC13-9849E7F26D19}" type="datetimeFigureOut">
              <a:rPr lang="es-MX" smtClean="0"/>
              <a:t>02/07/2020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B96D214-948B-437E-BEB4-06D0C7408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A338C3-9604-4DDF-8E19-AEAFC4547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53561-C689-4BD2-BEAF-29F492AC9F2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93983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7E5BDD-E922-4906-8DE8-798E4F92B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B534C0D-41FE-441B-9C24-7AA07BFB52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1393481-3297-4D6C-8B78-089721284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D0992-9A06-40CD-BC13-9849E7F26D19}" type="datetimeFigureOut">
              <a:rPr lang="es-MX" smtClean="0"/>
              <a:t>02/07/2020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EE40FB8-5E09-44C3-895C-4BA9D3CF5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A35DED-FFD7-41E8-AC9E-E08D297A3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53561-C689-4BD2-BEAF-29F492AC9F2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8992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0B7FD4A-A7DA-4651-A895-FD20190CCD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18663BC-18F5-4215-8A93-8C8E3B3F45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F24D0A8-A4A4-4BA3-B469-CDA5136A1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D0992-9A06-40CD-BC13-9849E7F26D19}" type="datetimeFigureOut">
              <a:rPr lang="es-MX" smtClean="0"/>
              <a:t>02/07/2020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024808-8820-453A-9139-E2A92A405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E7DDA5-C194-4289-A994-7DC650518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53561-C689-4BD2-BEAF-29F492AC9F2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33404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E94A8B-6DB0-4600-9D38-17C99AD5F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E006195-2A4E-446F-8C0B-A5F5AA167A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88677FF-528F-44A5-A839-B1B953896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D0992-9A06-40CD-BC13-9849E7F26D19}" type="datetimeFigureOut">
              <a:rPr lang="es-MX" smtClean="0"/>
              <a:t>02/07/2020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1C143D6-A36B-4441-9CD4-FE218DF64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A4C5BF6-E13B-49E1-8C56-A5369F31C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53561-C689-4BD2-BEAF-29F492AC9F2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51575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C6AEA2-2B0F-42AD-B014-92049E2CB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B35179C-380E-46A4-A9A6-0AC52BD48B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A17413B-DD31-4C43-ABAF-82195B054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D0992-9A06-40CD-BC13-9849E7F26D19}" type="datetimeFigureOut">
              <a:rPr lang="es-MX" smtClean="0"/>
              <a:t>02/07/2020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E31167-C65B-4B30-9883-2DF4CBC89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3870A67-58E5-46EE-933F-D35D1E6AC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53561-C689-4BD2-BEAF-29F492AC9F2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13381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4BBB42-29A0-42B7-B74C-85838DBC5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926AC65-B3E2-4BD5-81D1-AE5E468A0C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B564259-0E14-4E6A-94A1-6573759243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ACF25AE-E5FD-4DE4-9C38-5FC40E9BC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D0992-9A06-40CD-BC13-9849E7F26D19}" type="datetimeFigureOut">
              <a:rPr lang="es-MX" smtClean="0"/>
              <a:t>02/07/2020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208C9C9-9504-411B-912A-10F7B5D56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9291227-BAF3-4D13-95BB-EA3670A1A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53561-C689-4BD2-BEAF-29F492AC9F2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9342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CA6A2D-D87F-4817-B535-2B4C1FA80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79D028E-AA45-48FB-81F0-350781BAA5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53E2A5F-0499-43F2-AEBF-B39D96B428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59D2838-E7B8-4027-BE1B-1F71D0385B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FA5FBB1-E902-4FA4-AB15-DDECA119E5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83623B4-F31B-44DA-8F85-1B1C97F70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D0992-9A06-40CD-BC13-9849E7F26D19}" type="datetimeFigureOut">
              <a:rPr lang="es-MX" smtClean="0"/>
              <a:t>02/07/2020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5F978F7-D0F3-4A27-8A1A-C461488C3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0F8E91C-6B8D-4E12-9BC5-9A20492F1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53561-C689-4BD2-BEAF-29F492AC9F2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44144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C994AD-F7BE-47A8-A1C8-98C8E1D89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FE86321-69B3-4604-9B8B-D80BCD949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D0992-9A06-40CD-BC13-9849E7F26D19}" type="datetimeFigureOut">
              <a:rPr lang="es-MX" smtClean="0"/>
              <a:t>02/07/2020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38DEA40-3857-485E-AD34-8977EB801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50AFCFD-D680-4568-85D0-9EB4CC0CA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53561-C689-4BD2-BEAF-29F492AC9F2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96714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B70A177-B471-478A-AAC1-AEB172836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D0992-9A06-40CD-BC13-9849E7F26D19}" type="datetimeFigureOut">
              <a:rPr lang="es-MX" smtClean="0"/>
              <a:t>02/07/2020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6141E40-79D7-4984-BC5C-475F5F657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6F1F3EB-18E8-4190-B309-904FC3BEC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53561-C689-4BD2-BEAF-29F492AC9F2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17553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FA9665-69F5-4000-B8E4-DC4DA2841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227AE1-0725-4FE3-9B8A-DE40C23C5E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39194CB-CEFD-4CAD-8E8F-588A76ADC4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2D46BF8-66BE-4DD3-97E9-2DD162AD6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D0992-9A06-40CD-BC13-9849E7F26D19}" type="datetimeFigureOut">
              <a:rPr lang="es-MX" smtClean="0"/>
              <a:t>02/07/2020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52B61E8-7DAE-4348-B07E-15FD25D66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77B3220-91E7-4E20-9324-C2E89DEC2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53561-C689-4BD2-BEAF-29F492AC9F2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35857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8BC9E4-EAEC-4740-9BA1-13ECBFC7D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ED242DC-C53F-4220-BE4A-871014158C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0C5DC29-0D31-451F-A5C8-760E73351A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6A32888-2F0D-4360-B77B-0FD895C70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D0992-9A06-40CD-BC13-9849E7F26D19}" type="datetimeFigureOut">
              <a:rPr lang="es-MX" smtClean="0"/>
              <a:t>02/07/2020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AF2718D-9A8E-4E80-BF04-39568E6C4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45C9C0-D51E-40DF-901F-001F05B59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53561-C689-4BD2-BEAF-29F492AC9F2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64653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99BA214-331A-47DE-8840-5AE223B23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ADE7DC3-3527-45D3-BCC8-87B5342C23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B1B0A4-E8A6-47A6-B4AB-0D08333669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D0992-9A06-40CD-BC13-9849E7F26D19}" type="datetimeFigureOut">
              <a:rPr lang="es-MX" smtClean="0"/>
              <a:t>02/07/2020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56753B4-E56B-4E73-B109-714C136460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4A8479-9B33-434C-968C-7B73A8B383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53561-C689-4BD2-BEAF-29F492AC9F2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87738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13" Type="http://schemas.openxmlformats.org/officeDocument/2006/relationships/slide" Target="slide7.xml"/><Relationship Id="rId18" Type="http://schemas.openxmlformats.org/officeDocument/2006/relationships/slide" Target="slide29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21" Type="http://schemas.openxmlformats.org/officeDocument/2006/relationships/slide" Target="slide33.xml"/><Relationship Id="rId7" Type="http://schemas.openxmlformats.org/officeDocument/2006/relationships/slide" Target="slide15.xml"/><Relationship Id="rId12" Type="http://schemas.openxmlformats.org/officeDocument/2006/relationships/slide" Target="slide23.xml"/><Relationship Id="rId17" Type="http://schemas.openxmlformats.org/officeDocument/2006/relationships/image" Target="../media/image1.png"/><Relationship Id="rId25" Type="http://schemas.openxmlformats.org/officeDocument/2006/relationships/slide" Target="slide41.xml"/><Relationship Id="rId2" Type="http://schemas.openxmlformats.org/officeDocument/2006/relationships/audio" Target="../media/media1.mp3"/><Relationship Id="rId16" Type="http://schemas.openxmlformats.org/officeDocument/2006/relationships/slide" Target="slide25.xml"/><Relationship Id="rId20" Type="http://schemas.openxmlformats.org/officeDocument/2006/relationships/slide" Target="slide27.xml"/><Relationship Id="rId1" Type="http://schemas.microsoft.com/office/2007/relationships/media" Target="../media/media1.mp3"/><Relationship Id="rId6" Type="http://schemas.openxmlformats.org/officeDocument/2006/relationships/slide" Target="slide9.xml"/><Relationship Id="rId11" Type="http://schemas.openxmlformats.org/officeDocument/2006/relationships/slide" Target="slide17.xml"/><Relationship Id="rId24" Type="http://schemas.openxmlformats.org/officeDocument/2006/relationships/slide" Target="slide35.xml"/><Relationship Id="rId5" Type="http://schemas.openxmlformats.org/officeDocument/2006/relationships/slide" Target="slide3.xml"/><Relationship Id="rId15" Type="http://schemas.openxmlformats.org/officeDocument/2006/relationships/slide" Target="slide19.xml"/><Relationship Id="rId23" Type="http://schemas.openxmlformats.org/officeDocument/2006/relationships/slide" Target="slide39.xml"/><Relationship Id="rId10" Type="http://schemas.openxmlformats.org/officeDocument/2006/relationships/slide" Target="slide11.xml"/><Relationship Id="rId19" Type="http://schemas.openxmlformats.org/officeDocument/2006/relationships/slide" Target="slide31.xml"/><Relationship Id="rId4" Type="http://schemas.openxmlformats.org/officeDocument/2006/relationships/audio" Target="../media/audio1.wav"/><Relationship Id="rId9" Type="http://schemas.openxmlformats.org/officeDocument/2006/relationships/slide" Target="slide5.xml"/><Relationship Id="rId14" Type="http://schemas.openxmlformats.org/officeDocument/2006/relationships/slide" Target="slide13.xml"/><Relationship Id="rId22" Type="http://schemas.openxmlformats.org/officeDocument/2006/relationships/slide" Target="slide37.xml"/><Relationship Id="rId27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4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3.wav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4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2.wav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4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3.wav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4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3.wav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4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3.wav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4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3.wav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4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3.wav"/><Relationship Id="rId4" Type="http://schemas.openxmlformats.org/officeDocument/2006/relationships/slide" Target="slid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4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3.wav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4.wav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4.wav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4.wav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3.wav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3.wav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4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3.wav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4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3.wav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01">
            <a:hlinkClick r:id="rId5" action="ppaction://hlinksldjump"/>
            <a:extLst>
              <a:ext uri="{FF2B5EF4-FFF2-40B4-BE49-F238E27FC236}">
                <a16:creationId xmlns:a16="http://schemas.microsoft.com/office/drawing/2014/main" id="{31A96485-E41B-42B6-A43F-9E51BAFB9896}"/>
              </a:ext>
            </a:extLst>
          </p:cNvPr>
          <p:cNvSpPr/>
          <p:nvPr/>
        </p:nvSpPr>
        <p:spPr>
          <a:xfrm>
            <a:off x="4910654" y="599090"/>
            <a:ext cx="1604866" cy="1001066"/>
          </a:xfrm>
          <a:custGeom>
            <a:avLst/>
            <a:gdLst>
              <a:gd name="connsiteX0" fmla="*/ 0 w 1604866"/>
              <a:gd name="connsiteY0" fmla="*/ 166848 h 1001066"/>
              <a:gd name="connsiteX1" fmla="*/ 166848 w 1604866"/>
              <a:gd name="connsiteY1" fmla="*/ 0 h 1001066"/>
              <a:gd name="connsiteX2" fmla="*/ 590571 w 1604866"/>
              <a:gd name="connsiteY2" fmla="*/ 0 h 1001066"/>
              <a:gd name="connsiteX3" fmla="*/ 1039718 w 1604866"/>
              <a:gd name="connsiteY3" fmla="*/ 0 h 1001066"/>
              <a:gd name="connsiteX4" fmla="*/ 1438018 w 1604866"/>
              <a:gd name="connsiteY4" fmla="*/ 0 h 1001066"/>
              <a:gd name="connsiteX5" fmla="*/ 1604866 w 1604866"/>
              <a:gd name="connsiteY5" fmla="*/ 166848 h 1001066"/>
              <a:gd name="connsiteX6" fmla="*/ 1604866 w 1604866"/>
              <a:gd name="connsiteY6" fmla="*/ 513880 h 1001066"/>
              <a:gd name="connsiteX7" fmla="*/ 1604866 w 1604866"/>
              <a:gd name="connsiteY7" fmla="*/ 834218 h 1001066"/>
              <a:gd name="connsiteX8" fmla="*/ 1438018 w 1604866"/>
              <a:gd name="connsiteY8" fmla="*/ 1001066 h 1001066"/>
              <a:gd name="connsiteX9" fmla="*/ 1039718 w 1604866"/>
              <a:gd name="connsiteY9" fmla="*/ 1001066 h 1001066"/>
              <a:gd name="connsiteX10" fmla="*/ 654130 w 1604866"/>
              <a:gd name="connsiteY10" fmla="*/ 1001066 h 1001066"/>
              <a:gd name="connsiteX11" fmla="*/ 166848 w 1604866"/>
              <a:gd name="connsiteY11" fmla="*/ 1001066 h 1001066"/>
              <a:gd name="connsiteX12" fmla="*/ 0 w 1604866"/>
              <a:gd name="connsiteY12" fmla="*/ 834218 h 1001066"/>
              <a:gd name="connsiteX13" fmla="*/ 0 w 1604866"/>
              <a:gd name="connsiteY13" fmla="*/ 487186 h 1001066"/>
              <a:gd name="connsiteX14" fmla="*/ 0 w 1604866"/>
              <a:gd name="connsiteY14" fmla="*/ 166848 h 100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04866" h="1001066" fill="none" extrusionOk="0">
                <a:moveTo>
                  <a:pt x="0" y="166848"/>
                </a:moveTo>
                <a:cubicBezTo>
                  <a:pt x="-1741" y="76558"/>
                  <a:pt x="70287" y="-1347"/>
                  <a:pt x="166848" y="0"/>
                </a:cubicBezTo>
                <a:cubicBezTo>
                  <a:pt x="267912" y="-10367"/>
                  <a:pt x="417261" y="49462"/>
                  <a:pt x="590571" y="0"/>
                </a:cubicBezTo>
                <a:cubicBezTo>
                  <a:pt x="763881" y="-49462"/>
                  <a:pt x="949310" y="47564"/>
                  <a:pt x="1039718" y="0"/>
                </a:cubicBezTo>
                <a:cubicBezTo>
                  <a:pt x="1130126" y="-47564"/>
                  <a:pt x="1281915" y="3623"/>
                  <a:pt x="1438018" y="0"/>
                </a:cubicBezTo>
                <a:cubicBezTo>
                  <a:pt x="1543189" y="2871"/>
                  <a:pt x="1597114" y="72805"/>
                  <a:pt x="1604866" y="166848"/>
                </a:cubicBezTo>
                <a:cubicBezTo>
                  <a:pt x="1632092" y="283799"/>
                  <a:pt x="1589982" y="369622"/>
                  <a:pt x="1604866" y="513880"/>
                </a:cubicBezTo>
                <a:cubicBezTo>
                  <a:pt x="1619750" y="658138"/>
                  <a:pt x="1598803" y="711175"/>
                  <a:pt x="1604866" y="834218"/>
                </a:cubicBezTo>
                <a:cubicBezTo>
                  <a:pt x="1593834" y="928381"/>
                  <a:pt x="1539147" y="977847"/>
                  <a:pt x="1438018" y="1001066"/>
                </a:cubicBezTo>
                <a:cubicBezTo>
                  <a:pt x="1321209" y="1046602"/>
                  <a:pt x="1145628" y="954570"/>
                  <a:pt x="1039718" y="1001066"/>
                </a:cubicBezTo>
                <a:cubicBezTo>
                  <a:pt x="933808" y="1047562"/>
                  <a:pt x="778689" y="957832"/>
                  <a:pt x="654130" y="1001066"/>
                </a:cubicBezTo>
                <a:cubicBezTo>
                  <a:pt x="529571" y="1044300"/>
                  <a:pt x="366182" y="954956"/>
                  <a:pt x="166848" y="1001066"/>
                </a:cubicBezTo>
                <a:cubicBezTo>
                  <a:pt x="62595" y="988751"/>
                  <a:pt x="-811" y="931479"/>
                  <a:pt x="0" y="834218"/>
                </a:cubicBezTo>
                <a:cubicBezTo>
                  <a:pt x="-10989" y="717309"/>
                  <a:pt x="10305" y="651945"/>
                  <a:pt x="0" y="487186"/>
                </a:cubicBezTo>
                <a:cubicBezTo>
                  <a:pt x="-10305" y="322427"/>
                  <a:pt x="10128" y="291073"/>
                  <a:pt x="0" y="166848"/>
                </a:cubicBezTo>
                <a:close/>
              </a:path>
              <a:path w="1604866" h="1001066" stroke="0" extrusionOk="0">
                <a:moveTo>
                  <a:pt x="0" y="166848"/>
                </a:moveTo>
                <a:cubicBezTo>
                  <a:pt x="-13343" y="59776"/>
                  <a:pt x="61574" y="6742"/>
                  <a:pt x="166848" y="0"/>
                </a:cubicBezTo>
                <a:cubicBezTo>
                  <a:pt x="346628" y="-13440"/>
                  <a:pt x="458154" y="44641"/>
                  <a:pt x="577860" y="0"/>
                </a:cubicBezTo>
                <a:cubicBezTo>
                  <a:pt x="697566" y="-44641"/>
                  <a:pt x="891688" y="41519"/>
                  <a:pt x="988871" y="0"/>
                </a:cubicBezTo>
                <a:cubicBezTo>
                  <a:pt x="1086054" y="-41519"/>
                  <a:pt x="1237623" y="40152"/>
                  <a:pt x="1438018" y="0"/>
                </a:cubicBezTo>
                <a:cubicBezTo>
                  <a:pt x="1535486" y="15094"/>
                  <a:pt x="1609226" y="48923"/>
                  <a:pt x="1604866" y="166848"/>
                </a:cubicBezTo>
                <a:cubicBezTo>
                  <a:pt x="1607822" y="316041"/>
                  <a:pt x="1590697" y="402822"/>
                  <a:pt x="1604866" y="507207"/>
                </a:cubicBezTo>
                <a:cubicBezTo>
                  <a:pt x="1619035" y="611592"/>
                  <a:pt x="1598371" y="681215"/>
                  <a:pt x="1604866" y="834218"/>
                </a:cubicBezTo>
                <a:cubicBezTo>
                  <a:pt x="1604550" y="923329"/>
                  <a:pt x="1534575" y="1020441"/>
                  <a:pt x="1438018" y="1001066"/>
                </a:cubicBezTo>
                <a:cubicBezTo>
                  <a:pt x="1267424" y="1046951"/>
                  <a:pt x="1123771" y="979977"/>
                  <a:pt x="1014295" y="1001066"/>
                </a:cubicBezTo>
                <a:cubicBezTo>
                  <a:pt x="904819" y="1022155"/>
                  <a:pt x="691658" y="955927"/>
                  <a:pt x="577860" y="1001066"/>
                </a:cubicBezTo>
                <a:cubicBezTo>
                  <a:pt x="464062" y="1046205"/>
                  <a:pt x="312476" y="988153"/>
                  <a:pt x="166848" y="1001066"/>
                </a:cubicBezTo>
                <a:cubicBezTo>
                  <a:pt x="67678" y="987041"/>
                  <a:pt x="2660" y="928105"/>
                  <a:pt x="0" y="834218"/>
                </a:cubicBezTo>
                <a:cubicBezTo>
                  <a:pt x="-38858" y="683295"/>
                  <a:pt x="40743" y="574324"/>
                  <a:pt x="0" y="487186"/>
                </a:cubicBezTo>
                <a:cubicBezTo>
                  <a:pt x="-40743" y="400048"/>
                  <a:pt x="16569" y="261687"/>
                  <a:pt x="0" y="166848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854837191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5400" dirty="0">
                <a:solidFill>
                  <a:schemeClr val="tx1"/>
                </a:solidFill>
                <a:latin typeface="Cabin Sketch" panose="020B0503050202020004" pitchFamily="34" charset="0"/>
              </a:rPr>
              <a:t>1</a:t>
            </a:r>
          </a:p>
        </p:txBody>
      </p:sp>
      <p:sp>
        <p:nvSpPr>
          <p:cNvPr id="5" name="04">
            <a:hlinkClick r:id="rId6" action="ppaction://hlinksldjump"/>
            <a:extLst>
              <a:ext uri="{FF2B5EF4-FFF2-40B4-BE49-F238E27FC236}">
                <a16:creationId xmlns:a16="http://schemas.microsoft.com/office/drawing/2014/main" id="{8172BEF5-36CA-4707-9275-2BE6D4CF2C0B}"/>
              </a:ext>
            </a:extLst>
          </p:cNvPr>
          <p:cNvSpPr/>
          <p:nvPr/>
        </p:nvSpPr>
        <p:spPr>
          <a:xfrm>
            <a:off x="10154465" y="587804"/>
            <a:ext cx="1604866" cy="1001066"/>
          </a:xfrm>
          <a:custGeom>
            <a:avLst/>
            <a:gdLst>
              <a:gd name="connsiteX0" fmla="*/ 0 w 1604866"/>
              <a:gd name="connsiteY0" fmla="*/ 166848 h 1001066"/>
              <a:gd name="connsiteX1" fmla="*/ 166848 w 1604866"/>
              <a:gd name="connsiteY1" fmla="*/ 0 h 1001066"/>
              <a:gd name="connsiteX2" fmla="*/ 590571 w 1604866"/>
              <a:gd name="connsiteY2" fmla="*/ 0 h 1001066"/>
              <a:gd name="connsiteX3" fmla="*/ 1014295 w 1604866"/>
              <a:gd name="connsiteY3" fmla="*/ 0 h 1001066"/>
              <a:gd name="connsiteX4" fmla="*/ 1438018 w 1604866"/>
              <a:gd name="connsiteY4" fmla="*/ 0 h 1001066"/>
              <a:gd name="connsiteX5" fmla="*/ 1604866 w 1604866"/>
              <a:gd name="connsiteY5" fmla="*/ 166848 h 1001066"/>
              <a:gd name="connsiteX6" fmla="*/ 1604866 w 1604866"/>
              <a:gd name="connsiteY6" fmla="*/ 500533 h 1001066"/>
              <a:gd name="connsiteX7" fmla="*/ 1604866 w 1604866"/>
              <a:gd name="connsiteY7" fmla="*/ 834218 h 1001066"/>
              <a:gd name="connsiteX8" fmla="*/ 1438018 w 1604866"/>
              <a:gd name="connsiteY8" fmla="*/ 1001066 h 1001066"/>
              <a:gd name="connsiteX9" fmla="*/ 1014295 w 1604866"/>
              <a:gd name="connsiteY9" fmla="*/ 1001066 h 1001066"/>
              <a:gd name="connsiteX10" fmla="*/ 615995 w 1604866"/>
              <a:gd name="connsiteY10" fmla="*/ 1001066 h 1001066"/>
              <a:gd name="connsiteX11" fmla="*/ 166848 w 1604866"/>
              <a:gd name="connsiteY11" fmla="*/ 1001066 h 1001066"/>
              <a:gd name="connsiteX12" fmla="*/ 0 w 1604866"/>
              <a:gd name="connsiteY12" fmla="*/ 834218 h 1001066"/>
              <a:gd name="connsiteX13" fmla="*/ 0 w 1604866"/>
              <a:gd name="connsiteY13" fmla="*/ 500533 h 1001066"/>
              <a:gd name="connsiteX14" fmla="*/ 0 w 1604866"/>
              <a:gd name="connsiteY14" fmla="*/ 166848 h 100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04866" h="1001066" fill="none" extrusionOk="0">
                <a:moveTo>
                  <a:pt x="0" y="166848"/>
                </a:moveTo>
                <a:cubicBezTo>
                  <a:pt x="-3277" y="72807"/>
                  <a:pt x="73819" y="11049"/>
                  <a:pt x="166848" y="0"/>
                </a:cubicBezTo>
                <a:cubicBezTo>
                  <a:pt x="350245" y="-38883"/>
                  <a:pt x="418331" y="43846"/>
                  <a:pt x="590571" y="0"/>
                </a:cubicBezTo>
                <a:cubicBezTo>
                  <a:pt x="762811" y="-43846"/>
                  <a:pt x="910852" y="39848"/>
                  <a:pt x="1014295" y="0"/>
                </a:cubicBezTo>
                <a:cubicBezTo>
                  <a:pt x="1117738" y="-39848"/>
                  <a:pt x="1241785" y="43699"/>
                  <a:pt x="1438018" y="0"/>
                </a:cubicBezTo>
                <a:cubicBezTo>
                  <a:pt x="1547814" y="20269"/>
                  <a:pt x="1597592" y="65923"/>
                  <a:pt x="1604866" y="166848"/>
                </a:cubicBezTo>
                <a:cubicBezTo>
                  <a:pt x="1612863" y="234956"/>
                  <a:pt x="1592892" y="376604"/>
                  <a:pt x="1604866" y="500533"/>
                </a:cubicBezTo>
                <a:cubicBezTo>
                  <a:pt x="1616840" y="624463"/>
                  <a:pt x="1593033" y="753849"/>
                  <a:pt x="1604866" y="834218"/>
                </a:cubicBezTo>
                <a:cubicBezTo>
                  <a:pt x="1592749" y="934483"/>
                  <a:pt x="1536268" y="1011221"/>
                  <a:pt x="1438018" y="1001066"/>
                </a:cubicBezTo>
                <a:cubicBezTo>
                  <a:pt x="1254546" y="1040975"/>
                  <a:pt x="1195088" y="993087"/>
                  <a:pt x="1014295" y="1001066"/>
                </a:cubicBezTo>
                <a:cubicBezTo>
                  <a:pt x="833502" y="1009045"/>
                  <a:pt x="774856" y="965791"/>
                  <a:pt x="615995" y="1001066"/>
                </a:cubicBezTo>
                <a:cubicBezTo>
                  <a:pt x="457134" y="1036341"/>
                  <a:pt x="279616" y="979335"/>
                  <a:pt x="166848" y="1001066"/>
                </a:cubicBezTo>
                <a:cubicBezTo>
                  <a:pt x="70966" y="1002492"/>
                  <a:pt x="16020" y="946413"/>
                  <a:pt x="0" y="834218"/>
                </a:cubicBezTo>
                <a:cubicBezTo>
                  <a:pt x="-36753" y="748551"/>
                  <a:pt x="34245" y="657129"/>
                  <a:pt x="0" y="500533"/>
                </a:cubicBezTo>
                <a:cubicBezTo>
                  <a:pt x="-34245" y="343938"/>
                  <a:pt x="2133" y="251348"/>
                  <a:pt x="0" y="166848"/>
                </a:cubicBezTo>
                <a:close/>
              </a:path>
              <a:path w="1604866" h="1001066" stroke="0" extrusionOk="0">
                <a:moveTo>
                  <a:pt x="0" y="166848"/>
                </a:moveTo>
                <a:cubicBezTo>
                  <a:pt x="-832" y="50195"/>
                  <a:pt x="62956" y="-22534"/>
                  <a:pt x="166848" y="0"/>
                </a:cubicBezTo>
                <a:cubicBezTo>
                  <a:pt x="272289" y="-29841"/>
                  <a:pt x="474360" y="17802"/>
                  <a:pt x="565148" y="0"/>
                </a:cubicBezTo>
                <a:cubicBezTo>
                  <a:pt x="655936" y="-17802"/>
                  <a:pt x="854616" y="34926"/>
                  <a:pt x="988871" y="0"/>
                </a:cubicBezTo>
                <a:cubicBezTo>
                  <a:pt x="1123126" y="-34926"/>
                  <a:pt x="1287760" y="23648"/>
                  <a:pt x="1438018" y="0"/>
                </a:cubicBezTo>
                <a:cubicBezTo>
                  <a:pt x="1524405" y="-9492"/>
                  <a:pt x="1616660" y="70829"/>
                  <a:pt x="1604866" y="166848"/>
                </a:cubicBezTo>
                <a:cubicBezTo>
                  <a:pt x="1611699" y="285662"/>
                  <a:pt x="1583330" y="341516"/>
                  <a:pt x="1604866" y="493859"/>
                </a:cubicBezTo>
                <a:cubicBezTo>
                  <a:pt x="1626402" y="646202"/>
                  <a:pt x="1604202" y="760186"/>
                  <a:pt x="1604866" y="834218"/>
                </a:cubicBezTo>
                <a:cubicBezTo>
                  <a:pt x="1611987" y="933578"/>
                  <a:pt x="1534829" y="984155"/>
                  <a:pt x="1438018" y="1001066"/>
                </a:cubicBezTo>
                <a:cubicBezTo>
                  <a:pt x="1259420" y="1035255"/>
                  <a:pt x="1227913" y="977184"/>
                  <a:pt x="1039718" y="1001066"/>
                </a:cubicBezTo>
                <a:cubicBezTo>
                  <a:pt x="851523" y="1024948"/>
                  <a:pt x="837723" y="986104"/>
                  <a:pt x="654130" y="1001066"/>
                </a:cubicBezTo>
                <a:cubicBezTo>
                  <a:pt x="470537" y="1016028"/>
                  <a:pt x="346799" y="993077"/>
                  <a:pt x="166848" y="1001066"/>
                </a:cubicBezTo>
                <a:cubicBezTo>
                  <a:pt x="70254" y="1009297"/>
                  <a:pt x="11316" y="905336"/>
                  <a:pt x="0" y="834218"/>
                </a:cubicBezTo>
                <a:cubicBezTo>
                  <a:pt x="-11178" y="688037"/>
                  <a:pt x="28582" y="578671"/>
                  <a:pt x="0" y="507207"/>
                </a:cubicBezTo>
                <a:cubicBezTo>
                  <a:pt x="-28582" y="435743"/>
                  <a:pt x="21539" y="265362"/>
                  <a:pt x="0" y="166848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515342936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5400" dirty="0">
                <a:solidFill>
                  <a:schemeClr val="tx1"/>
                </a:solidFill>
                <a:latin typeface="Cabin Sketch" panose="020B0503050202020004" pitchFamily="34" charset="0"/>
              </a:rPr>
              <a:t>4</a:t>
            </a:r>
          </a:p>
        </p:txBody>
      </p:sp>
      <p:sp>
        <p:nvSpPr>
          <p:cNvPr id="6" name="07">
            <a:hlinkClick r:id="rId7" action="ppaction://hlinksldjump"/>
            <a:extLst>
              <a:ext uri="{FF2B5EF4-FFF2-40B4-BE49-F238E27FC236}">
                <a16:creationId xmlns:a16="http://schemas.microsoft.com/office/drawing/2014/main" id="{D4CB86BC-D745-4E17-8F2E-D8B549F5F45F}"/>
              </a:ext>
            </a:extLst>
          </p:cNvPr>
          <p:cNvSpPr/>
          <p:nvPr/>
        </p:nvSpPr>
        <p:spPr>
          <a:xfrm>
            <a:off x="8406528" y="1778295"/>
            <a:ext cx="1604866" cy="1001066"/>
          </a:xfrm>
          <a:custGeom>
            <a:avLst/>
            <a:gdLst>
              <a:gd name="connsiteX0" fmla="*/ 0 w 1604866"/>
              <a:gd name="connsiteY0" fmla="*/ 166848 h 1001066"/>
              <a:gd name="connsiteX1" fmla="*/ 166848 w 1604866"/>
              <a:gd name="connsiteY1" fmla="*/ 0 h 1001066"/>
              <a:gd name="connsiteX2" fmla="*/ 615995 w 1604866"/>
              <a:gd name="connsiteY2" fmla="*/ 0 h 1001066"/>
              <a:gd name="connsiteX3" fmla="*/ 1014295 w 1604866"/>
              <a:gd name="connsiteY3" fmla="*/ 0 h 1001066"/>
              <a:gd name="connsiteX4" fmla="*/ 1438018 w 1604866"/>
              <a:gd name="connsiteY4" fmla="*/ 0 h 1001066"/>
              <a:gd name="connsiteX5" fmla="*/ 1604866 w 1604866"/>
              <a:gd name="connsiteY5" fmla="*/ 166848 h 1001066"/>
              <a:gd name="connsiteX6" fmla="*/ 1604866 w 1604866"/>
              <a:gd name="connsiteY6" fmla="*/ 480512 h 1001066"/>
              <a:gd name="connsiteX7" fmla="*/ 1604866 w 1604866"/>
              <a:gd name="connsiteY7" fmla="*/ 834218 h 1001066"/>
              <a:gd name="connsiteX8" fmla="*/ 1438018 w 1604866"/>
              <a:gd name="connsiteY8" fmla="*/ 1001066 h 1001066"/>
              <a:gd name="connsiteX9" fmla="*/ 1001583 w 1604866"/>
              <a:gd name="connsiteY9" fmla="*/ 1001066 h 1001066"/>
              <a:gd name="connsiteX10" fmla="*/ 590571 w 1604866"/>
              <a:gd name="connsiteY10" fmla="*/ 1001066 h 1001066"/>
              <a:gd name="connsiteX11" fmla="*/ 166848 w 1604866"/>
              <a:gd name="connsiteY11" fmla="*/ 1001066 h 1001066"/>
              <a:gd name="connsiteX12" fmla="*/ 0 w 1604866"/>
              <a:gd name="connsiteY12" fmla="*/ 834218 h 1001066"/>
              <a:gd name="connsiteX13" fmla="*/ 0 w 1604866"/>
              <a:gd name="connsiteY13" fmla="*/ 513880 h 1001066"/>
              <a:gd name="connsiteX14" fmla="*/ 0 w 1604866"/>
              <a:gd name="connsiteY14" fmla="*/ 166848 h 100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04866" h="1001066" fill="none" extrusionOk="0">
                <a:moveTo>
                  <a:pt x="0" y="166848"/>
                </a:moveTo>
                <a:cubicBezTo>
                  <a:pt x="-5934" y="95483"/>
                  <a:pt x="67702" y="-9130"/>
                  <a:pt x="166848" y="0"/>
                </a:cubicBezTo>
                <a:cubicBezTo>
                  <a:pt x="271123" y="-49699"/>
                  <a:pt x="442197" y="51131"/>
                  <a:pt x="615995" y="0"/>
                </a:cubicBezTo>
                <a:cubicBezTo>
                  <a:pt x="789793" y="-51131"/>
                  <a:pt x="867493" y="32967"/>
                  <a:pt x="1014295" y="0"/>
                </a:cubicBezTo>
                <a:cubicBezTo>
                  <a:pt x="1161097" y="-32967"/>
                  <a:pt x="1313907" y="25431"/>
                  <a:pt x="1438018" y="0"/>
                </a:cubicBezTo>
                <a:cubicBezTo>
                  <a:pt x="1538584" y="17080"/>
                  <a:pt x="1616583" y="90750"/>
                  <a:pt x="1604866" y="166848"/>
                </a:cubicBezTo>
                <a:cubicBezTo>
                  <a:pt x="1604958" y="244564"/>
                  <a:pt x="1576067" y="346018"/>
                  <a:pt x="1604866" y="480512"/>
                </a:cubicBezTo>
                <a:cubicBezTo>
                  <a:pt x="1633665" y="615006"/>
                  <a:pt x="1599308" y="707964"/>
                  <a:pt x="1604866" y="834218"/>
                </a:cubicBezTo>
                <a:cubicBezTo>
                  <a:pt x="1609133" y="929329"/>
                  <a:pt x="1512510" y="1007830"/>
                  <a:pt x="1438018" y="1001066"/>
                </a:cubicBezTo>
                <a:cubicBezTo>
                  <a:pt x="1301817" y="1034380"/>
                  <a:pt x="1094659" y="979725"/>
                  <a:pt x="1001583" y="1001066"/>
                </a:cubicBezTo>
                <a:cubicBezTo>
                  <a:pt x="908507" y="1022407"/>
                  <a:pt x="749120" y="978454"/>
                  <a:pt x="590571" y="1001066"/>
                </a:cubicBezTo>
                <a:cubicBezTo>
                  <a:pt x="432022" y="1023678"/>
                  <a:pt x="319183" y="975267"/>
                  <a:pt x="166848" y="1001066"/>
                </a:cubicBezTo>
                <a:cubicBezTo>
                  <a:pt x="61505" y="1012525"/>
                  <a:pt x="2585" y="920905"/>
                  <a:pt x="0" y="834218"/>
                </a:cubicBezTo>
                <a:cubicBezTo>
                  <a:pt x="-30728" y="713334"/>
                  <a:pt x="36553" y="595751"/>
                  <a:pt x="0" y="513880"/>
                </a:cubicBezTo>
                <a:cubicBezTo>
                  <a:pt x="-36553" y="432009"/>
                  <a:pt x="31488" y="340060"/>
                  <a:pt x="0" y="166848"/>
                </a:cubicBezTo>
                <a:close/>
              </a:path>
              <a:path w="1604866" h="1001066" stroke="0" extrusionOk="0">
                <a:moveTo>
                  <a:pt x="0" y="166848"/>
                </a:moveTo>
                <a:cubicBezTo>
                  <a:pt x="9694" y="64895"/>
                  <a:pt x="65739" y="3783"/>
                  <a:pt x="166848" y="0"/>
                </a:cubicBezTo>
                <a:cubicBezTo>
                  <a:pt x="315942" y="-26401"/>
                  <a:pt x="441042" y="16798"/>
                  <a:pt x="565148" y="0"/>
                </a:cubicBezTo>
                <a:cubicBezTo>
                  <a:pt x="689254" y="-16798"/>
                  <a:pt x="848676" y="32703"/>
                  <a:pt x="976160" y="0"/>
                </a:cubicBezTo>
                <a:cubicBezTo>
                  <a:pt x="1103644" y="-32703"/>
                  <a:pt x="1344977" y="37744"/>
                  <a:pt x="1438018" y="0"/>
                </a:cubicBezTo>
                <a:cubicBezTo>
                  <a:pt x="1522789" y="-8958"/>
                  <a:pt x="1622176" y="72665"/>
                  <a:pt x="1604866" y="166848"/>
                </a:cubicBezTo>
                <a:cubicBezTo>
                  <a:pt x="1634830" y="268617"/>
                  <a:pt x="1568818" y="354337"/>
                  <a:pt x="1604866" y="513880"/>
                </a:cubicBezTo>
                <a:cubicBezTo>
                  <a:pt x="1640914" y="673423"/>
                  <a:pt x="1582720" y="674050"/>
                  <a:pt x="1604866" y="834218"/>
                </a:cubicBezTo>
                <a:cubicBezTo>
                  <a:pt x="1606139" y="915041"/>
                  <a:pt x="1516380" y="1019506"/>
                  <a:pt x="1438018" y="1001066"/>
                </a:cubicBezTo>
                <a:cubicBezTo>
                  <a:pt x="1287961" y="1045795"/>
                  <a:pt x="1215503" y="998893"/>
                  <a:pt x="1039718" y="1001066"/>
                </a:cubicBezTo>
                <a:cubicBezTo>
                  <a:pt x="863933" y="1003239"/>
                  <a:pt x="803301" y="989192"/>
                  <a:pt x="654130" y="1001066"/>
                </a:cubicBezTo>
                <a:cubicBezTo>
                  <a:pt x="504959" y="1012940"/>
                  <a:pt x="348975" y="954463"/>
                  <a:pt x="166848" y="1001066"/>
                </a:cubicBezTo>
                <a:cubicBezTo>
                  <a:pt x="89684" y="997113"/>
                  <a:pt x="-24284" y="918252"/>
                  <a:pt x="0" y="834218"/>
                </a:cubicBezTo>
                <a:cubicBezTo>
                  <a:pt x="-18709" y="686624"/>
                  <a:pt x="14811" y="657534"/>
                  <a:pt x="0" y="520554"/>
                </a:cubicBezTo>
                <a:cubicBezTo>
                  <a:pt x="-14811" y="383574"/>
                  <a:pt x="11387" y="274658"/>
                  <a:pt x="0" y="166848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69245758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5400" dirty="0">
                <a:solidFill>
                  <a:schemeClr val="tx1"/>
                </a:solidFill>
                <a:latin typeface="Cabin Sketch" panose="020B0503050202020004" pitchFamily="34" charset="0"/>
              </a:rPr>
              <a:t>7</a:t>
            </a:r>
          </a:p>
        </p:txBody>
      </p:sp>
      <p:sp>
        <p:nvSpPr>
          <p:cNvPr id="7" name="10">
            <a:hlinkClick r:id="rId8" action="ppaction://hlinksldjump"/>
            <a:extLst>
              <a:ext uri="{FF2B5EF4-FFF2-40B4-BE49-F238E27FC236}">
                <a16:creationId xmlns:a16="http://schemas.microsoft.com/office/drawing/2014/main" id="{6CB0BD07-C96E-4A9F-9248-2586EEDA75EE}"/>
              </a:ext>
            </a:extLst>
          </p:cNvPr>
          <p:cNvSpPr/>
          <p:nvPr/>
        </p:nvSpPr>
        <p:spPr>
          <a:xfrm>
            <a:off x="6658591" y="2968786"/>
            <a:ext cx="1604866" cy="1001066"/>
          </a:xfrm>
          <a:custGeom>
            <a:avLst/>
            <a:gdLst>
              <a:gd name="connsiteX0" fmla="*/ 0 w 1604866"/>
              <a:gd name="connsiteY0" fmla="*/ 166848 h 1001066"/>
              <a:gd name="connsiteX1" fmla="*/ 166848 w 1604866"/>
              <a:gd name="connsiteY1" fmla="*/ 0 h 1001066"/>
              <a:gd name="connsiteX2" fmla="*/ 615995 w 1604866"/>
              <a:gd name="connsiteY2" fmla="*/ 0 h 1001066"/>
              <a:gd name="connsiteX3" fmla="*/ 1052430 w 1604866"/>
              <a:gd name="connsiteY3" fmla="*/ 0 h 1001066"/>
              <a:gd name="connsiteX4" fmla="*/ 1438018 w 1604866"/>
              <a:gd name="connsiteY4" fmla="*/ 0 h 1001066"/>
              <a:gd name="connsiteX5" fmla="*/ 1604866 w 1604866"/>
              <a:gd name="connsiteY5" fmla="*/ 166848 h 1001066"/>
              <a:gd name="connsiteX6" fmla="*/ 1604866 w 1604866"/>
              <a:gd name="connsiteY6" fmla="*/ 487186 h 1001066"/>
              <a:gd name="connsiteX7" fmla="*/ 1604866 w 1604866"/>
              <a:gd name="connsiteY7" fmla="*/ 834218 h 1001066"/>
              <a:gd name="connsiteX8" fmla="*/ 1438018 w 1604866"/>
              <a:gd name="connsiteY8" fmla="*/ 1001066 h 1001066"/>
              <a:gd name="connsiteX9" fmla="*/ 1052430 w 1604866"/>
              <a:gd name="connsiteY9" fmla="*/ 1001066 h 1001066"/>
              <a:gd name="connsiteX10" fmla="*/ 654130 w 1604866"/>
              <a:gd name="connsiteY10" fmla="*/ 1001066 h 1001066"/>
              <a:gd name="connsiteX11" fmla="*/ 166848 w 1604866"/>
              <a:gd name="connsiteY11" fmla="*/ 1001066 h 1001066"/>
              <a:gd name="connsiteX12" fmla="*/ 0 w 1604866"/>
              <a:gd name="connsiteY12" fmla="*/ 834218 h 1001066"/>
              <a:gd name="connsiteX13" fmla="*/ 0 w 1604866"/>
              <a:gd name="connsiteY13" fmla="*/ 513880 h 1001066"/>
              <a:gd name="connsiteX14" fmla="*/ 0 w 1604866"/>
              <a:gd name="connsiteY14" fmla="*/ 166848 h 100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04866" h="1001066" fill="none" extrusionOk="0">
                <a:moveTo>
                  <a:pt x="0" y="166848"/>
                </a:moveTo>
                <a:cubicBezTo>
                  <a:pt x="7203" y="49748"/>
                  <a:pt x="75789" y="-1811"/>
                  <a:pt x="166848" y="0"/>
                </a:cubicBezTo>
                <a:cubicBezTo>
                  <a:pt x="329163" y="-35818"/>
                  <a:pt x="440109" y="49528"/>
                  <a:pt x="615995" y="0"/>
                </a:cubicBezTo>
                <a:cubicBezTo>
                  <a:pt x="791881" y="-49528"/>
                  <a:pt x="905809" y="36487"/>
                  <a:pt x="1052430" y="0"/>
                </a:cubicBezTo>
                <a:cubicBezTo>
                  <a:pt x="1199051" y="-36487"/>
                  <a:pt x="1283938" y="33480"/>
                  <a:pt x="1438018" y="0"/>
                </a:cubicBezTo>
                <a:cubicBezTo>
                  <a:pt x="1511449" y="12218"/>
                  <a:pt x="1603053" y="92013"/>
                  <a:pt x="1604866" y="166848"/>
                </a:cubicBezTo>
                <a:cubicBezTo>
                  <a:pt x="1607934" y="273152"/>
                  <a:pt x="1586381" y="342225"/>
                  <a:pt x="1604866" y="487186"/>
                </a:cubicBezTo>
                <a:cubicBezTo>
                  <a:pt x="1623351" y="632147"/>
                  <a:pt x="1592443" y="721902"/>
                  <a:pt x="1604866" y="834218"/>
                </a:cubicBezTo>
                <a:cubicBezTo>
                  <a:pt x="1589136" y="929992"/>
                  <a:pt x="1523281" y="982609"/>
                  <a:pt x="1438018" y="1001066"/>
                </a:cubicBezTo>
                <a:cubicBezTo>
                  <a:pt x="1272038" y="1036698"/>
                  <a:pt x="1201877" y="956735"/>
                  <a:pt x="1052430" y="1001066"/>
                </a:cubicBezTo>
                <a:cubicBezTo>
                  <a:pt x="902983" y="1045397"/>
                  <a:pt x="770196" y="996224"/>
                  <a:pt x="654130" y="1001066"/>
                </a:cubicBezTo>
                <a:cubicBezTo>
                  <a:pt x="538064" y="1005908"/>
                  <a:pt x="270581" y="992520"/>
                  <a:pt x="166848" y="1001066"/>
                </a:cubicBezTo>
                <a:cubicBezTo>
                  <a:pt x="77267" y="996758"/>
                  <a:pt x="-2783" y="951054"/>
                  <a:pt x="0" y="834218"/>
                </a:cubicBezTo>
                <a:cubicBezTo>
                  <a:pt x="-8775" y="755710"/>
                  <a:pt x="13714" y="581390"/>
                  <a:pt x="0" y="513880"/>
                </a:cubicBezTo>
                <a:cubicBezTo>
                  <a:pt x="-13714" y="446370"/>
                  <a:pt x="26501" y="305455"/>
                  <a:pt x="0" y="166848"/>
                </a:cubicBezTo>
                <a:close/>
              </a:path>
              <a:path w="1604866" h="1001066" stroke="0" extrusionOk="0">
                <a:moveTo>
                  <a:pt x="0" y="166848"/>
                </a:moveTo>
                <a:cubicBezTo>
                  <a:pt x="10520" y="51245"/>
                  <a:pt x="64437" y="-19094"/>
                  <a:pt x="166848" y="0"/>
                </a:cubicBezTo>
                <a:cubicBezTo>
                  <a:pt x="273207" y="-34549"/>
                  <a:pt x="472407" y="11543"/>
                  <a:pt x="565148" y="0"/>
                </a:cubicBezTo>
                <a:cubicBezTo>
                  <a:pt x="657889" y="-11543"/>
                  <a:pt x="828948" y="20809"/>
                  <a:pt x="976160" y="0"/>
                </a:cubicBezTo>
                <a:cubicBezTo>
                  <a:pt x="1123372" y="-20809"/>
                  <a:pt x="1323474" y="28267"/>
                  <a:pt x="1438018" y="0"/>
                </a:cubicBezTo>
                <a:cubicBezTo>
                  <a:pt x="1532636" y="-23550"/>
                  <a:pt x="1602899" y="73339"/>
                  <a:pt x="1604866" y="166848"/>
                </a:cubicBezTo>
                <a:cubicBezTo>
                  <a:pt x="1606756" y="283867"/>
                  <a:pt x="1602193" y="416163"/>
                  <a:pt x="1604866" y="487186"/>
                </a:cubicBezTo>
                <a:cubicBezTo>
                  <a:pt x="1607539" y="558209"/>
                  <a:pt x="1564451" y="714736"/>
                  <a:pt x="1604866" y="834218"/>
                </a:cubicBezTo>
                <a:cubicBezTo>
                  <a:pt x="1616142" y="915235"/>
                  <a:pt x="1539033" y="990766"/>
                  <a:pt x="1438018" y="1001066"/>
                </a:cubicBezTo>
                <a:cubicBezTo>
                  <a:pt x="1223485" y="1007290"/>
                  <a:pt x="1103949" y="950336"/>
                  <a:pt x="1001583" y="1001066"/>
                </a:cubicBezTo>
                <a:cubicBezTo>
                  <a:pt x="899218" y="1051796"/>
                  <a:pt x="667530" y="956826"/>
                  <a:pt x="577860" y="1001066"/>
                </a:cubicBezTo>
                <a:cubicBezTo>
                  <a:pt x="488190" y="1045306"/>
                  <a:pt x="371721" y="968656"/>
                  <a:pt x="166848" y="1001066"/>
                </a:cubicBezTo>
                <a:cubicBezTo>
                  <a:pt x="59183" y="1000452"/>
                  <a:pt x="14949" y="929901"/>
                  <a:pt x="0" y="834218"/>
                </a:cubicBezTo>
                <a:cubicBezTo>
                  <a:pt x="-24102" y="742995"/>
                  <a:pt x="18953" y="591489"/>
                  <a:pt x="0" y="520554"/>
                </a:cubicBezTo>
                <a:cubicBezTo>
                  <a:pt x="-18953" y="449619"/>
                  <a:pt x="18873" y="245468"/>
                  <a:pt x="0" y="166848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010637385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5400" dirty="0">
                <a:solidFill>
                  <a:schemeClr val="tx1"/>
                </a:solidFill>
                <a:latin typeface="Cabin Sketch" panose="020B0503050202020004" pitchFamily="34" charset="0"/>
              </a:rPr>
              <a:t>10</a:t>
            </a:r>
          </a:p>
        </p:txBody>
      </p:sp>
      <p:sp>
        <p:nvSpPr>
          <p:cNvPr id="8" name="02">
            <a:hlinkClick r:id="rId9" action="ppaction://hlinksldjump"/>
            <a:extLst>
              <a:ext uri="{FF2B5EF4-FFF2-40B4-BE49-F238E27FC236}">
                <a16:creationId xmlns:a16="http://schemas.microsoft.com/office/drawing/2014/main" id="{9616A3E7-C9F6-4159-88A5-8A6B5CA36C0A}"/>
              </a:ext>
            </a:extLst>
          </p:cNvPr>
          <p:cNvSpPr/>
          <p:nvPr/>
        </p:nvSpPr>
        <p:spPr>
          <a:xfrm>
            <a:off x="6658591" y="599090"/>
            <a:ext cx="1604866" cy="1001066"/>
          </a:xfrm>
          <a:custGeom>
            <a:avLst/>
            <a:gdLst>
              <a:gd name="connsiteX0" fmla="*/ 0 w 1604866"/>
              <a:gd name="connsiteY0" fmla="*/ 166848 h 1001066"/>
              <a:gd name="connsiteX1" fmla="*/ 166848 w 1604866"/>
              <a:gd name="connsiteY1" fmla="*/ 0 h 1001066"/>
              <a:gd name="connsiteX2" fmla="*/ 615995 w 1604866"/>
              <a:gd name="connsiteY2" fmla="*/ 0 h 1001066"/>
              <a:gd name="connsiteX3" fmla="*/ 1001583 w 1604866"/>
              <a:gd name="connsiteY3" fmla="*/ 0 h 1001066"/>
              <a:gd name="connsiteX4" fmla="*/ 1438018 w 1604866"/>
              <a:gd name="connsiteY4" fmla="*/ 0 h 1001066"/>
              <a:gd name="connsiteX5" fmla="*/ 1604866 w 1604866"/>
              <a:gd name="connsiteY5" fmla="*/ 166848 h 1001066"/>
              <a:gd name="connsiteX6" fmla="*/ 1604866 w 1604866"/>
              <a:gd name="connsiteY6" fmla="*/ 480512 h 1001066"/>
              <a:gd name="connsiteX7" fmla="*/ 1604866 w 1604866"/>
              <a:gd name="connsiteY7" fmla="*/ 834218 h 1001066"/>
              <a:gd name="connsiteX8" fmla="*/ 1438018 w 1604866"/>
              <a:gd name="connsiteY8" fmla="*/ 1001066 h 1001066"/>
              <a:gd name="connsiteX9" fmla="*/ 1052430 w 1604866"/>
              <a:gd name="connsiteY9" fmla="*/ 1001066 h 1001066"/>
              <a:gd name="connsiteX10" fmla="*/ 615995 w 1604866"/>
              <a:gd name="connsiteY10" fmla="*/ 1001066 h 1001066"/>
              <a:gd name="connsiteX11" fmla="*/ 166848 w 1604866"/>
              <a:gd name="connsiteY11" fmla="*/ 1001066 h 1001066"/>
              <a:gd name="connsiteX12" fmla="*/ 0 w 1604866"/>
              <a:gd name="connsiteY12" fmla="*/ 834218 h 1001066"/>
              <a:gd name="connsiteX13" fmla="*/ 0 w 1604866"/>
              <a:gd name="connsiteY13" fmla="*/ 493859 h 1001066"/>
              <a:gd name="connsiteX14" fmla="*/ 0 w 1604866"/>
              <a:gd name="connsiteY14" fmla="*/ 166848 h 100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04866" h="1001066" fill="none" extrusionOk="0">
                <a:moveTo>
                  <a:pt x="0" y="166848"/>
                </a:moveTo>
                <a:cubicBezTo>
                  <a:pt x="-4849" y="94908"/>
                  <a:pt x="70401" y="-6872"/>
                  <a:pt x="166848" y="0"/>
                </a:cubicBezTo>
                <a:cubicBezTo>
                  <a:pt x="365626" y="-40151"/>
                  <a:pt x="484196" y="5084"/>
                  <a:pt x="615995" y="0"/>
                </a:cubicBezTo>
                <a:cubicBezTo>
                  <a:pt x="747794" y="-5084"/>
                  <a:pt x="873355" y="2259"/>
                  <a:pt x="1001583" y="0"/>
                </a:cubicBezTo>
                <a:cubicBezTo>
                  <a:pt x="1129811" y="-2259"/>
                  <a:pt x="1226276" y="23822"/>
                  <a:pt x="1438018" y="0"/>
                </a:cubicBezTo>
                <a:cubicBezTo>
                  <a:pt x="1520568" y="5702"/>
                  <a:pt x="1618060" y="73484"/>
                  <a:pt x="1604866" y="166848"/>
                </a:cubicBezTo>
                <a:cubicBezTo>
                  <a:pt x="1620997" y="292164"/>
                  <a:pt x="1590298" y="383570"/>
                  <a:pt x="1604866" y="480512"/>
                </a:cubicBezTo>
                <a:cubicBezTo>
                  <a:pt x="1619434" y="577454"/>
                  <a:pt x="1599187" y="701412"/>
                  <a:pt x="1604866" y="834218"/>
                </a:cubicBezTo>
                <a:cubicBezTo>
                  <a:pt x="1607973" y="944341"/>
                  <a:pt x="1535963" y="980937"/>
                  <a:pt x="1438018" y="1001066"/>
                </a:cubicBezTo>
                <a:cubicBezTo>
                  <a:pt x="1275405" y="1029123"/>
                  <a:pt x="1157888" y="989391"/>
                  <a:pt x="1052430" y="1001066"/>
                </a:cubicBezTo>
                <a:cubicBezTo>
                  <a:pt x="946972" y="1012741"/>
                  <a:pt x="792399" y="963920"/>
                  <a:pt x="615995" y="1001066"/>
                </a:cubicBezTo>
                <a:cubicBezTo>
                  <a:pt x="439592" y="1038212"/>
                  <a:pt x="387254" y="982101"/>
                  <a:pt x="166848" y="1001066"/>
                </a:cubicBezTo>
                <a:cubicBezTo>
                  <a:pt x="92421" y="1017269"/>
                  <a:pt x="12651" y="939594"/>
                  <a:pt x="0" y="834218"/>
                </a:cubicBezTo>
                <a:cubicBezTo>
                  <a:pt x="-7319" y="716757"/>
                  <a:pt x="26167" y="573504"/>
                  <a:pt x="0" y="493859"/>
                </a:cubicBezTo>
                <a:cubicBezTo>
                  <a:pt x="-26167" y="414214"/>
                  <a:pt x="35579" y="323048"/>
                  <a:pt x="0" y="166848"/>
                </a:cubicBezTo>
                <a:close/>
              </a:path>
              <a:path w="1604866" h="1001066" stroke="0" extrusionOk="0">
                <a:moveTo>
                  <a:pt x="0" y="166848"/>
                </a:moveTo>
                <a:cubicBezTo>
                  <a:pt x="-1122" y="76458"/>
                  <a:pt x="77006" y="600"/>
                  <a:pt x="166848" y="0"/>
                </a:cubicBezTo>
                <a:cubicBezTo>
                  <a:pt x="324763" y="-30270"/>
                  <a:pt x="429279" y="39440"/>
                  <a:pt x="590571" y="0"/>
                </a:cubicBezTo>
                <a:cubicBezTo>
                  <a:pt x="751863" y="-39440"/>
                  <a:pt x="828423" y="43030"/>
                  <a:pt x="1001583" y="0"/>
                </a:cubicBezTo>
                <a:cubicBezTo>
                  <a:pt x="1174743" y="-43030"/>
                  <a:pt x="1259905" y="40427"/>
                  <a:pt x="1438018" y="0"/>
                </a:cubicBezTo>
                <a:cubicBezTo>
                  <a:pt x="1532210" y="-4323"/>
                  <a:pt x="1590041" y="81031"/>
                  <a:pt x="1604866" y="166848"/>
                </a:cubicBezTo>
                <a:cubicBezTo>
                  <a:pt x="1636317" y="256733"/>
                  <a:pt x="1578200" y="389048"/>
                  <a:pt x="1604866" y="493859"/>
                </a:cubicBezTo>
                <a:cubicBezTo>
                  <a:pt x="1631532" y="598670"/>
                  <a:pt x="1596512" y="696737"/>
                  <a:pt x="1604866" y="834218"/>
                </a:cubicBezTo>
                <a:cubicBezTo>
                  <a:pt x="1609332" y="945352"/>
                  <a:pt x="1544425" y="1020270"/>
                  <a:pt x="1438018" y="1001066"/>
                </a:cubicBezTo>
                <a:cubicBezTo>
                  <a:pt x="1274984" y="1020337"/>
                  <a:pt x="1176856" y="962411"/>
                  <a:pt x="1052430" y="1001066"/>
                </a:cubicBezTo>
                <a:cubicBezTo>
                  <a:pt x="928004" y="1039721"/>
                  <a:pt x="801432" y="983936"/>
                  <a:pt x="641418" y="1001066"/>
                </a:cubicBezTo>
                <a:cubicBezTo>
                  <a:pt x="481404" y="1018196"/>
                  <a:pt x="310499" y="988782"/>
                  <a:pt x="166848" y="1001066"/>
                </a:cubicBezTo>
                <a:cubicBezTo>
                  <a:pt x="77522" y="1024103"/>
                  <a:pt x="-1964" y="926273"/>
                  <a:pt x="0" y="834218"/>
                </a:cubicBezTo>
                <a:cubicBezTo>
                  <a:pt x="-25424" y="681284"/>
                  <a:pt x="15665" y="649779"/>
                  <a:pt x="0" y="513880"/>
                </a:cubicBezTo>
                <a:cubicBezTo>
                  <a:pt x="-15665" y="377981"/>
                  <a:pt x="3168" y="300718"/>
                  <a:pt x="0" y="166848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72795365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5400" dirty="0">
                <a:solidFill>
                  <a:schemeClr val="tx1"/>
                </a:solidFill>
                <a:latin typeface="Cabin Sketch" panose="020B0503050202020004" pitchFamily="34" charset="0"/>
              </a:rPr>
              <a:t>2</a:t>
            </a:r>
          </a:p>
        </p:txBody>
      </p:sp>
      <p:sp>
        <p:nvSpPr>
          <p:cNvPr id="9" name="05">
            <a:hlinkClick r:id="rId10" action="ppaction://hlinksldjump"/>
            <a:extLst>
              <a:ext uri="{FF2B5EF4-FFF2-40B4-BE49-F238E27FC236}">
                <a16:creationId xmlns:a16="http://schemas.microsoft.com/office/drawing/2014/main" id="{7D1628F1-ADF0-4720-B270-57634022F1C4}"/>
              </a:ext>
            </a:extLst>
          </p:cNvPr>
          <p:cNvSpPr/>
          <p:nvPr/>
        </p:nvSpPr>
        <p:spPr>
          <a:xfrm>
            <a:off x="4898213" y="1782527"/>
            <a:ext cx="1604866" cy="1001066"/>
          </a:xfrm>
          <a:custGeom>
            <a:avLst/>
            <a:gdLst>
              <a:gd name="connsiteX0" fmla="*/ 0 w 1604866"/>
              <a:gd name="connsiteY0" fmla="*/ 166848 h 1001066"/>
              <a:gd name="connsiteX1" fmla="*/ 166848 w 1604866"/>
              <a:gd name="connsiteY1" fmla="*/ 0 h 1001066"/>
              <a:gd name="connsiteX2" fmla="*/ 565148 w 1604866"/>
              <a:gd name="connsiteY2" fmla="*/ 0 h 1001066"/>
              <a:gd name="connsiteX3" fmla="*/ 976160 w 1604866"/>
              <a:gd name="connsiteY3" fmla="*/ 0 h 1001066"/>
              <a:gd name="connsiteX4" fmla="*/ 1438018 w 1604866"/>
              <a:gd name="connsiteY4" fmla="*/ 0 h 1001066"/>
              <a:gd name="connsiteX5" fmla="*/ 1604866 w 1604866"/>
              <a:gd name="connsiteY5" fmla="*/ 166848 h 1001066"/>
              <a:gd name="connsiteX6" fmla="*/ 1604866 w 1604866"/>
              <a:gd name="connsiteY6" fmla="*/ 500533 h 1001066"/>
              <a:gd name="connsiteX7" fmla="*/ 1604866 w 1604866"/>
              <a:gd name="connsiteY7" fmla="*/ 834218 h 1001066"/>
              <a:gd name="connsiteX8" fmla="*/ 1438018 w 1604866"/>
              <a:gd name="connsiteY8" fmla="*/ 1001066 h 1001066"/>
              <a:gd name="connsiteX9" fmla="*/ 1027006 w 1604866"/>
              <a:gd name="connsiteY9" fmla="*/ 1001066 h 1001066"/>
              <a:gd name="connsiteX10" fmla="*/ 577860 w 1604866"/>
              <a:gd name="connsiteY10" fmla="*/ 1001066 h 1001066"/>
              <a:gd name="connsiteX11" fmla="*/ 166848 w 1604866"/>
              <a:gd name="connsiteY11" fmla="*/ 1001066 h 1001066"/>
              <a:gd name="connsiteX12" fmla="*/ 0 w 1604866"/>
              <a:gd name="connsiteY12" fmla="*/ 834218 h 1001066"/>
              <a:gd name="connsiteX13" fmla="*/ 0 w 1604866"/>
              <a:gd name="connsiteY13" fmla="*/ 520554 h 1001066"/>
              <a:gd name="connsiteX14" fmla="*/ 0 w 1604866"/>
              <a:gd name="connsiteY14" fmla="*/ 166848 h 100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04866" h="1001066" fill="none" extrusionOk="0">
                <a:moveTo>
                  <a:pt x="0" y="166848"/>
                </a:moveTo>
                <a:cubicBezTo>
                  <a:pt x="-4430" y="91162"/>
                  <a:pt x="70359" y="14739"/>
                  <a:pt x="166848" y="0"/>
                </a:cubicBezTo>
                <a:cubicBezTo>
                  <a:pt x="279615" y="-20809"/>
                  <a:pt x="432465" y="42571"/>
                  <a:pt x="565148" y="0"/>
                </a:cubicBezTo>
                <a:cubicBezTo>
                  <a:pt x="697831" y="-42571"/>
                  <a:pt x="873261" y="31420"/>
                  <a:pt x="976160" y="0"/>
                </a:cubicBezTo>
                <a:cubicBezTo>
                  <a:pt x="1079059" y="-31420"/>
                  <a:pt x="1214364" y="25884"/>
                  <a:pt x="1438018" y="0"/>
                </a:cubicBezTo>
                <a:cubicBezTo>
                  <a:pt x="1527191" y="-934"/>
                  <a:pt x="1601795" y="91880"/>
                  <a:pt x="1604866" y="166848"/>
                </a:cubicBezTo>
                <a:cubicBezTo>
                  <a:pt x="1634787" y="252840"/>
                  <a:pt x="1575868" y="359508"/>
                  <a:pt x="1604866" y="500533"/>
                </a:cubicBezTo>
                <a:cubicBezTo>
                  <a:pt x="1633864" y="641559"/>
                  <a:pt x="1567193" y="682638"/>
                  <a:pt x="1604866" y="834218"/>
                </a:cubicBezTo>
                <a:cubicBezTo>
                  <a:pt x="1631393" y="928095"/>
                  <a:pt x="1532703" y="991437"/>
                  <a:pt x="1438018" y="1001066"/>
                </a:cubicBezTo>
                <a:cubicBezTo>
                  <a:pt x="1279414" y="1033416"/>
                  <a:pt x="1137972" y="999680"/>
                  <a:pt x="1027006" y="1001066"/>
                </a:cubicBezTo>
                <a:cubicBezTo>
                  <a:pt x="916040" y="1002452"/>
                  <a:pt x="699111" y="988620"/>
                  <a:pt x="577860" y="1001066"/>
                </a:cubicBezTo>
                <a:cubicBezTo>
                  <a:pt x="456609" y="1013512"/>
                  <a:pt x="350694" y="983377"/>
                  <a:pt x="166848" y="1001066"/>
                </a:cubicBezTo>
                <a:cubicBezTo>
                  <a:pt x="69422" y="1022672"/>
                  <a:pt x="-15486" y="936113"/>
                  <a:pt x="0" y="834218"/>
                </a:cubicBezTo>
                <a:cubicBezTo>
                  <a:pt x="-32994" y="745380"/>
                  <a:pt x="5348" y="622201"/>
                  <a:pt x="0" y="520554"/>
                </a:cubicBezTo>
                <a:cubicBezTo>
                  <a:pt x="-5348" y="418907"/>
                  <a:pt x="15511" y="317780"/>
                  <a:pt x="0" y="166848"/>
                </a:cubicBezTo>
                <a:close/>
              </a:path>
              <a:path w="1604866" h="1001066" stroke="0" extrusionOk="0">
                <a:moveTo>
                  <a:pt x="0" y="166848"/>
                </a:moveTo>
                <a:cubicBezTo>
                  <a:pt x="-7158" y="96301"/>
                  <a:pt x="81111" y="399"/>
                  <a:pt x="166848" y="0"/>
                </a:cubicBezTo>
                <a:cubicBezTo>
                  <a:pt x="386763" y="-5897"/>
                  <a:pt x="460991" y="50353"/>
                  <a:pt x="615995" y="0"/>
                </a:cubicBezTo>
                <a:cubicBezTo>
                  <a:pt x="770999" y="-50353"/>
                  <a:pt x="875710" y="41328"/>
                  <a:pt x="1039718" y="0"/>
                </a:cubicBezTo>
                <a:cubicBezTo>
                  <a:pt x="1203726" y="-41328"/>
                  <a:pt x="1275135" y="41044"/>
                  <a:pt x="1438018" y="0"/>
                </a:cubicBezTo>
                <a:cubicBezTo>
                  <a:pt x="1525079" y="-3665"/>
                  <a:pt x="1619877" y="54354"/>
                  <a:pt x="1604866" y="166848"/>
                </a:cubicBezTo>
                <a:cubicBezTo>
                  <a:pt x="1623557" y="255020"/>
                  <a:pt x="1587689" y="437432"/>
                  <a:pt x="1604866" y="507207"/>
                </a:cubicBezTo>
                <a:cubicBezTo>
                  <a:pt x="1622043" y="576982"/>
                  <a:pt x="1601539" y="731810"/>
                  <a:pt x="1604866" y="834218"/>
                </a:cubicBezTo>
                <a:cubicBezTo>
                  <a:pt x="1582754" y="920383"/>
                  <a:pt x="1541202" y="996765"/>
                  <a:pt x="1438018" y="1001066"/>
                </a:cubicBezTo>
                <a:cubicBezTo>
                  <a:pt x="1304777" y="1021971"/>
                  <a:pt x="1206679" y="977418"/>
                  <a:pt x="988871" y="1001066"/>
                </a:cubicBezTo>
                <a:cubicBezTo>
                  <a:pt x="771063" y="1024714"/>
                  <a:pt x="765806" y="960748"/>
                  <a:pt x="577860" y="1001066"/>
                </a:cubicBezTo>
                <a:cubicBezTo>
                  <a:pt x="389914" y="1041384"/>
                  <a:pt x="354303" y="960717"/>
                  <a:pt x="166848" y="1001066"/>
                </a:cubicBezTo>
                <a:cubicBezTo>
                  <a:pt x="65316" y="981305"/>
                  <a:pt x="-22609" y="926209"/>
                  <a:pt x="0" y="834218"/>
                </a:cubicBezTo>
                <a:cubicBezTo>
                  <a:pt x="-28719" y="697457"/>
                  <a:pt x="6662" y="659985"/>
                  <a:pt x="0" y="487186"/>
                </a:cubicBezTo>
                <a:cubicBezTo>
                  <a:pt x="-6662" y="314387"/>
                  <a:pt x="20138" y="310287"/>
                  <a:pt x="0" y="166848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860555815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5400" dirty="0">
                <a:solidFill>
                  <a:schemeClr val="tx1"/>
                </a:solidFill>
                <a:latin typeface="Cabin Sketch" panose="020B0503050202020004" pitchFamily="34" charset="0"/>
              </a:rPr>
              <a:t>5</a:t>
            </a:r>
          </a:p>
        </p:txBody>
      </p:sp>
      <p:sp>
        <p:nvSpPr>
          <p:cNvPr id="10" name="08">
            <a:hlinkClick r:id="rId11" action="ppaction://hlinksldjump"/>
            <a:extLst>
              <a:ext uri="{FF2B5EF4-FFF2-40B4-BE49-F238E27FC236}">
                <a16:creationId xmlns:a16="http://schemas.microsoft.com/office/drawing/2014/main" id="{1F23F360-6D9F-4DAB-9A97-A37623DA1A02}"/>
              </a:ext>
            </a:extLst>
          </p:cNvPr>
          <p:cNvSpPr/>
          <p:nvPr/>
        </p:nvSpPr>
        <p:spPr>
          <a:xfrm>
            <a:off x="10154465" y="1778295"/>
            <a:ext cx="1604866" cy="1001066"/>
          </a:xfrm>
          <a:custGeom>
            <a:avLst/>
            <a:gdLst>
              <a:gd name="connsiteX0" fmla="*/ 0 w 1604866"/>
              <a:gd name="connsiteY0" fmla="*/ 166848 h 1001066"/>
              <a:gd name="connsiteX1" fmla="*/ 166848 w 1604866"/>
              <a:gd name="connsiteY1" fmla="*/ 0 h 1001066"/>
              <a:gd name="connsiteX2" fmla="*/ 577860 w 1604866"/>
              <a:gd name="connsiteY2" fmla="*/ 0 h 1001066"/>
              <a:gd name="connsiteX3" fmla="*/ 963448 w 1604866"/>
              <a:gd name="connsiteY3" fmla="*/ 0 h 1001066"/>
              <a:gd name="connsiteX4" fmla="*/ 1438018 w 1604866"/>
              <a:gd name="connsiteY4" fmla="*/ 0 h 1001066"/>
              <a:gd name="connsiteX5" fmla="*/ 1604866 w 1604866"/>
              <a:gd name="connsiteY5" fmla="*/ 166848 h 1001066"/>
              <a:gd name="connsiteX6" fmla="*/ 1604866 w 1604866"/>
              <a:gd name="connsiteY6" fmla="*/ 507207 h 1001066"/>
              <a:gd name="connsiteX7" fmla="*/ 1604866 w 1604866"/>
              <a:gd name="connsiteY7" fmla="*/ 834218 h 1001066"/>
              <a:gd name="connsiteX8" fmla="*/ 1438018 w 1604866"/>
              <a:gd name="connsiteY8" fmla="*/ 1001066 h 1001066"/>
              <a:gd name="connsiteX9" fmla="*/ 1001583 w 1604866"/>
              <a:gd name="connsiteY9" fmla="*/ 1001066 h 1001066"/>
              <a:gd name="connsiteX10" fmla="*/ 615995 w 1604866"/>
              <a:gd name="connsiteY10" fmla="*/ 1001066 h 1001066"/>
              <a:gd name="connsiteX11" fmla="*/ 166848 w 1604866"/>
              <a:gd name="connsiteY11" fmla="*/ 1001066 h 1001066"/>
              <a:gd name="connsiteX12" fmla="*/ 0 w 1604866"/>
              <a:gd name="connsiteY12" fmla="*/ 834218 h 1001066"/>
              <a:gd name="connsiteX13" fmla="*/ 0 w 1604866"/>
              <a:gd name="connsiteY13" fmla="*/ 507207 h 1001066"/>
              <a:gd name="connsiteX14" fmla="*/ 0 w 1604866"/>
              <a:gd name="connsiteY14" fmla="*/ 166848 h 100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04866" h="1001066" fill="none" extrusionOk="0">
                <a:moveTo>
                  <a:pt x="0" y="166848"/>
                </a:moveTo>
                <a:cubicBezTo>
                  <a:pt x="-13491" y="59360"/>
                  <a:pt x="90153" y="13964"/>
                  <a:pt x="166848" y="0"/>
                </a:cubicBezTo>
                <a:cubicBezTo>
                  <a:pt x="316311" y="-51"/>
                  <a:pt x="442728" y="41671"/>
                  <a:pt x="577860" y="0"/>
                </a:cubicBezTo>
                <a:cubicBezTo>
                  <a:pt x="712992" y="-41671"/>
                  <a:pt x="794626" y="33488"/>
                  <a:pt x="963448" y="0"/>
                </a:cubicBezTo>
                <a:cubicBezTo>
                  <a:pt x="1132270" y="-33488"/>
                  <a:pt x="1334055" y="47867"/>
                  <a:pt x="1438018" y="0"/>
                </a:cubicBezTo>
                <a:cubicBezTo>
                  <a:pt x="1538524" y="4469"/>
                  <a:pt x="1620810" y="57526"/>
                  <a:pt x="1604866" y="166848"/>
                </a:cubicBezTo>
                <a:cubicBezTo>
                  <a:pt x="1631527" y="328434"/>
                  <a:pt x="1586439" y="369876"/>
                  <a:pt x="1604866" y="507207"/>
                </a:cubicBezTo>
                <a:cubicBezTo>
                  <a:pt x="1623293" y="644538"/>
                  <a:pt x="1579405" y="712866"/>
                  <a:pt x="1604866" y="834218"/>
                </a:cubicBezTo>
                <a:cubicBezTo>
                  <a:pt x="1586675" y="925050"/>
                  <a:pt x="1540419" y="991201"/>
                  <a:pt x="1438018" y="1001066"/>
                </a:cubicBezTo>
                <a:cubicBezTo>
                  <a:pt x="1257134" y="1046062"/>
                  <a:pt x="1141557" y="997092"/>
                  <a:pt x="1001583" y="1001066"/>
                </a:cubicBezTo>
                <a:cubicBezTo>
                  <a:pt x="861609" y="1005040"/>
                  <a:pt x="751852" y="995058"/>
                  <a:pt x="615995" y="1001066"/>
                </a:cubicBezTo>
                <a:cubicBezTo>
                  <a:pt x="480138" y="1007074"/>
                  <a:pt x="283618" y="1000075"/>
                  <a:pt x="166848" y="1001066"/>
                </a:cubicBezTo>
                <a:cubicBezTo>
                  <a:pt x="82177" y="995132"/>
                  <a:pt x="-7049" y="901251"/>
                  <a:pt x="0" y="834218"/>
                </a:cubicBezTo>
                <a:cubicBezTo>
                  <a:pt x="-30957" y="707267"/>
                  <a:pt x="4754" y="616910"/>
                  <a:pt x="0" y="507207"/>
                </a:cubicBezTo>
                <a:cubicBezTo>
                  <a:pt x="-4754" y="397504"/>
                  <a:pt x="23767" y="237047"/>
                  <a:pt x="0" y="166848"/>
                </a:cubicBezTo>
                <a:close/>
              </a:path>
              <a:path w="1604866" h="1001066" stroke="0" extrusionOk="0">
                <a:moveTo>
                  <a:pt x="0" y="166848"/>
                </a:moveTo>
                <a:cubicBezTo>
                  <a:pt x="-20509" y="63886"/>
                  <a:pt x="58621" y="-5663"/>
                  <a:pt x="166848" y="0"/>
                </a:cubicBezTo>
                <a:cubicBezTo>
                  <a:pt x="271187" y="-9873"/>
                  <a:pt x="482955" y="23772"/>
                  <a:pt x="577860" y="0"/>
                </a:cubicBezTo>
                <a:cubicBezTo>
                  <a:pt x="672765" y="-23772"/>
                  <a:pt x="875856" y="46079"/>
                  <a:pt x="1014295" y="0"/>
                </a:cubicBezTo>
                <a:cubicBezTo>
                  <a:pt x="1152734" y="-46079"/>
                  <a:pt x="1229675" y="42878"/>
                  <a:pt x="1438018" y="0"/>
                </a:cubicBezTo>
                <a:cubicBezTo>
                  <a:pt x="1550328" y="12728"/>
                  <a:pt x="1596445" y="64984"/>
                  <a:pt x="1604866" y="166848"/>
                </a:cubicBezTo>
                <a:cubicBezTo>
                  <a:pt x="1624679" y="236285"/>
                  <a:pt x="1580768" y="388205"/>
                  <a:pt x="1604866" y="480512"/>
                </a:cubicBezTo>
                <a:cubicBezTo>
                  <a:pt x="1628964" y="572819"/>
                  <a:pt x="1580635" y="701937"/>
                  <a:pt x="1604866" y="834218"/>
                </a:cubicBezTo>
                <a:cubicBezTo>
                  <a:pt x="1609274" y="927970"/>
                  <a:pt x="1526054" y="1006221"/>
                  <a:pt x="1438018" y="1001066"/>
                </a:cubicBezTo>
                <a:cubicBezTo>
                  <a:pt x="1303845" y="1041232"/>
                  <a:pt x="1095567" y="961366"/>
                  <a:pt x="988871" y="1001066"/>
                </a:cubicBezTo>
                <a:cubicBezTo>
                  <a:pt x="882175" y="1040766"/>
                  <a:pt x="725002" y="983873"/>
                  <a:pt x="539725" y="1001066"/>
                </a:cubicBezTo>
                <a:cubicBezTo>
                  <a:pt x="354448" y="1018259"/>
                  <a:pt x="268167" y="987027"/>
                  <a:pt x="166848" y="1001066"/>
                </a:cubicBezTo>
                <a:cubicBezTo>
                  <a:pt x="72319" y="1018496"/>
                  <a:pt x="9933" y="914067"/>
                  <a:pt x="0" y="834218"/>
                </a:cubicBezTo>
                <a:cubicBezTo>
                  <a:pt x="-34288" y="754556"/>
                  <a:pt x="21285" y="663366"/>
                  <a:pt x="0" y="520554"/>
                </a:cubicBezTo>
                <a:cubicBezTo>
                  <a:pt x="-21285" y="377742"/>
                  <a:pt x="28682" y="239423"/>
                  <a:pt x="0" y="166848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21665935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5400" dirty="0">
                <a:solidFill>
                  <a:schemeClr val="tx1"/>
                </a:solidFill>
                <a:latin typeface="Cabin Sketch" panose="020B0503050202020004" pitchFamily="34" charset="0"/>
              </a:rPr>
              <a:t>8</a:t>
            </a:r>
          </a:p>
        </p:txBody>
      </p:sp>
      <p:sp>
        <p:nvSpPr>
          <p:cNvPr id="11" name="11">
            <a:hlinkClick r:id="rId12" action="ppaction://hlinksldjump"/>
            <a:extLst>
              <a:ext uri="{FF2B5EF4-FFF2-40B4-BE49-F238E27FC236}">
                <a16:creationId xmlns:a16="http://schemas.microsoft.com/office/drawing/2014/main" id="{ED717094-6F1C-4D51-8E96-CA295F3CAD36}"/>
              </a:ext>
            </a:extLst>
          </p:cNvPr>
          <p:cNvSpPr/>
          <p:nvPr/>
        </p:nvSpPr>
        <p:spPr>
          <a:xfrm>
            <a:off x="8406528" y="2968786"/>
            <a:ext cx="1604866" cy="1001066"/>
          </a:xfrm>
          <a:custGeom>
            <a:avLst/>
            <a:gdLst>
              <a:gd name="connsiteX0" fmla="*/ 0 w 1604866"/>
              <a:gd name="connsiteY0" fmla="*/ 166848 h 1001066"/>
              <a:gd name="connsiteX1" fmla="*/ 166848 w 1604866"/>
              <a:gd name="connsiteY1" fmla="*/ 0 h 1001066"/>
              <a:gd name="connsiteX2" fmla="*/ 615995 w 1604866"/>
              <a:gd name="connsiteY2" fmla="*/ 0 h 1001066"/>
              <a:gd name="connsiteX3" fmla="*/ 1065141 w 1604866"/>
              <a:gd name="connsiteY3" fmla="*/ 0 h 1001066"/>
              <a:gd name="connsiteX4" fmla="*/ 1438018 w 1604866"/>
              <a:gd name="connsiteY4" fmla="*/ 0 h 1001066"/>
              <a:gd name="connsiteX5" fmla="*/ 1604866 w 1604866"/>
              <a:gd name="connsiteY5" fmla="*/ 166848 h 1001066"/>
              <a:gd name="connsiteX6" fmla="*/ 1604866 w 1604866"/>
              <a:gd name="connsiteY6" fmla="*/ 513880 h 1001066"/>
              <a:gd name="connsiteX7" fmla="*/ 1604866 w 1604866"/>
              <a:gd name="connsiteY7" fmla="*/ 834218 h 1001066"/>
              <a:gd name="connsiteX8" fmla="*/ 1438018 w 1604866"/>
              <a:gd name="connsiteY8" fmla="*/ 1001066 h 1001066"/>
              <a:gd name="connsiteX9" fmla="*/ 1039718 w 1604866"/>
              <a:gd name="connsiteY9" fmla="*/ 1001066 h 1001066"/>
              <a:gd name="connsiteX10" fmla="*/ 654130 w 1604866"/>
              <a:gd name="connsiteY10" fmla="*/ 1001066 h 1001066"/>
              <a:gd name="connsiteX11" fmla="*/ 166848 w 1604866"/>
              <a:gd name="connsiteY11" fmla="*/ 1001066 h 1001066"/>
              <a:gd name="connsiteX12" fmla="*/ 0 w 1604866"/>
              <a:gd name="connsiteY12" fmla="*/ 834218 h 1001066"/>
              <a:gd name="connsiteX13" fmla="*/ 0 w 1604866"/>
              <a:gd name="connsiteY13" fmla="*/ 487186 h 1001066"/>
              <a:gd name="connsiteX14" fmla="*/ 0 w 1604866"/>
              <a:gd name="connsiteY14" fmla="*/ 166848 h 100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04866" h="1001066" fill="none" extrusionOk="0">
                <a:moveTo>
                  <a:pt x="0" y="166848"/>
                </a:moveTo>
                <a:cubicBezTo>
                  <a:pt x="-26328" y="81918"/>
                  <a:pt x="89661" y="-15638"/>
                  <a:pt x="166848" y="0"/>
                </a:cubicBezTo>
                <a:cubicBezTo>
                  <a:pt x="268046" y="-582"/>
                  <a:pt x="445292" y="43088"/>
                  <a:pt x="615995" y="0"/>
                </a:cubicBezTo>
                <a:cubicBezTo>
                  <a:pt x="786698" y="-43088"/>
                  <a:pt x="881230" y="41057"/>
                  <a:pt x="1065141" y="0"/>
                </a:cubicBezTo>
                <a:cubicBezTo>
                  <a:pt x="1249052" y="-41057"/>
                  <a:pt x="1362464" y="17449"/>
                  <a:pt x="1438018" y="0"/>
                </a:cubicBezTo>
                <a:cubicBezTo>
                  <a:pt x="1518393" y="4816"/>
                  <a:pt x="1592776" y="85086"/>
                  <a:pt x="1604866" y="166848"/>
                </a:cubicBezTo>
                <a:cubicBezTo>
                  <a:pt x="1646182" y="304238"/>
                  <a:pt x="1603970" y="377911"/>
                  <a:pt x="1604866" y="513880"/>
                </a:cubicBezTo>
                <a:cubicBezTo>
                  <a:pt x="1605762" y="649849"/>
                  <a:pt x="1585514" y="696320"/>
                  <a:pt x="1604866" y="834218"/>
                </a:cubicBezTo>
                <a:cubicBezTo>
                  <a:pt x="1605682" y="902741"/>
                  <a:pt x="1528807" y="1016504"/>
                  <a:pt x="1438018" y="1001066"/>
                </a:cubicBezTo>
                <a:cubicBezTo>
                  <a:pt x="1295887" y="1011147"/>
                  <a:pt x="1214570" y="955257"/>
                  <a:pt x="1039718" y="1001066"/>
                </a:cubicBezTo>
                <a:cubicBezTo>
                  <a:pt x="864866" y="1046875"/>
                  <a:pt x="779386" y="983819"/>
                  <a:pt x="654130" y="1001066"/>
                </a:cubicBezTo>
                <a:cubicBezTo>
                  <a:pt x="528874" y="1018313"/>
                  <a:pt x="306906" y="984782"/>
                  <a:pt x="166848" y="1001066"/>
                </a:cubicBezTo>
                <a:cubicBezTo>
                  <a:pt x="83004" y="1019977"/>
                  <a:pt x="-11369" y="950554"/>
                  <a:pt x="0" y="834218"/>
                </a:cubicBezTo>
                <a:cubicBezTo>
                  <a:pt x="-18232" y="677477"/>
                  <a:pt x="20613" y="611082"/>
                  <a:pt x="0" y="487186"/>
                </a:cubicBezTo>
                <a:cubicBezTo>
                  <a:pt x="-20613" y="363290"/>
                  <a:pt x="32799" y="303001"/>
                  <a:pt x="0" y="166848"/>
                </a:cubicBezTo>
                <a:close/>
              </a:path>
              <a:path w="1604866" h="1001066" stroke="0" extrusionOk="0">
                <a:moveTo>
                  <a:pt x="0" y="166848"/>
                </a:moveTo>
                <a:cubicBezTo>
                  <a:pt x="-14042" y="77797"/>
                  <a:pt x="50534" y="-6689"/>
                  <a:pt x="166848" y="0"/>
                </a:cubicBezTo>
                <a:cubicBezTo>
                  <a:pt x="264356" y="-20247"/>
                  <a:pt x="432292" y="28011"/>
                  <a:pt x="577860" y="0"/>
                </a:cubicBezTo>
                <a:cubicBezTo>
                  <a:pt x="723428" y="-28011"/>
                  <a:pt x="848212" y="39990"/>
                  <a:pt x="1027006" y="0"/>
                </a:cubicBezTo>
                <a:cubicBezTo>
                  <a:pt x="1205800" y="-39990"/>
                  <a:pt x="1284259" y="43892"/>
                  <a:pt x="1438018" y="0"/>
                </a:cubicBezTo>
                <a:cubicBezTo>
                  <a:pt x="1536983" y="5224"/>
                  <a:pt x="1622861" y="95284"/>
                  <a:pt x="1604866" y="166848"/>
                </a:cubicBezTo>
                <a:cubicBezTo>
                  <a:pt x="1622581" y="249198"/>
                  <a:pt x="1602292" y="339109"/>
                  <a:pt x="1604866" y="480512"/>
                </a:cubicBezTo>
                <a:cubicBezTo>
                  <a:pt x="1607440" y="621915"/>
                  <a:pt x="1563682" y="729681"/>
                  <a:pt x="1604866" y="834218"/>
                </a:cubicBezTo>
                <a:cubicBezTo>
                  <a:pt x="1610077" y="934164"/>
                  <a:pt x="1531573" y="1003051"/>
                  <a:pt x="1438018" y="1001066"/>
                </a:cubicBezTo>
                <a:cubicBezTo>
                  <a:pt x="1334292" y="1054753"/>
                  <a:pt x="1136668" y="959864"/>
                  <a:pt x="988871" y="1001066"/>
                </a:cubicBezTo>
                <a:cubicBezTo>
                  <a:pt x="841074" y="1042268"/>
                  <a:pt x="687596" y="987712"/>
                  <a:pt x="565148" y="1001066"/>
                </a:cubicBezTo>
                <a:cubicBezTo>
                  <a:pt x="442700" y="1014420"/>
                  <a:pt x="351751" y="999430"/>
                  <a:pt x="166848" y="1001066"/>
                </a:cubicBezTo>
                <a:cubicBezTo>
                  <a:pt x="90583" y="1001681"/>
                  <a:pt x="-8950" y="909863"/>
                  <a:pt x="0" y="834218"/>
                </a:cubicBezTo>
                <a:cubicBezTo>
                  <a:pt x="-16278" y="685152"/>
                  <a:pt x="24181" y="607325"/>
                  <a:pt x="0" y="520554"/>
                </a:cubicBezTo>
                <a:cubicBezTo>
                  <a:pt x="-24181" y="433783"/>
                  <a:pt x="8065" y="338910"/>
                  <a:pt x="0" y="166848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381834735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5400" dirty="0">
                <a:solidFill>
                  <a:schemeClr val="tx1"/>
                </a:solidFill>
                <a:latin typeface="Cabin Sketch" panose="020B0503050202020004" pitchFamily="34" charset="0"/>
              </a:rPr>
              <a:t>11</a:t>
            </a:r>
          </a:p>
        </p:txBody>
      </p:sp>
      <p:sp>
        <p:nvSpPr>
          <p:cNvPr id="12" name="03">
            <a:hlinkClick r:id="rId13" action="ppaction://hlinksldjump"/>
            <a:extLst>
              <a:ext uri="{FF2B5EF4-FFF2-40B4-BE49-F238E27FC236}">
                <a16:creationId xmlns:a16="http://schemas.microsoft.com/office/drawing/2014/main" id="{A2B13071-8F21-47DE-AB5F-8BDBEB031EAA}"/>
              </a:ext>
            </a:extLst>
          </p:cNvPr>
          <p:cNvSpPr/>
          <p:nvPr/>
        </p:nvSpPr>
        <p:spPr>
          <a:xfrm>
            <a:off x="8406528" y="599090"/>
            <a:ext cx="1604866" cy="1001066"/>
          </a:xfrm>
          <a:custGeom>
            <a:avLst/>
            <a:gdLst>
              <a:gd name="connsiteX0" fmla="*/ 0 w 1604866"/>
              <a:gd name="connsiteY0" fmla="*/ 166848 h 1001066"/>
              <a:gd name="connsiteX1" fmla="*/ 166848 w 1604866"/>
              <a:gd name="connsiteY1" fmla="*/ 0 h 1001066"/>
              <a:gd name="connsiteX2" fmla="*/ 577860 w 1604866"/>
              <a:gd name="connsiteY2" fmla="*/ 0 h 1001066"/>
              <a:gd name="connsiteX3" fmla="*/ 1014295 w 1604866"/>
              <a:gd name="connsiteY3" fmla="*/ 0 h 1001066"/>
              <a:gd name="connsiteX4" fmla="*/ 1438018 w 1604866"/>
              <a:gd name="connsiteY4" fmla="*/ 0 h 1001066"/>
              <a:gd name="connsiteX5" fmla="*/ 1604866 w 1604866"/>
              <a:gd name="connsiteY5" fmla="*/ 166848 h 1001066"/>
              <a:gd name="connsiteX6" fmla="*/ 1604866 w 1604866"/>
              <a:gd name="connsiteY6" fmla="*/ 493859 h 1001066"/>
              <a:gd name="connsiteX7" fmla="*/ 1604866 w 1604866"/>
              <a:gd name="connsiteY7" fmla="*/ 834218 h 1001066"/>
              <a:gd name="connsiteX8" fmla="*/ 1438018 w 1604866"/>
              <a:gd name="connsiteY8" fmla="*/ 1001066 h 1001066"/>
              <a:gd name="connsiteX9" fmla="*/ 1014295 w 1604866"/>
              <a:gd name="connsiteY9" fmla="*/ 1001066 h 1001066"/>
              <a:gd name="connsiteX10" fmla="*/ 615995 w 1604866"/>
              <a:gd name="connsiteY10" fmla="*/ 1001066 h 1001066"/>
              <a:gd name="connsiteX11" fmla="*/ 166848 w 1604866"/>
              <a:gd name="connsiteY11" fmla="*/ 1001066 h 1001066"/>
              <a:gd name="connsiteX12" fmla="*/ 0 w 1604866"/>
              <a:gd name="connsiteY12" fmla="*/ 834218 h 1001066"/>
              <a:gd name="connsiteX13" fmla="*/ 0 w 1604866"/>
              <a:gd name="connsiteY13" fmla="*/ 493859 h 1001066"/>
              <a:gd name="connsiteX14" fmla="*/ 0 w 1604866"/>
              <a:gd name="connsiteY14" fmla="*/ 166848 h 100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04866" h="1001066" fill="none" extrusionOk="0">
                <a:moveTo>
                  <a:pt x="0" y="166848"/>
                </a:moveTo>
                <a:cubicBezTo>
                  <a:pt x="9294" y="58093"/>
                  <a:pt x="73141" y="23701"/>
                  <a:pt x="166848" y="0"/>
                </a:cubicBezTo>
                <a:cubicBezTo>
                  <a:pt x="327311" y="-20078"/>
                  <a:pt x="432894" y="48835"/>
                  <a:pt x="577860" y="0"/>
                </a:cubicBezTo>
                <a:cubicBezTo>
                  <a:pt x="722826" y="-48835"/>
                  <a:pt x="801246" y="11137"/>
                  <a:pt x="1014295" y="0"/>
                </a:cubicBezTo>
                <a:cubicBezTo>
                  <a:pt x="1227344" y="-11137"/>
                  <a:pt x="1351573" y="22954"/>
                  <a:pt x="1438018" y="0"/>
                </a:cubicBezTo>
                <a:cubicBezTo>
                  <a:pt x="1528986" y="24966"/>
                  <a:pt x="1613563" y="51013"/>
                  <a:pt x="1604866" y="166848"/>
                </a:cubicBezTo>
                <a:cubicBezTo>
                  <a:pt x="1641165" y="250197"/>
                  <a:pt x="1590825" y="379486"/>
                  <a:pt x="1604866" y="493859"/>
                </a:cubicBezTo>
                <a:cubicBezTo>
                  <a:pt x="1618907" y="608232"/>
                  <a:pt x="1595480" y="671371"/>
                  <a:pt x="1604866" y="834218"/>
                </a:cubicBezTo>
                <a:cubicBezTo>
                  <a:pt x="1608394" y="924781"/>
                  <a:pt x="1516238" y="1009856"/>
                  <a:pt x="1438018" y="1001066"/>
                </a:cubicBezTo>
                <a:cubicBezTo>
                  <a:pt x="1307520" y="1038893"/>
                  <a:pt x="1185055" y="964557"/>
                  <a:pt x="1014295" y="1001066"/>
                </a:cubicBezTo>
                <a:cubicBezTo>
                  <a:pt x="843535" y="1037575"/>
                  <a:pt x="755520" y="954475"/>
                  <a:pt x="615995" y="1001066"/>
                </a:cubicBezTo>
                <a:cubicBezTo>
                  <a:pt x="476470" y="1047657"/>
                  <a:pt x="372171" y="977092"/>
                  <a:pt x="166848" y="1001066"/>
                </a:cubicBezTo>
                <a:cubicBezTo>
                  <a:pt x="88664" y="1008918"/>
                  <a:pt x="9607" y="933580"/>
                  <a:pt x="0" y="834218"/>
                </a:cubicBezTo>
                <a:cubicBezTo>
                  <a:pt x="-4367" y="712540"/>
                  <a:pt x="40655" y="573277"/>
                  <a:pt x="0" y="493859"/>
                </a:cubicBezTo>
                <a:cubicBezTo>
                  <a:pt x="-40655" y="414441"/>
                  <a:pt x="37707" y="292046"/>
                  <a:pt x="0" y="166848"/>
                </a:cubicBezTo>
                <a:close/>
              </a:path>
              <a:path w="1604866" h="1001066" stroke="0" extrusionOk="0">
                <a:moveTo>
                  <a:pt x="0" y="166848"/>
                </a:moveTo>
                <a:cubicBezTo>
                  <a:pt x="26174" y="69993"/>
                  <a:pt x="84456" y="-13712"/>
                  <a:pt x="166848" y="0"/>
                </a:cubicBezTo>
                <a:cubicBezTo>
                  <a:pt x="357725" y="-40281"/>
                  <a:pt x="438496" y="5070"/>
                  <a:pt x="577860" y="0"/>
                </a:cubicBezTo>
                <a:cubicBezTo>
                  <a:pt x="717224" y="-5070"/>
                  <a:pt x="880568" y="37133"/>
                  <a:pt x="963448" y="0"/>
                </a:cubicBezTo>
                <a:cubicBezTo>
                  <a:pt x="1046328" y="-37133"/>
                  <a:pt x="1297342" y="5669"/>
                  <a:pt x="1438018" y="0"/>
                </a:cubicBezTo>
                <a:cubicBezTo>
                  <a:pt x="1502890" y="-398"/>
                  <a:pt x="1603642" y="93998"/>
                  <a:pt x="1604866" y="166848"/>
                </a:cubicBezTo>
                <a:cubicBezTo>
                  <a:pt x="1613935" y="250745"/>
                  <a:pt x="1586442" y="355709"/>
                  <a:pt x="1604866" y="513880"/>
                </a:cubicBezTo>
                <a:cubicBezTo>
                  <a:pt x="1623290" y="672051"/>
                  <a:pt x="1581941" y="697871"/>
                  <a:pt x="1604866" y="834218"/>
                </a:cubicBezTo>
                <a:cubicBezTo>
                  <a:pt x="1589443" y="942121"/>
                  <a:pt x="1524973" y="1003298"/>
                  <a:pt x="1438018" y="1001066"/>
                </a:cubicBezTo>
                <a:cubicBezTo>
                  <a:pt x="1323445" y="1007128"/>
                  <a:pt x="1137600" y="966035"/>
                  <a:pt x="1014295" y="1001066"/>
                </a:cubicBezTo>
                <a:cubicBezTo>
                  <a:pt x="890990" y="1036097"/>
                  <a:pt x="732116" y="981545"/>
                  <a:pt x="603283" y="1001066"/>
                </a:cubicBezTo>
                <a:cubicBezTo>
                  <a:pt x="474450" y="1020587"/>
                  <a:pt x="369469" y="983285"/>
                  <a:pt x="166848" y="1001066"/>
                </a:cubicBezTo>
                <a:cubicBezTo>
                  <a:pt x="62575" y="998195"/>
                  <a:pt x="-1724" y="942955"/>
                  <a:pt x="0" y="834218"/>
                </a:cubicBezTo>
                <a:cubicBezTo>
                  <a:pt x="-12312" y="691066"/>
                  <a:pt x="19600" y="579002"/>
                  <a:pt x="0" y="507207"/>
                </a:cubicBezTo>
                <a:cubicBezTo>
                  <a:pt x="-19600" y="435412"/>
                  <a:pt x="2560" y="307636"/>
                  <a:pt x="0" y="166848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745237899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5400" dirty="0">
                <a:solidFill>
                  <a:schemeClr val="tx1"/>
                </a:solidFill>
                <a:latin typeface="Cabin Sketch" panose="020B0503050202020004" pitchFamily="34" charset="0"/>
              </a:rPr>
              <a:t>3</a:t>
            </a:r>
          </a:p>
        </p:txBody>
      </p:sp>
      <p:sp>
        <p:nvSpPr>
          <p:cNvPr id="13" name="06">
            <a:hlinkClick r:id="rId14" action="ppaction://hlinksldjump"/>
            <a:extLst>
              <a:ext uri="{FF2B5EF4-FFF2-40B4-BE49-F238E27FC236}">
                <a16:creationId xmlns:a16="http://schemas.microsoft.com/office/drawing/2014/main" id="{7C7D9425-2914-4137-8CCD-1352E6575A54}"/>
              </a:ext>
            </a:extLst>
          </p:cNvPr>
          <p:cNvSpPr/>
          <p:nvPr/>
        </p:nvSpPr>
        <p:spPr>
          <a:xfrm>
            <a:off x="6646150" y="1782527"/>
            <a:ext cx="1604866" cy="1001066"/>
          </a:xfrm>
          <a:custGeom>
            <a:avLst/>
            <a:gdLst>
              <a:gd name="connsiteX0" fmla="*/ 0 w 1604866"/>
              <a:gd name="connsiteY0" fmla="*/ 166848 h 1001066"/>
              <a:gd name="connsiteX1" fmla="*/ 166848 w 1604866"/>
              <a:gd name="connsiteY1" fmla="*/ 0 h 1001066"/>
              <a:gd name="connsiteX2" fmla="*/ 590571 w 1604866"/>
              <a:gd name="connsiteY2" fmla="*/ 0 h 1001066"/>
              <a:gd name="connsiteX3" fmla="*/ 1039718 w 1604866"/>
              <a:gd name="connsiteY3" fmla="*/ 0 h 1001066"/>
              <a:gd name="connsiteX4" fmla="*/ 1438018 w 1604866"/>
              <a:gd name="connsiteY4" fmla="*/ 0 h 1001066"/>
              <a:gd name="connsiteX5" fmla="*/ 1604866 w 1604866"/>
              <a:gd name="connsiteY5" fmla="*/ 166848 h 1001066"/>
              <a:gd name="connsiteX6" fmla="*/ 1604866 w 1604866"/>
              <a:gd name="connsiteY6" fmla="*/ 507207 h 1001066"/>
              <a:gd name="connsiteX7" fmla="*/ 1604866 w 1604866"/>
              <a:gd name="connsiteY7" fmla="*/ 834218 h 1001066"/>
              <a:gd name="connsiteX8" fmla="*/ 1438018 w 1604866"/>
              <a:gd name="connsiteY8" fmla="*/ 1001066 h 1001066"/>
              <a:gd name="connsiteX9" fmla="*/ 1052430 w 1604866"/>
              <a:gd name="connsiteY9" fmla="*/ 1001066 h 1001066"/>
              <a:gd name="connsiteX10" fmla="*/ 615995 w 1604866"/>
              <a:gd name="connsiteY10" fmla="*/ 1001066 h 1001066"/>
              <a:gd name="connsiteX11" fmla="*/ 166848 w 1604866"/>
              <a:gd name="connsiteY11" fmla="*/ 1001066 h 1001066"/>
              <a:gd name="connsiteX12" fmla="*/ 0 w 1604866"/>
              <a:gd name="connsiteY12" fmla="*/ 834218 h 1001066"/>
              <a:gd name="connsiteX13" fmla="*/ 0 w 1604866"/>
              <a:gd name="connsiteY13" fmla="*/ 500533 h 1001066"/>
              <a:gd name="connsiteX14" fmla="*/ 0 w 1604866"/>
              <a:gd name="connsiteY14" fmla="*/ 166848 h 100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04866" h="1001066" fill="none" extrusionOk="0">
                <a:moveTo>
                  <a:pt x="0" y="166848"/>
                </a:moveTo>
                <a:cubicBezTo>
                  <a:pt x="-4869" y="70221"/>
                  <a:pt x="55258" y="-10894"/>
                  <a:pt x="166848" y="0"/>
                </a:cubicBezTo>
                <a:cubicBezTo>
                  <a:pt x="363810" y="-5048"/>
                  <a:pt x="432042" y="282"/>
                  <a:pt x="590571" y="0"/>
                </a:cubicBezTo>
                <a:cubicBezTo>
                  <a:pt x="749100" y="-282"/>
                  <a:pt x="877637" y="45399"/>
                  <a:pt x="1039718" y="0"/>
                </a:cubicBezTo>
                <a:cubicBezTo>
                  <a:pt x="1201799" y="-45399"/>
                  <a:pt x="1319268" y="34879"/>
                  <a:pt x="1438018" y="0"/>
                </a:cubicBezTo>
                <a:cubicBezTo>
                  <a:pt x="1526911" y="5901"/>
                  <a:pt x="1598042" y="96240"/>
                  <a:pt x="1604866" y="166848"/>
                </a:cubicBezTo>
                <a:cubicBezTo>
                  <a:pt x="1637583" y="308924"/>
                  <a:pt x="1577175" y="388519"/>
                  <a:pt x="1604866" y="507207"/>
                </a:cubicBezTo>
                <a:cubicBezTo>
                  <a:pt x="1632557" y="625895"/>
                  <a:pt x="1595119" y="720458"/>
                  <a:pt x="1604866" y="834218"/>
                </a:cubicBezTo>
                <a:cubicBezTo>
                  <a:pt x="1601610" y="921936"/>
                  <a:pt x="1530737" y="1010690"/>
                  <a:pt x="1438018" y="1001066"/>
                </a:cubicBezTo>
                <a:cubicBezTo>
                  <a:pt x="1304776" y="1003498"/>
                  <a:pt x="1147687" y="992306"/>
                  <a:pt x="1052430" y="1001066"/>
                </a:cubicBezTo>
                <a:cubicBezTo>
                  <a:pt x="957173" y="1009826"/>
                  <a:pt x="739136" y="976971"/>
                  <a:pt x="615995" y="1001066"/>
                </a:cubicBezTo>
                <a:cubicBezTo>
                  <a:pt x="492854" y="1025161"/>
                  <a:pt x="347528" y="959170"/>
                  <a:pt x="166848" y="1001066"/>
                </a:cubicBezTo>
                <a:cubicBezTo>
                  <a:pt x="84364" y="1011565"/>
                  <a:pt x="-2809" y="912036"/>
                  <a:pt x="0" y="834218"/>
                </a:cubicBezTo>
                <a:cubicBezTo>
                  <a:pt x="-21673" y="735626"/>
                  <a:pt x="36679" y="606412"/>
                  <a:pt x="0" y="500533"/>
                </a:cubicBezTo>
                <a:cubicBezTo>
                  <a:pt x="-36679" y="394654"/>
                  <a:pt x="31054" y="311162"/>
                  <a:pt x="0" y="166848"/>
                </a:cubicBezTo>
                <a:close/>
              </a:path>
              <a:path w="1604866" h="1001066" stroke="0" extrusionOk="0">
                <a:moveTo>
                  <a:pt x="0" y="166848"/>
                </a:moveTo>
                <a:cubicBezTo>
                  <a:pt x="-13500" y="64546"/>
                  <a:pt x="75860" y="3693"/>
                  <a:pt x="166848" y="0"/>
                </a:cubicBezTo>
                <a:cubicBezTo>
                  <a:pt x="313493" y="-20664"/>
                  <a:pt x="500611" y="9657"/>
                  <a:pt x="603283" y="0"/>
                </a:cubicBezTo>
                <a:cubicBezTo>
                  <a:pt x="705955" y="-9657"/>
                  <a:pt x="942170" y="29597"/>
                  <a:pt x="1027006" y="0"/>
                </a:cubicBezTo>
                <a:cubicBezTo>
                  <a:pt x="1111842" y="-29597"/>
                  <a:pt x="1268853" y="3111"/>
                  <a:pt x="1438018" y="0"/>
                </a:cubicBezTo>
                <a:cubicBezTo>
                  <a:pt x="1536146" y="-17722"/>
                  <a:pt x="1592774" y="58206"/>
                  <a:pt x="1604866" y="166848"/>
                </a:cubicBezTo>
                <a:cubicBezTo>
                  <a:pt x="1635511" y="276781"/>
                  <a:pt x="1566996" y="414745"/>
                  <a:pt x="1604866" y="513880"/>
                </a:cubicBezTo>
                <a:cubicBezTo>
                  <a:pt x="1642736" y="613015"/>
                  <a:pt x="1589782" y="694278"/>
                  <a:pt x="1604866" y="834218"/>
                </a:cubicBezTo>
                <a:cubicBezTo>
                  <a:pt x="1608860" y="913151"/>
                  <a:pt x="1508634" y="1017455"/>
                  <a:pt x="1438018" y="1001066"/>
                </a:cubicBezTo>
                <a:cubicBezTo>
                  <a:pt x="1299483" y="1046755"/>
                  <a:pt x="1146283" y="993764"/>
                  <a:pt x="1014295" y="1001066"/>
                </a:cubicBezTo>
                <a:cubicBezTo>
                  <a:pt x="882307" y="1008368"/>
                  <a:pt x="727244" y="952295"/>
                  <a:pt x="577860" y="1001066"/>
                </a:cubicBezTo>
                <a:cubicBezTo>
                  <a:pt x="428477" y="1049837"/>
                  <a:pt x="348609" y="995376"/>
                  <a:pt x="166848" y="1001066"/>
                </a:cubicBezTo>
                <a:cubicBezTo>
                  <a:pt x="64827" y="1002053"/>
                  <a:pt x="-3739" y="928272"/>
                  <a:pt x="0" y="834218"/>
                </a:cubicBezTo>
                <a:cubicBezTo>
                  <a:pt x="-20720" y="710443"/>
                  <a:pt x="23574" y="560530"/>
                  <a:pt x="0" y="487186"/>
                </a:cubicBezTo>
                <a:cubicBezTo>
                  <a:pt x="-23574" y="413842"/>
                  <a:pt x="22420" y="306408"/>
                  <a:pt x="0" y="166848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8183442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5400" dirty="0">
                <a:solidFill>
                  <a:schemeClr val="tx1"/>
                </a:solidFill>
                <a:latin typeface="Cabin Sketch" panose="020B0503050202020004" pitchFamily="34" charset="0"/>
              </a:rPr>
              <a:t>6</a:t>
            </a:r>
          </a:p>
        </p:txBody>
      </p:sp>
      <p:sp>
        <p:nvSpPr>
          <p:cNvPr id="14" name="09">
            <a:hlinkClick r:id="rId15" action="ppaction://hlinksldjump"/>
            <a:extLst>
              <a:ext uri="{FF2B5EF4-FFF2-40B4-BE49-F238E27FC236}">
                <a16:creationId xmlns:a16="http://schemas.microsoft.com/office/drawing/2014/main" id="{0D0EF482-69B1-484D-A201-FEF36EFF7508}"/>
              </a:ext>
            </a:extLst>
          </p:cNvPr>
          <p:cNvSpPr/>
          <p:nvPr/>
        </p:nvSpPr>
        <p:spPr>
          <a:xfrm>
            <a:off x="4910654" y="2951789"/>
            <a:ext cx="1604866" cy="1001066"/>
          </a:xfrm>
          <a:custGeom>
            <a:avLst/>
            <a:gdLst>
              <a:gd name="connsiteX0" fmla="*/ 0 w 1604866"/>
              <a:gd name="connsiteY0" fmla="*/ 166848 h 1001066"/>
              <a:gd name="connsiteX1" fmla="*/ 166848 w 1604866"/>
              <a:gd name="connsiteY1" fmla="*/ 0 h 1001066"/>
              <a:gd name="connsiteX2" fmla="*/ 552436 w 1604866"/>
              <a:gd name="connsiteY2" fmla="*/ 0 h 1001066"/>
              <a:gd name="connsiteX3" fmla="*/ 950736 w 1604866"/>
              <a:gd name="connsiteY3" fmla="*/ 0 h 1001066"/>
              <a:gd name="connsiteX4" fmla="*/ 1438018 w 1604866"/>
              <a:gd name="connsiteY4" fmla="*/ 0 h 1001066"/>
              <a:gd name="connsiteX5" fmla="*/ 1604866 w 1604866"/>
              <a:gd name="connsiteY5" fmla="*/ 166848 h 1001066"/>
              <a:gd name="connsiteX6" fmla="*/ 1604866 w 1604866"/>
              <a:gd name="connsiteY6" fmla="*/ 487186 h 1001066"/>
              <a:gd name="connsiteX7" fmla="*/ 1604866 w 1604866"/>
              <a:gd name="connsiteY7" fmla="*/ 834218 h 1001066"/>
              <a:gd name="connsiteX8" fmla="*/ 1438018 w 1604866"/>
              <a:gd name="connsiteY8" fmla="*/ 1001066 h 1001066"/>
              <a:gd name="connsiteX9" fmla="*/ 1052430 w 1604866"/>
              <a:gd name="connsiteY9" fmla="*/ 1001066 h 1001066"/>
              <a:gd name="connsiteX10" fmla="*/ 641418 w 1604866"/>
              <a:gd name="connsiteY10" fmla="*/ 1001066 h 1001066"/>
              <a:gd name="connsiteX11" fmla="*/ 166848 w 1604866"/>
              <a:gd name="connsiteY11" fmla="*/ 1001066 h 1001066"/>
              <a:gd name="connsiteX12" fmla="*/ 0 w 1604866"/>
              <a:gd name="connsiteY12" fmla="*/ 834218 h 1001066"/>
              <a:gd name="connsiteX13" fmla="*/ 0 w 1604866"/>
              <a:gd name="connsiteY13" fmla="*/ 493859 h 1001066"/>
              <a:gd name="connsiteX14" fmla="*/ 0 w 1604866"/>
              <a:gd name="connsiteY14" fmla="*/ 166848 h 100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04866" h="1001066" fill="none" extrusionOk="0">
                <a:moveTo>
                  <a:pt x="0" y="166848"/>
                </a:moveTo>
                <a:cubicBezTo>
                  <a:pt x="-13498" y="66431"/>
                  <a:pt x="57134" y="-14693"/>
                  <a:pt x="166848" y="0"/>
                </a:cubicBezTo>
                <a:cubicBezTo>
                  <a:pt x="284043" y="-40575"/>
                  <a:pt x="454942" y="32631"/>
                  <a:pt x="552436" y="0"/>
                </a:cubicBezTo>
                <a:cubicBezTo>
                  <a:pt x="649930" y="-32631"/>
                  <a:pt x="812945" y="19445"/>
                  <a:pt x="950736" y="0"/>
                </a:cubicBezTo>
                <a:cubicBezTo>
                  <a:pt x="1088527" y="-19445"/>
                  <a:pt x="1327420" y="30532"/>
                  <a:pt x="1438018" y="0"/>
                </a:cubicBezTo>
                <a:cubicBezTo>
                  <a:pt x="1537504" y="1328"/>
                  <a:pt x="1608504" y="71145"/>
                  <a:pt x="1604866" y="166848"/>
                </a:cubicBezTo>
                <a:cubicBezTo>
                  <a:pt x="1609263" y="308012"/>
                  <a:pt x="1603843" y="415533"/>
                  <a:pt x="1604866" y="487186"/>
                </a:cubicBezTo>
                <a:cubicBezTo>
                  <a:pt x="1605889" y="558839"/>
                  <a:pt x="1603233" y="736788"/>
                  <a:pt x="1604866" y="834218"/>
                </a:cubicBezTo>
                <a:cubicBezTo>
                  <a:pt x="1585866" y="937246"/>
                  <a:pt x="1532204" y="986290"/>
                  <a:pt x="1438018" y="1001066"/>
                </a:cubicBezTo>
                <a:cubicBezTo>
                  <a:pt x="1246806" y="1012078"/>
                  <a:pt x="1218693" y="966604"/>
                  <a:pt x="1052430" y="1001066"/>
                </a:cubicBezTo>
                <a:cubicBezTo>
                  <a:pt x="886167" y="1035528"/>
                  <a:pt x="754738" y="974342"/>
                  <a:pt x="641418" y="1001066"/>
                </a:cubicBezTo>
                <a:cubicBezTo>
                  <a:pt x="528098" y="1027790"/>
                  <a:pt x="313655" y="964497"/>
                  <a:pt x="166848" y="1001066"/>
                </a:cubicBezTo>
                <a:cubicBezTo>
                  <a:pt x="71470" y="999623"/>
                  <a:pt x="1308" y="943624"/>
                  <a:pt x="0" y="834218"/>
                </a:cubicBezTo>
                <a:cubicBezTo>
                  <a:pt x="-24690" y="684851"/>
                  <a:pt x="12693" y="652472"/>
                  <a:pt x="0" y="493859"/>
                </a:cubicBezTo>
                <a:cubicBezTo>
                  <a:pt x="-12693" y="335246"/>
                  <a:pt x="22898" y="320818"/>
                  <a:pt x="0" y="166848"/>
                </a:cubicBezTo>
                <a:close/>
              </a:path>
              <a:path w="1604866" h="1001066" stroke="0" extrusionOk="0">
                <a:moveTo>
                  <a:pt x="0" y="166848"/>
                </a:moveTo>
                <a:cubicBezTo>
                  <a:pt x="-16065" y="88336"/>
                  <a:pt x="76835" y="-14371"/>
                  <a:pt x="166848" y="0"/>
                </a:cubicBezTo>
                <a:cubicBezTo>
                  <a:pt x="289096" y="-40289"/>
                  <a:pt x="421059" y="43067"/>
                  <a:pt x="577860" y="0"/>
                </a:cubicBezTo>
                <a:cubicBezTo>
                  <a:pt x="734661" y="-43067"/>
                  <a:pt x="778381" y="20599"/>
                  <a:pt x="976160" y="0"/>
                </a:cubicBezTo>
                <a:cubicBezTo>
                  <a:pt x="1173939" y="-20599"/>
                  <a:pt x="1321692" y="25292"/>
                  <a:pt x="1438018" y="0"/>
                </a:cubicBezTo>
                <a:cubicBezTo>
                  <a:pt x="1522245" y="-26434"/>
                  <a:pt x="1602904" y="93762"/>
                  <a:pt x="1604866" y="166848"/>
                </a:cubicBezTo>
                <a:cubicBezTo>
                  <a:pt x="1620142" y="256845"/>
                  <a:pt x="1602818" y="334707"/>
                  <a:pt x="1604866" y="493859"/>
                </a:cubicBezTo>
                <a:cubicBezTo>
                  <a:pt x="1606914" y="653011"/>
                  <a:pt x="1584169" y="735229"/>
                  <a:pt x="1604866" y="834218"/>
                </a:cubicBezTo>
                <a:cubicBezTo>
                  <a:pt x="1620740" y="940279"/>
                  <a:pt x="1549135" y="1001616"/>
                  <a:pt x="1438018" y="1001066"/>
                </a:cubicBezTo>
                <a:cubicBezTo>
                  <a:pt x="1240664" y="1013081"/>
                  <a:pt x="1186238" y="988254"/>
                  <a:pt x="1027006" y="1001066"/>
                </a:cubicBezTo>
                <a:cubicBezTo>
                  <a:pt x="867774" y="1013878"/>
                  <a:pt x="745553" y="984600"/>
                  <a:pt x="641418" y="1001066"/>
                </a:cubicBezTo>
                <a:cubicBezTo>
                  <a:pt x="537283" y="1017532"/>
                  <a:pt x="350482" y="988470"/>
                  <a:pt x="166848" y="1001066"/>
                </a:cubicBezTo>
                <a:cubicBezTo>
                  <a:pt x="71804" y="1024926"/>
                  <a:pt x="5531" y="901663"/>
                  <a:pt x="0" y="834218"/>
                </a:cubicBezTo>
                <a:cubicBezTo>
                  <a:pt x="-29779" y="730942"/>
                  <a:pt x="36092" y="625698"/>
                  <a:pt x="0" y="487186"/>
                </a:cubicBezTo>
                <a:cubicBezTo>
                  <a:pt x="-36092" y="348674"/>
                  <a:pt x="16383" y="276664"/>
                  <a:pt x="0" y="166848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7812348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5400" dirty="0">
                <a:solidFill>
                  <a:schemeClr val="tx1"/>
                </a:solidFill>
                <a:latin typeface="Cabin Sketch" panose="020B0503050202020004" pitchFamily="34" charset="0"/>
              </a:rPr>
              <a:t>9</a:t>
            </a:r>
          </a:p>
        </p:txBody>
      </p:sp>
      <p:sp>
        <p:nvSpPr>
          <p:cNvPr id="15" name="12">
            <a:hlinkClick r:id="rId16" action="ppaction://hlinksldjump"/>
            <a:extLst>
              <a:ext uri="{FF2B5EF4-FFF2-40B4-BE49-F238E27FC236}">
                <a16:creationId xmlns:a16="http://schemas.microsoft.com/office/drawing/2014/main" id="{B4D6D5A7-A250-49EB-97F6-32CA969A460D}"/>
              </a:ext>
            </a:extLst>
          </p:cNvPr>
          <p:cNvSpPr/>
          <p:nvPr/>
        </p:nvSpPr>
        <p:spPr>
          <a:xfrm>
            <a:off x="10154465" y="2968786"/>
            <a:ext cx="1604866" cy="1001066"/>
          </a:xfrm>
          <a:custGeom>
            <a:avLst/>
            <a:gdLst>
              <a:gd name="connsiteX0" fmla="*/ 0 w 1604866"/>
              <a:gd name="connsiteY0" fmla="*/ 166848 h 1001066"/>
              <a:gd name="connsiteX1" fmla="*/ 166848 w 1604866"/>
              <a:gd name="connsiteY1" fmla="*/ 0 h 1001066"/>
              <a:gd name="connsiteX2" fmla="*/ 603283 w 1604866"/>
              <a:gd name="connsiteY2" fmla="*/ 0 h 1001066"/>
              <a:gd name="connsiteX3" fmla="*/ 988871 w 1604866"/>
              <a:gd name="connsiteY3" fmla="*/ 0 h 1001066"/>
              <a:gd name="connsiteX4" fmla="*/ 1438018 w 1604866"/>
              <a:gd name="connsiteY4" fmla="*/ 0 h 1001066"/>
              <a:gd name="connsiteX5" fmla="*/ 1604866 w 1604866"/>
              <a:gd name="connsiteY5" fmla="*/ 166848 h 1001066"/>
              <a:gd name="connsiteX6" fmla="*/ 1604866 w 1604866"/>
              <a:gd name="connsiteY6" fmla="*/ 480512 h 1001066"/>
              <a:gd name="connsiteX7" fmla="*/ 1604866 w 1604866"/>
              <a:gd name="connsiteY7" fmla="*/ 834218 h 1001066"/>
              <a:gd name="connsiteX8" fmla="*/ 1438018 w 1604866"/>
              <a:gd name="connsiteY8" fmla="*/ 1001066 h 1001066"/>
              <a:gd name="connsiteX9" fmla="*/ 988871 w 1604866"/>
              <a:gd name="connsiteY9" fmla="*/ 1001066 h 1001066"/>
              <a:gd name="connsiteX10" fmla="*/ 565148 w 1604866"/>
              <a:gd name="connsiteY10" fmla="*/ 1001066 h 1001066"/>
              <a:gd name="connsiteX11" fmla="*/ 166848 w 1604866"/>
              <a:gd name="connsiteY11" fmla="*/ 1001066 h 1001066"/>
              <a:gd name="connsiteX12" fmla="*/ 0 w 1604866"/>
              <a:gd name="connsiteY12" fmla="*/ 834218 h 1001066"/>
              <a:gd name="connsiteX13" fmla="*/ 0 w 1604866"/>
              <a:gd name="connsiteY13" fmla="*/ 493859 h 1001066"/>
              <a:gd name="connsiteX14" fmla="*/ 0 w 1604866"/>
              <a:gd name="connsiteY14" fmla="*/ 166848 h 100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04866" h="1001066" fill="none" extrusionOk="0">
                <a:moveTo>
                  <a:pt x="0" y="166848"/>
                </a:moveTo>
                <a:cubicBezTo>
                  <a:pt x="20370" y="70981"/>
                  <a:pt x="73712" y="-15091"/>
                  <a:pt x="166848" y="0"/>
                </a:cubicBezTo>
                <a:cubicBezTo>
                  <a:pt x="287397" y="-28561"/>
                  <a:pt x="478863" y="4789"/>
                  <a:pt x="603283" y="0"/>
                </a:cubicBezTo>
                <a:cubicBezTo>
                  <a:pt x="727704" y="-4789"/>
                  <a:pt x="841891" y="30586"/>
                  <a:pt x="988871" y="0"/>
                </a:cubicBezTo>
                <a:cubicBezTo>
                  <a:pt x="1135851" y="-30586"/>
                  <a:pt x="1325363" y="15303"/>
                  <a:pt x="1438018" y="0"/>
                </a:cubicBezTo>
                <a:cubicBezTo>
                  <a:pt x="1531469" y="21127"/>
                  <a:pt x="1619495" y="74808"/>
                  <a:pt x="1604866" y="166848"/>
                </a:cubicBezTo>
                <a:cubicBezTo>
                  <a:pt x="1618082" y="300094"/>
                  <a:pt x="1574341" y="337006"/>
                  <a:pt x="1604866" y="480512"/>
                </a:cubicBezTo>
                <a:cubicBezTo>
                  <a:pt x="1635391" y="624018"/>
                  <a:pt x="1577464" y="658616"/>
                  <a:pt x="1604866" y="834218"/>
                </a:cubicBezTo>
                <a:cubicBezTo>
                  <a:pt x="1608637" y="902214"/>
                  <a:pt x="1517485" y="982602"/>
                  <a:pt x="1438018" y="1001066"/>
                </a:cubicBezTo>
                <a:cubicBezTo>
                  <a:pt x="1300428" y="1029051"/>
                  <a:pt x="1180239" y="952162"/>
                  <a:pt x="988871" y="1001066"/>
                </a:cubicBezTo>
                <a:cubicBezTo>
                  <a:pt x="797503" y="1049970"/>
                  <a:pt x="686131" y="951942"/>
                  <a:pt x="565148" y="1001066"/>
                </a:cubicBezTo>
                <a:cubicBezTo>
                  <a:pt x="444165" y="1050190"/>
                  <a:pt x="334580" y="994130"/>
                  <a:pt x="166848" y="1001066"/>
                </a:cubicBezTo>
                <a:cubicBezTo>
                  <a:pt x="53864" y="1009422"/>
                  <a:pt x="-9800" y="920900"/>
                  <a:pt x="0" y="834218"/>
                </a:cubicBezTo>
                <a:cubicBezTo>
                  <a:pt x="-39818" y="739107"/>
                  <a:pt x="10968" y="627995"/>
                  <a:pt x="0" y="493859"/>
                </a:cubicBezTo>
                <a:cubicBezTo>
                  <a:pt x="-10968" y="359723"/>
                  <a:pt x="36019" y="256552"/>
                  <a:pt x="0" y="166848"/>
                </a:cubicBezTo>
                <a:close/>
              </a:path>
              <a:path w="1604866" h="1001066" stroke="0" extrusionOk="0">
                <a:moveTo>
                  <a:pt x="0" y="166848"/>
                </a:moveTo>
                <a:cubicBezTo>
                  <a:pt x="-15784" y="82586"/>
                  <a:pt x="88833" y="14959"/>
                  <a:pt x="166848" y="0"/>
                </a:cubicBezTo>
                <a:cubicBezTo>
                  <a:pt x="280939" y="-21907"/>
                  <a:pt x="395980" y="7043"/>
                  <a:pt x="590571" y="0"/>
                </a:cubicBezTo>
                <a:cubicBezTo>
                  <a:pt x="785162" y="-7043"/>
                  <a:pt x="915522" y="21569"/>
                  <a:pt x="1039718" y="0"/>
                </a:cubicBezTo>
                <a:cubicBezTo>
                  <a:pt x="1163914" y="-21569"/>
                  <a:pt x="1263978" y="7232"/>
                  <a:pt x="1438018" y="0"/>
                </a:cubicBezTo>
                <a:cubicBezTo>
                  <a:pt x="1538749" y="-4279"/>
                  <a:pt x="1615653" y="69544"/>
                  <a:pt x="1604866" y="166848"/>
                </a:cubicBezTo>
                <a:cubicBezTo>
                  <a:pt x="1628501" y="247990"/>
                  <a:pt x="1575249" y="405140"/>
                  <a:pt x="1604866" y="480512"/>
                </a:cubicBezTo>
                <a:cubicBezTo>
                  <a:pt x="1634483" y="555884"/>
                  <a:pt x="1588698" y="753518"/>
                  <a:pt x="1604866" y="834218"/>
                </a:cubicBezTo>
                <a:cubicBezTo>
                  <a:pt x="1594620" y="928331"/>
                  <a:pt x="1516364" y="993602"/>
                  <a:pt x="1438018" y="1001066"/>
                </a:cubicBezTo>
                <a:cubicBezTo>
                  <a:pt x="1329045" y="1007040"/>
                  <a:pt x="1208875" y="997435"/>
                  <a:pt x="1001583" y="1001066"/>
                </a:cubicBezTo>
                <a:cubicBezTo>
                  <a:pt x="794292" y="1004697"/>
                  <a:pt x="695811" y="979523"/>
                  <a:pt x="577860" y="1001066"/>
                </a:cubicBezTo>
                <a:cubicBezTo>
                  <a:pt x="459909" y="1022609"/>
                  <a:pt x="257240" y="962425"/>
                  <a:pt x="166848" y="1001066"/>
                </a:cubicBezTo>
                <a:cubicBezTo>
                  <a:pt x="59095" y="994375"/>
                  <a:pt x="-532" y="902812"/>
                  <a:pt x="0" y="834218"/>
                </a:cubicBezTo>
                <a:cubicBezTo>
                  <a:pt x="-33807" y="737134"/>
                  <a:pt x="17520" y="658270"/>
                  <a:pt x="0" y="513880"/>
                </a:cubicBezTo>
                <a:cubicBezTo>
                  <a:pt x="-17520" y="369490"/>
                  <a:pt x="35436" y="306463"/>
                  <a:pt x="0" y="166848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442101279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5400" dirty="0">
                <a:solidFill>
                  <a:schemeClr val="tx1"/>
                </a:solidFill>
                <a:latin typeface="Cabin Sketch" panose="020B0503050202020004" pitchFamily="34" charset="0"/>
              </a:rPr>
              <a:t>12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3BED7F61-C813-407D-8AF7-B18EEBEE76D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39" y="1828772"/>
            <a:ext cx="3858727" cy="5081730"/>
          </a:xfrm>
          <a:prstGeom prst="rect">
            <a:avLst/>
          </a:prstGeom>
        </p:spPr>
      </p:pic>
      <p:sp>
        <p:nvSpPr>
          <p:cNvPr id="17" name="10">
            <a:hlinkClick r:id="rId18" action="ppaction://hlinksldjump"/>
            <a:extLst>
              <a:ext uri="{FF2B5EF4-FFF2-40B4-BE49-F238E27FC236}">
                <a16:creationId xmlns:a16="http://schemas.microsoft.com/office/drawing/2014/main" id="{EBBDC6F2-665D-4E6F-AA00-C155C0BD3379}"/>
              </a:ext>
            </a:extLst>
          </p:cNvPr>
          <p:cNvSpPr/>
          <p:nvPr/>
        </p:nvSpPr>
        <p:spPr>
          <a:xfrm>
            <a:off x="6658591" y="4155045"/>
            <a:ext cx="1604866" cy="1001066"/>
          </a:xfrm>
          <a:custGeom>
            <a:avLst/>
            <a:gdLst>
              <a:gd name="connsiteX0" fmla="*/ 0 w 1604866"/>
              <a:gd name="connsiteY0" fmla="*/ 166848 h 1001066"/>
              <a:gd name="connsiteX1" fmla="*/ 166848 w 1604866"/>
              <a:gd name="connsiteY1" fmla="*/ 0 h 1001066"/>
              <a:gd name="connsiteX2" fmla="*/ 615995 w 1604866"/>
              <a:gd name="connsiteY2" fmla="*/ 0 h 1001066"/>
              <a:gd name="connsiteX3" fmla="*/ 1052430 w 1604866"/>
              <a:gd name="connsiteY3" fmla="*/ 0 h 1001066"/>
              <a:gd name="connsiteX4" fmla="*/ 1438018 w 1604866"/>
              <a:gd name="connsiteY4" fmla="*/ 0 h 1001066"/>
              <a:gd name="connsiteX5" fmla="*/ 1604866 w 1604866"/>
              <a:gd name="connsiteY5" fmla="*/ 166848 h 1001066"/>
              <a:gd name="connsiteX6" fmla="*/ 1604866 w 1604866"/>
              <a:gd name="connsiteY6" fmla="*/ 487186 h 1001066"/>
              <a:gd name="connsiteX7" fmla="*/ 1604866 w 1604866"/>
              <a:gd name="connsiteY7" fmla="*/ 834218 h 1001066"/>
              <a:gd name="connsiteX8" fmla="*/ 1438018 w 1604866"/>
              <a:gd name="connsiteY8" fmla="*/ 1001066 h 1001066"/>
              <a:gd name="connsiteX9" fmla="*/ 1052430 w 1604866"/>
              <a:gd name="connsiteY9" fmla="*/ 1001066 h 1001066"/>
              <a:gd name="connsiteX10" fmla="*/ 654130 w 1604866"/>
              <a:gd name="connsiteY10" fmla="*/ 1001066 h 1001066"/>
              <a:gd name="connsiteX11" fmla="*/ 166848 w 1604866"/>
              <a:gd name="connsiteY11" fmla="*/ 1001066 h 1001066"/>
              <a:gd name="connsiteX12" fmla="*/ 0 w 1604866"/>
              <a:gd name="connsiteY12" fmla="*/ 834218 h 1001066"/>
              <a:gd name="connsiteX13" fmla="*/ 0 w 1604866"/>
              <a:gd name="connsiteY13" fmla="*/ 513880 h 1001066"/>
              <a:gd name="connsiteX14" fmla="*/ 0 w 1604866"/>
              <a:gd name="connsiteY14" fmla="*/ 166848 h 100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04866" h="1001066" fill="none" extrusionOk="0">
                <a:moveTo>
                  <a:pt x="0" y="166848"/>
                </a:moveTo>
                <a:cubicBezTo>
                  <a:pt x="7203" y="49748"/>
                  <a:pt x="75789" y="-1811"/>
                  <a:pt x="166848" y="0"/>
                </a:cubicBezTo>
                <a:cubicBezTo>
                  <a:pt x="329163" y="-35818"/>
                  <a:pt x="440109" y="49528"/>
                  <a:pt x="615995" y="0"/>
                </a:cubicBezTo>
                <a:cubicBezTo>
                  <a:pt x="791881" y="-49528"/>
                  <a:pt x="905809" y="36487"/>
                  <a:pt x="1052430" y="0"/>
                </a:cubicBezTo>
                <a:cubicBezTo>
                  <a:pt x="1199051" y="-36487"/>
                  <a:pt x="1283938" y="33480"/>
                  <a:pt x="1438018" y="0"/>
                </a:cubicBezTo>
                <a:cubicBezTo>
                  <a:pt x="1511449" y="12218"/>
                  <a:pt x="1603053" y="92013"/>
                  <a:pt x="1604866" y="166848"/>
                </a:cubicBezTo>
                <a:cubicBezTo>
                  <a:pt x="1607934" y="273152"/>
                  <a:pt x="1586381" y="342225"/>
                  <a:pt x="1604866" y="487186"/>
                </a:cubicBezTo>
                <a:cubicBezTo>
                  <a:pt x="1623351" y="632147"/>
                  <a:pt x="1592443" y="721902"/>
                  <a:pt x="1604866" y="834218"/>
                </a:cubicBezTo>
                <a:cubicBezTo>
                  <a:pt x="1589136" y="929992"/>
                  <a:pt x="1523281" y="982609"/>
                  <a:pt x="1438018" y="1001066"/>
                </a:cubicBezTo>
                <a:cubicBezTo>
                  <a:pt x="1272038" y="1036698"/>
                  <a:pt x="1201877" y="956735"/>
                  <a:pt x="1052430" y="1001066"/>
                </a:cubicBezTo>
                <a:cubicBezTo>
                  <a:pt x="902983" y="1045397"/>
                  <a:pt x="770196" y="996224"/>
                  <a:pt x="654130" y="1001066"/>
                </a:cubicBezTo>
                <a:cubicBezTo>
                  <a:pt x="538064" y="1005908"/>
                  <a:pt x="270581" y="992520"/>
                  <a:pt x="166848" y="1001066"/>
                </a:cubicBezTo>
                <a:cubicBezTo>
                  <a:pt x="77267" y="996758"/>
                  <a:pt x="-2783" y="951054"/>
                  <a:pt x="0" y="834218"/>
                </a:cubicBezTo>
                <a:cubicBezTo>
                  <a:pt x="-8775" y="755710"/>
                  <a:pt x="13714" y="581390"/>
                  <a:pt x="0" y="513880"/>
                </a:cubicBezTo>
                <a:cubicBezTo>
                  <a:pt x="-13714" y="446370"/>
                  <a:pt x="26501" y="305455"/>
                  <a:pt x="0" y="166848"/>
                </a:cubicBezTo>
                <a:close/>
              </a:path>
              <a:path w="1604866" h="1001066" stroke="0" extrusionOk="0">
                <a:moveTo>
                  <a:pt x="0" y="166848"/>
                </a:moveTo>
                <a:cubicBezTo>
                  <a:pt x="10520" y="51245"/>
                  <a:pt x="64437" y="-19094"/>
                  <a:pt x="166848" y="0"/>
                </a:cubicBezTo>
                <a:cubicBezTo>
                  <a:pt x="273207" y="-34549"/>
                  <a:pt x="472407" y="11543"/>
                  <a:pt x="565148" y="0"/>
                </a:cubicBezTo>
                <a:cubicBezTo>
                  <a:pt x="657889" y="-11543"/>
                  <a:pt x="828948" y="20809"/>
                  <a:pt x="976160" y="0"/>
                </a:cubicBezTo>
                <a:cubicBezTo>
                  <a:pt x="1123372" y="-20809"/>
                  <a:pt x="1323474" y="28267"/>
                  <a:pt x="1438018" y="0"/>
                </a:cubicBezTo>
                <a:cubicBezTo>
                  <a:pt x="1532636" y="-23550"/>
                  <a:pt x="1602899" y="73339"/>
                  <a:pt x="1604866" y="166848"/>
                </a:cubicBezTo>
                <a:cubicBezTo>
                  <a:pt x="1606756" y="283867"/>
                  <a:pt x="1602193" y="416163"/>
                  <a:pt x="1604866" y="487186"/>
                </a:cubicBezTo>
                <a:cubicBezTo>
                  <a:pt x="1607539" y="558209"/>
                  <a:pt x="1564451" y="714736"/>
                  <a:pt x="1604866" y="834218"/>
                </a:cubicBezTo>
                <a:cubicBezTo>
                  <a:pt x="1616142" y="915235"/>
                  <a:pt x="1539033" y="990766"/>
                  <a:pt x="1438018" y="1001066"/>
                </a:cubicBezTo>
                <a:cubicBezTo>
                  <a:pt x="1223485" y="1007290"/>
                  <a:pt x="1103949" y="950336"/>
                  <a:pt x="1001583" y="1001066"/>
                </a:cubicBezTo>
                <a:cubicBezTo>
                  <a:pt x="899218" y="1051796"/>
                  <a:pt x="667530" y="956826"/>
                  <a:pt x="577860" y="1001066"/>
                </a:cubicBezTo>
                <a:cubicBezTo>
                  <a:pt x="488190" y="1045306"/>
                  <a:pt x="371721" y="968656"/>
                  <a:pt x="166848" y="1001066"/>
                </a:cubicBezTo>
                <a:cubicBezTo>
                  <a:pt x="59183" y="1000452"/>
                  <a:pt x="14949" y="929901"/>
                  <a:pt x="0" y="834218"/>
                </a:cubicBezTo>
                <a:cubicBezTo>
                  <a:pt x="-24102" y="742995"/>
                  <a:pt x="18953" y="591489"/>
                  <a:pt x="0" y="520554"/>
                </a:cubicBezTo>
                <a:cubicBezTo>
                  <a:pt x="-18953" y="449619"/>
                  <a:pt x="18873" y="245468"/>
                  <a:pt x="0" y="166848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010637385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5400" dirty="0">
                <a:solidFill>
                  <a:schemeClr val="tx1"/>
                </a:solidFill>
                <a:latin typeface="Cabin Sketch" panose="020B0503050202020004" pitchFamily="34" charset="0"/>
              </a:rPr>
              <a:t>14</a:t>
            </a:r>
          </a:p>
        </p:txBody>
      </p:sp>
      <p:sp>
        <p:nvSpPr>
          <p:cNvPr id="18" name="11">
            <a:hlinkClick r:id="rId19" action="ppaction://hlinksldjump"/>
            <a:extLst>
              <a:ext uri="{FF2B5EF4-FFF2-40B4-BE49-F238E27FC236}">
                <a16:creationId xmlns:a16="http://schemas.microsoft.com/office/drawing/2014/main" id="{82178B54-6B7C-4F4F-8455-1C618A87E866}"/>
              </a:ext>
            </a:extLst>
          </p:cNvPr>
          <p:cNvSpPr/>
          <p:nvPr/>
        </p:nvSpPr>
        <p:spPr>
          <a:xfrm>
            <a:off x="8406528" y="4155045"/>
            <a:ext cx="1604866" cy="1001066"/>
          </a:xfrm>
          <a:custGeom>
            <a:avLst/>
            <a:gdLst>
              <a:gd name="connsiteX0" fmla="*/ 0 w 1604866"/>
              <a:gd name="connsiteY0" fmla="*/ 166848 h 1001066"/>
              <a:gd name="connsiteX1" fmla="*/ 166848 w 1604866"/>
              <a:gd name="connsiteY1" fmla="*/ 0 h 1001066"/>
              <a:gd name="connsiteX2" fmla="*/ 615995 w 1604866"/>
              <a:gd name="connsiteY2" fmla="*/ 0 h 1001066"/>
              <a:gd name="connsiteX3" fmla="*/ 1065141 w 1604866"/>
              <a:gd name="connsiteY3" fmla="*/ 0 h 1001066"/>
              <a:gd name="connsiteX4" fmla="*/ 1438018 w 1604866"/>
              <a:gd name="connsiteY4" fmla="*/ 0 h 1001066"/>
              <a:gd name="connsiteX5" fmla="*/ 1604866 w 1604866"/>
              <a:gd name="connsiteY5" fmla="*/ 166848 h 1001066"/>
              <a:gd name="connsiteX6" fmla="*/ 1604866 w 1604866"/>
              <a:gd name="connsiteY6" fmla="*/ 513880 h 1001066"/>
              <a:gd name="connsiteX7" fmla="*/ 1604866 w 1604866"/>
              <a:gd name="connsiteY7" fmla="*/ 834218 h 1001066"/>
              <a:gd name="connsiteX8" fmla="*/ 1438018 w 1604866"/>
              <a:gd name="connsiteY8" fmla="*/ 1001066 h 1001066"/>
              <a:gd name="connsiteX9" fmla="*/ 1039718 w 1604866"/>
              <a:gd name="connsiteY9" fmla="*/ 1001066 h 1001066"/>
              <a:gd name="connsiteX10" fmla="*/ 654130 w 1604866"/>
              <a:gd name="connsiteY10" fmla="*/ 1001066 h 1001066"/>
              <a:gd name="connsiteX11" fmla="*/ 166848 w 1604866"/>
              <a:gd name="connsiteY11" fmla="*/ 1001066 h 1001066"/>
              <a:gd name="connsiteX12" fmla="*/ 0 w 1604866"/>
              <a:gd name="connsiteY12" fmla="*/ 834218 h 1001066"/>
              <a:gd name="connsiteX13" fmla="*/ 0 w 1604866"/>
              <a:gd name="connsiteY13" fmla="*/ 487186 h 1001066"/>
              <a:gd name="connsiteX14" fmla="*/ 0 w 1604866"/>
              <a:gd name="connsiteY14" fmla="*/ 166848 h 100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04866" h="1001066" fill="none" extrusionOk="0">
                <a:moveTo>
                  <a:pt x="0" y="166848"/>
                </a:moveTo>
                <a:cubicBezTo>
                  <a:pt x="-26328" y="81918"/>
                  <a:pt x="89661" y="-15638"/>
                  <a:pt x="166848" y="0"/>
                </a:cubicBezTo>
                <a:cubicBezTo>
                  <a:pt x="268046" y="-582"/>
                  <a:pt x="445292" y="43088"/>
                  <a:pt x="615995" y="0"/>
                </a:cubicBezTo>
                <a:cubicBezTo>
                  <a:pt x="786698" y="-43088"/>
                  <a:pt x="881230" y="41057"/>
                  <a:pt x="1065141" y="0"/>
                </a:cubicBezTo>
                <a:cubicBezTo>
                  <a:pt x="1249052" y="-41057"/>
                  <a:pt x="1362464" y="17449"/>
                  <a:pt x="1438018" y="0"/>
                </a:cubicBezTo>
                <a:cubicBezTo>
                  <a:pt x="1518393" y="4816"/>
                  <a:pt x="1592776" y="85086"/>
                  <a:pt x="1604866" y="166848"/>
                </a:cubicBezTo>
                <a:cubicBezTo>
                  <a:pt x="1646182" y="304238"/>
                  <a:pt x="1603970" y="377911"/>
                  <a:pt x="1604866" y="513880"/>
                </a:cubicBezTo>
                <a:cubicBezTo>
                  <a:pt x="1605762" y="649849"/>
                  <a:pt x="1585514" y="696320"/>
                  <a:pt x="1604866" y="834218"/>
                </a:cubicBezTo>
                <a:cubicBezTo>
                  <a:pt x="1605682" y="902741"/>
                  <a:pt x="1528807" y="1016504"/>
                  <a:pt x="1438018" y="1001066"/>
                </a:cubicBezTo>
                <a:cubicBezTo>
                  <a:pt x="1295887" y="1011147"/>
                  <a:pt x="1214570" y="955257"/>
                  <a:pt x="1039718" y="1001066"/>
                </a:cubicBezTo>
                <a:cubicBezTo>
                  <a:pt x="864866" y="1046875"/>
                  <a:pt x="779386" y="983819"/>
                  <a:pt x="654130" y="1001066"/>
                </a:cubicBezTo>
                <a:cubicBezTo>
                  <a:pt x="528874" y="1018313"/>
                  <a:pt x="306906" y="984782"/>
                  <a:pt x="166848" y="1001066"/>
                </a:cubicBezTo>
                <a:cubicBezTo>
                  <a:pt x="83004" y="1019977"/>
                  <a:pt x="-11369" y="950554"/>
                  <a:pt x="0" y="834218"/>
                </a:cubicBezTo>
                <a:cubicBezTo>
                  <a:pt x="-18232" y="677477"/>
                  <a:pt x="20613" y="611082"/>
                  <a:pt x="0" y="487186"/>
                </a:cubicBezTo>
                <a:cubicBezTo>
                  <a:pt x="-20613" y="363290"/>
                  <a:pt x="32799" y="303001"/>
                  <a:pt x="0" y="166848"/>
                </a:cubicBezTo>
                <a:close/>
              </a:path>
              <a:path w="1604866" h="1001066" stroke="0" extrusionOk="0">
                <a:moveTo>
                  <a:pt x="0" y="166848"/>
                </a:moveTo>
                <a:cubicBezTo>
                  <a:pt x="-14042" y="77797"/>
                  <a:pt x="50534" y="-6689"/>
                  <a:pt x="166848" y="0"/>
                </a:cubicBezTo>
                <a:cubicBezTo>
                  <a:pt x="264356" y="-20247"/>
                  <a:pt x="432292" y="28011"/>
                  <a:pt x="577860" y="0"/>
                </a:cubicBezTo>
                <a:cubicBezTo>
                  <a:pt x="723428" y="-28011"/>
                  <a:pt x="848212" y="39990"/>
                  <a:pt x="1027006" y="0"/>
                </a:cubicBezTo>
                <a:cubicBezTo>
                  <a:pt x="1205800" y="-39990"/>
                  <a:pt x="1284259" y="43892"/>
                  <a:pt x="1438018" y="0"/>
                </a:cubicBezTo>
                <a:cubicBezTo>
                  <a:pt x="1536983" y="5224"/>
                  <a:pt x="1622861" y="95284"/>
                  <a:pt x="1604866" y="166848"/>
                </a:cubicBezTo>
                <a:cubicBezTo>
                  <a:pt x="1622581" y="249198"/>
                  <a:pt x="1602292" y="339109"/>
                  <a:pt x="1604866" y="480512"/>
                </a:cubicBezTo>
                <a:cubicBezTo>
                  <a:pt x="1607440" y="621915"/>
                  <a:pt x="1563682" y="729681"/>
                  <a:pt x="1604866" y="834218"/>
                </a:cubicBezTo>
                <a:cubicBezTo>
                  <a:pt x="1610077" y="934164"/>
                  <a:pt x="1531573" y="1003051"/>
                  <a:pt x="1438018" y="1001066"/>
                </a:cubicBezTo>
                <a:cubicBezTo>
                  <a:pt x="1334292" y="1054753"/>
                  <a:pt x="1136668" y="959864"/>
                  <a:pt x="988871" y="1001066"/>
                </a:cubicBezTo>
                <a:cubicBezTo>
                  <a:pt x="841074" y="1042268"/>
                  <a:pt x="687596" y="987712"/>
                  <a:pt x="565148" y="1001066"/>
                </a:cubicBezTo>
                <a:cubicBezTo>
                  <a:pt x="442700" y="1014420"/>
                  <a:pt x="351751" y="999430"/>
                  <a:pt x="166848" y="1001066"/>
                </a:cubicBezTo>
                <a:cubicBezTo>
                  <a:pt x="90583" y="1001681"/>
                  <a:pt x="-8950" y="909863"/>
                  <a:pt x="0" y="834218"/>
                </a:cubicBezTo>
                <a:cubicBezTo>
                  <a:pt x="-16278" y="685152"/>
                  <a:pt x="24181" y="607325"/>
                  <a:pt x="0" y="520554"/>
                </a:cubicBezTo>
                <a:cubicBezTo>
                  <a:pt x="-24181" y="433783"/>
                  <a:pt x="8065" y="338910"/>
                  <a:pt x="0" y="166848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381834735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5400" dirty="0">
                <a:solidFill>
                  <a:schemeClr val="tx1"/>
                </a:solidFill>
                <a:latin typeface="Cabin Sketch" panose="020B0503050202020004" pitchFamily="34" charset="0"/>
              </a:rPr>
              <a:t>15</a:t>
            </a:r>
          </a:p>
        </p:txBody>
      </p:sp>
      <p:sp>
        <p:nvSpPr>
          <p:cNvPr id="19" name="09">
            <a:hlinkClick r:id="rId20" action="ppaction://hlinksldjump"/>
            <a:extLst>
              <a:ext uri="{FF2B5EF4-FFF2-40B4-BE49-F238E27FC236}">
                <a16:creationId xmlns:a16="http://schemas.microsoft.com/office/drawing/2014/main" id="{310F033B-6DCB-4EC6-A96D-59B75348EA58}"/>
              </a:ext>
            </a:extLst>
          </p:cNvPr>
          <p:cNvSpPr/>
          <p:nvPr/>
        </p:nvSpPr>
        <p:spPr>
          <a:xfrm>
            <a:off x="4910654" y="4138048"/>
            <a:ext cx="1604866" cy="1001066"/>
          </a:xfrm>
          <a:custGeom>
            <a:avLst/>
            <a:gdLst>
              <a:gd name="connsiteX0" fmla="*/ 0 w 1604866"/>
              <a:gd name="connsiteY0" fmla="*/ 166848 h 1001066"/>
              <a:gd name="connsiteX1" fmla="*/ 166848 w 1604866"/>
              <a:gd name="connsiteY1" fmla="*/ 0 h 1001066"/>
              <a:gd name="connsiteX2" fmla="*/ 552436 w 1604866"/>
              <a:gd name="connsiteY2" fmla="*/ 0 h 1001066"/>
              <a:gd name="connsiteX3" fmla="*/ 950736 w 1604866"/>
              <a:gd name="connsiteY3" fmla="*/ 0 h 1001066"/>
              <a:gd name="connsiteX4" fmla="*/ 1438018 w 1604866"/>
              <a:gd name="connsiteY4" fmla="*/ 0 h 1001066"/>
              <a:gd name="connsiteX5" fmla="*/ 1604866 w 1604866"/>
              <a:gd name="connsiteY5" fmla="*/ 166848 h 1001066"/>
              <a:gd name="connsiteX6" fmla="*/ 1604866 w 1604866"/>
              <a:gd name="connsiteY6" fmla="*/ 487186 h 1001066"/>
              <a:gd name="connsiteX7" fmla="*/ 1604866 w 1604866"/>
              <a:gd name="connsiteY7" fmla="*/ 834218 h 1001066"/>
              <a:gd name="connsiteX8" fmla="*/ 1438018 w 1604866"/>
              <a:gd name="connsiteY8" fmla="*/ 1001066 h 1001066"/>
              <a:gd name="connsiteX9" fmla="*/ 1052430 w 1604866"/>
              <a:gd name="connsiteY9" fmla="*/ 1001066 h 1001066"/>
              <a:gd name="connsiteX10" fmla="*/ 641418 w 1604866"/>
              <a:gd name="connsiteY10" fmla="*/ 1001066 h 1001066"/>
              <a:gd name="connsiteX11" fmla="*/ 166848 w 1604866"/>
              <a:gd name="connsiteY11" fmla="*/ 1001066 h 1001066"/>
              <a:gd name="connsiteX12" fmla="*/ 0 w 1604866"/>
              <a:gd name="connsiteY12" fmla="*/ 834218 h 1001066"/>
              <a:gd name="connsiteX13" fmla="*/ 0 w 1604866"/>
              <a:gd name="connsiteY13" fmla="*/ 493859 h 1001066"/>
              <a:gd name="connsiteX14" fmla="*/ 0 w 1604866"/>
              <a:gd name="connsiteY14" fmla="*/ 166848 h 100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04866" h="1001066" fill="none" extrusionOk="0">
                <a:moveTo>
                  <a:pt x="0" y="166848"/>
                </a:moveTo>
                <a:cubicBezTo>
                  <a:pt x="-13498" y="66431"/>
                  <a:pt x="57134" y="-14693"/>
                  <a:pt x="166848" y="0"/>
                </a:cubicBezTo>
                <a:cubicBezTo>
                  <a:pt x="284043" y="-40575"/>
                  <a:pt x="454942" y="32631"/>
                  <a:pt x="552436" y="0"/>
                </a:cubicBezTo>
                <a:cubicBezTo>
                  <a:pt x="649930" y="-32631"/>
                  <a:pt x="812945" y="19445"/>
                  <a:pt x="950736" y="0"/>
                </a:cubicBezTo>
                <a:cubicBezTo>
                  <a:pt x="1088527" y="-19445"/>
                  <a:pt x="1327420" y="30532"/>
                  <a:pt x="1438018" y="0"/>
                </a:cubicBezTo>
                <a:cubicBezTo>
                  <a:pt x="1537504" y="1328"/>
                  <a:pt x="1608504" y="71145"/>
                  <a:pt x="1604866" y="166848"/>
                </a:cubicBezTo>
                <a:cubicBezTo>
                  <a:pt x="1609263" y="308012"/>
                  <a:pt x="1603843" y="415533"/>
                  <a:pt x="1604866" y="487186"/>
                </a:cubicBezTo>
                <a:cubicBezTo>
                  <a:pt x="1605889" y="558839"/>
                  <a:pt x="1603233" y="736788"/>
                  <a:pt x="1604866" y="834218"/>
                </a:cubicBezTo>
                <a:cubicBezTo>
                  <a:pt x="1585866" y="937246"/>
                  <a:pt x="1532204" y="986290"/>
                  <a:pt x="1438018" y="1001066"/>
                </a:cubicBezTo>
                <a:cubicBezTo>
                  <a:pt x="1246806" y="1012078"/>
                  <a:pt x="1218693" y="966604"/>
                  <a:pt x="1052430" y="1001066"/>
                </a:cubicBezTo>
                <a:cubicBezTo>
                  <a:pt x="886167" y="1035528"/>
                  <a:pt x="754738" y="974342"/>
                  <a:pt x="641418" y="1001066"/>
                </a:cubicBezTo>
                <a:cubicBezTo>
                  <a:pt x="528098" y="1027790"/>
                  <a:pt x="313655" y="964497"/>
                  <a:pt x="166848" y="1001066"/>
                </a:cubicBezTo>
                <a:cubicBezTo>
                  <a:pt x="71470" y="999623"/>
                  <a:pt x="1308" y="943624"/>
                  <a:pt x="0" y="834218"/>
                </a:cubicBezTo>
                <a:cubicBezTo>
                  <a:pt x="-24690" y="684851"/>
                  <a:pt x="12693" y="652472"/>
                  <a:pt x="0" y="493859"/>
                </a:cubicBezTo>
                <a:cubicBezTo>
                  <a:pt x="-12693" y="335246"/>
                  <a:pt x="22898" y="320818"/>
                  <a:pt x="0" y="166848"/>
                </a:cubicBezTo>
                <a:close/>
              </a:path>
              <a:path w="1604866" h="1001066" stroke="0" extrusionOk="0">
                <a:moveTo>
                  <a:pt x="0" y="166848"/>
                </a:moveTo>
                <a:cubicBezTo>
                  <a:pt x="-16065" y="88336"/>
                  <a:pt x="76835" y="-14371"/>
                  <a:pt x="166848" y="0"/>
                </a:cubicBezTo>
                <a:cubicBezTo>
                  <a:pt x="289096" y="-40289"/>
                  <a:pt x="421059" y="43067"/>
                  <a:pt x="577860" y="0"/>
                </a:cubicBezTo>
                <a:cubicBezTo>
                  <a:pt x="734661" y="-43067"/>
                  <a:pt x="778381" y="20599"/>
                  <a:pt x="976160" y="0"/>
                </a:cubicBezTo>
                <a:cubicBezTo>
                  <a:pt x="1173939" y="-20599"/>
                  <a:pt x="1321692" y="25292"/>
                  <a:pt x="1438018" y="0"/>
                </a:cubicBezTo>
                <a:cubicBezTo>
                  <a:pt x="1522245" y="-26434"/>
                  <a:pt x="1602904" y="93762"/>
                  <a:pt x="1604866" y="166848"/>
                </a:cubicBezTo>
                <a:cubicBezTo>
                  <a:pt x="1620142" y="256845"/>
                  <a:pt x="1602818" y="334707"/>
                  <a:pt x="1604866" y="493859"/>
                </a:cubicBezTo>
                <a:cubicBezTo>
                  <a:pt x="1606914" y="653011"/>
                  <a:pt x="1584169" y="735229"/>
                  <a:pt x="1604866" y="834218"/>
                </a:cubicBezTo>
                <a:cubicBezTo>
                  <a:pt x="1620740" y="940279"/>
                  <a:pt x="1549135" y="1001616"/>
                  <a:pt x="1438018" y="1001066"/>
                </a:cubicBezTo>
                <a:cubicBezTo>
                  <a:pt x="1240664" y="1013081"/>
                  <a:pt x="1186238" y="988254"/>
                  <a:pt x="1027006" y="1001066"/>
                </a:cubicBezTo>
                <a:cubicBezTo>
                  <a:pt x="867774" y="1013878"/>
                  <a:pt x="745553" y="984600"/>
                  <a:pt x="641418" y="1001066"/>
                </a:cubicBezTo>
                <a:cubicBezTo>
                  <a:pt x="537283" y="1017532"/>
                  <a:pt x="350482" y="988470"/>
                  <a:pt x="166848" y="1001066"/>
                </a:cubicBezTo>
                <a:cubicBezTo>
                  <a:pt x="71804" y="1024926"/>
                  <a:pt x="5531" y="901663"/>
                  <a:pt x="0" y="834218"/>
                </a:cubicBezTo>
                <a:cubicBezTo>
                  <a:pt x="-29779" y="730942"/>
                  <a:pt x="36092" y="625698"/>
                  <a:pt x="0" y="487186"/>
                </a:cubicBezTo>
                <a:cubicBezTo>
                  <a:pt x="-36092" y="348674"/>
                  <a:pt x="16383" y="276664"/>
                  <a:pt x="0" y="166848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7812348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5400" dirty="0">
                <a:solidFill>
                  <a:schemeClr val="tx1"/>
                </a:solidFill>
                <a:latin typeface="Cabin Sketch" panose="020B0503050202020004" pitchFamily="34" charset="0"/>
              </a:rPr>
              <a:t>13</a:t>
            </a:r>
          </a:p>
        </p:txBody>
      </p:sp>
      <p:sp>
        <p:nvSpPr>
          <p:cNvPr id="20" name="12">
            <a:hlinkClick r:id="rId21" action="ppaction://hlinksldjump"/>
            <a:extLst>
              <a:ext uri="{FF2B5EF4-FFF2-40B4-BE49-F238E27FC236}">
                <a16:creationId xmlns:a16="http://schemas.microsoft.com/office/drawing/2014/main" id="{727F6BCE-412E-45C1-BA93-8F4D5BA11AF0}"/>
              </a:ext>
            </a:extLst>
          </p:cNvPr>
          <p:cNvSpPr/>
          <p:nvPr/>
        </p:nvSpPr>
        <p:spPr>
          <a:xfrm>
            <a:off x="10154465" y="4155045"/>
            <a:ext cx="1604866" cy="1001066"/>
          </a:xfrm>
          <a:custGeom>
            <a:avLst/>
            <a:gdLst>
              <a:gd name="connsiteX0" fmla="*/ 0 w 1604866"/>
              <a:gd name="connsiteY0" fmla="*/ 166848 h 1001066"/>
              <a:gd name="connsiteX1" fmla="*/ 166848 w 1604866"/>
              <a:gd name="connsiteY1" fmla="*/ 0 h 1001066"/>
              <a:gd name="connsiteX2" fmla="*/ 603283 w 1604866"/>
              <a:gd name="connsiteY2" fmla="*/ 0 h 1001066"/>
              <a:gd name="connsiteX3" fmla="*/ 988871 w 1604866"/>
              <a:gd name="connsiteY3" fmla="*/ 0 h 1001066"/>
              <a:gd name="connsiteX4" fmla="*/ 1438018 w 1604866"/>
              <a:gd name="connsiteY4" fmla="*/ 0 h 1001066"/>
              <a:gd name="connsiteX5" fmla="*/ 1604866 w 1604866"/>
              <a:gd name="connsiteY5" fmla="*/ 166848 h 1001066"/>
              <a:gd name="connsiteX6" fmla="*/ 1604866 w 1604866"/>
              <a:gd name="connsiteY6" fmla="*/ 480512 h 1001066"/>
              <a:gd name="connsiteX7" fmla="*/ 1604866 w 1604866"/>
              <a:gd name="connsiteY7" fmla="*/ 834218 h 1001066"/>
              <a:gd name="connsiteX8" fmla="*/ 1438018 w 1604866"/>
              <a:gd name="connsiteY8" fmla="*/ 1001066 h 1001066"/>
              <a:gd name="connsiteX9" fmla="*/ 988871 w 1604866"/>
              <a:gd name="connsiteY9" fmla="*/ 1001066 h 1001066"/>
              <a:gd name="connsiteX10" fmla="*/ 565148 w 1604866"/>
              <a:gd name="connsiteY10" fmla="*/ 1001066 h 1001066"/>
              <a:gd name="connsiteX11" fmla="*/ 166848 w 1604866"/>
              <a:gd name="connsiteY11" fmla="*/ 1001066 h 1001066"/>
              <a:gd name="connsiteX12" fmla="*/ 0 w 1604866"/>
              <a:gd name="connsiteY12" fmla="*/ 834218 h 1001066"/>
              <a:gd name="connsiteX13" fmla="*/ 0 w 1604866"/>
              <a:gd name="connsiteY13" fmla="*/ 493859 h 1001066"/>
              <a:gd name="connsiteX14" fmla="*/ 0 w 1604866"/>
              <a:gd name="connsiteY14" fmla="*/ 166848 h 100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04866" h="1001066" fill="none" extrusionOk="0">
                <a:moveTo>
                  <a:pt x="0" y="166848"/>
                </a:moveTo>
                <a:cubicBezTo>
                  <a:pt x="20370" y="70981"/>
                  <a:pt x="73712" y="-15091"/>
                  <a:pt x="166848" y="0"/>
                </a:cubicBezTo>
                <a:cubicBezTo>
                  <a:pt x="287397" y="-28561"/>
                  <a:pt x="478863" y="4789"/>
                  <a:pt x="603283" y="0"/>
                </a:cubicBezTo>
                <a:cubicBezTo>
                  <a:pt x="727704" y="-4789"/>
                  <a:pt x="841891" y="30586"/>
                  <a:pt x="988871" y="0"/>
                </a:cubicBezTo>
                <a:cubicBezTo>
                  <a:pt x="1135851" y="-30586"/>
                  <a:pt x="1325363" y="15303"/>
                  <a:pt x="1438018" y="0"/>
                </a:cubicBezTo>
                <a:cubicBezTo>
                  <a:pt x="1531469" y="21127"/>
                  <a:pt x="1619495" y="74808"/>
                  <a:pt x="1604866" y="166848"/>
                </a:cubicBezTo>
                <a:cubicBezTo>
                  <a:pt x="1618082" y="300094"/>
                  <a:pt x="1574341" y="337006"/>
                  <a:pt x="1604866" y="480512"/>
                </a:cubicBezTo>
                <a:cubicBezTo>
                  <a:pt x="1635391" y="624018"/>
                  <a:pt x="1577464" y="658616"/>
                  <a:pt x="1604866" y="834218"/>
                </a:cubicBezTo>
                <a:cubicBezTo>
                  <a:pt x="1608637" y="902214"/>
                  <a:pt x="1517485" y="982602"/>
                  <a:pt x="1438018" y="1001066"/>
                </a:cubicBezTo>
                <a:cubicBezTo>
                  <a:pt x="1300428" y="1029051"/>
                  <a:pt x="1180239" y="952162"/>
                  <a:pt x="988871" y="1001066"/>
                </a:cubicBezTo>
                <a:cubicBezTo>
                  <a:pt x="797503" y="1049970"/>
                  <a:pt x="686131" y="951942"/>
                  <a:pt x="565148" y="1001066"/>
                </a:cubicBezTo>
                <a:cubicBezTo>
                  <a:pt x="444165" y="1050190"/>
                  <a:pt x="334580" y="994130"/>
                  <a:pt x="166848" y="1001066"/>
                </a:cubicBezTo>
                <a:cubicBezTo>
                  <a:pt x="53864" y="1009422"/>
                  <a:pt x="-9800" y="920900"/>
                  <a:pt x="0" y="834218"/>
                </a:cubicBezTo>
                <a:cubicBezTo>
                  <a:pt x="-39818" y="739107"/>
                  <a:pt x="10968" y="627995"/>
                  <a:pt x="0" y="493859"/>
                </a:cubicBezTo>
                <a:cubicBezTo>
                  <a:pt x="-10968" y="359723"/>
                  <a:pt x="36019" y="256552"/>
                  <a:pt x="0" y="166848"/>
                </a:cubicBezTo>
                <a:close/>
              </a:path>
              <a:path w="1604866" h="1001066" stroke="0" extrusionOk="0">
                <a:moveTo>
                  <a:pt x="0" y="166848"/>
                </a:moveTo>
                <a:cubicBezTo>
                  <a:pt x="-15784" y="82586"/>
                  <a:pt x="88833" y="14959"/>
                  <a:pt x="166848" y="0"/>
                </a:cubicBezTo>
                <a:cubicBezTo>
                  <a:pt x="280939" y="-21907"/>
                  <a:pt x="395980" y="7043"/>
                  <a:pt x="590571" y="0"/>
                </a:cubicBezTo>
                <a:cubicBezTo>
                  <a:pt x="785162" y="-7043"/>
                  <a:pt x="915522" y="21569"/>
                  <a:pt x="1039718" y="0"/>
                </a:cubicBezTo>
                <a:cubicBezTo>
                  <a:pt x="1163914" y="-21569"/>
                  <a:pt x="1263978" y="7232"/>
                  <a:pt x="1438018" y="0"/>
                </a:cubicBezTo>
                <a:cubicBezTo>
                  <a:pt x="1538749" y="-4279"/>
                  <a:pt x="1615653" y="69544"/>
                  <a:pt x="1604866" y="166848"/>
                </a:cubicBezTo>
                <a:cubicBezTo>
                  <a:pt x="1628501" y="247990"/>
                  <a:pt x="1575249" y="405140"/>
                  <a:pt x="1604866" y="480512"/>
                </a:cubicBezTo>
                <a:cubicBezTo>
                  <a:pt x="1634483" y="555884"/>
                  <a:pt x="1588698" y="753518"/>
                  <a:pt x="1604866" y="834218"/>
                </a:cubicBezTo>
                <a:cubicBezTo>
                  <a:pt x="1594620" y="928331"/>
                  <a:pt x="1516364" y="993602"/>
                  <a:pt x="1438018" y="1001066"/>
                </a:cubicBezTo>
                <a:cubicBezTo>
                  <a:pt x="1329045" y="1007040"/>
                  <a:pt x="1208875" y="997435"/>
                  <a:pt x="1001583" y="1001066"/>
                </a:cubicBezTo>
                <a:cubicBezTo>
                  <a:pt x="794292" y="1004697"/>
                  <a:pt x="695811" y="979523"/>
                  <a:pt x="577860" y="1001066"/>
                </a:cubicBezTo>
                <a:cubicBezTo>
                  <a:pt x="459909" y="1022609"/>
                  <a:pt x="257240" y="962425"/>
                  <a:pt x="166848" y="1001066"/>
                </a:cubicBezTo>
                <a:cubicBezTo>
                  <a:pt x="59095" y="994375"/>
                  <a:pt x="-532" y="902812"/>
                  <a:pt x="0" y="834218"/>
                </a:cubicBezTo>
                <a:cubicBezTo>
                  <a:pt x="-33807" y="737134"/>
                  <a:pt x="17520" y="658270"/>
                  <a:pt x="0" y="513880"/>
                </a:cubicBezTo>
                <a:cubicBezTo>
                  <a:pt x="-17520" y="369490"/>
                  <a:pt x="35436" y="306463"/>
                  <a:pt x="0" y="166848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442101279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5400" dirty="0">
                <a:solidFill>
                  <a:schemeClr val="tx1"/>
                </a:solidFill>
                <a:latin typeface="Cabin Sketch" panose="020B0503050202020004" pitchFamily="34" charset="0"/>
              </a:rPr>
              <a:t>16</a:t>
            </a:r>
          </a:p>
        </p:txBody>
      </p:sp>
      <p:sp>
        <p:nvSpPr>
          <p:cNvPr id="21" name="10">
            <a:hlinkClick r:id="rId22" action="ppaction://hlinksldjump"/>
            <a:extLst>
              <a:ext uri="{FF2B5EF4-FFF2-40B4-BE49-F238E27FC236}">
                <a16:creationId xmlns:a16="http://schemas.microsoft.com/office/drawing/2014/main" id="{11967B43-7847-451E-9CF5-14DC3399AD05}"/>
              </a:ext>
            </a:extLst>
          </p:cNvPr>
          <p:cNvSpPr/>
          <p:nvPr/>
        </p:nvSpPr>
        <p:spPr>
          <a:xfrm>
            <a:off x="6658591" y="5338482"/>
            <a:ext cx="1604866" cy="1001066"/>
          </a:xfrm>
          <a:custGeom>
            <a:avLst/>
            <a:gdLst>
              <a:gd name="connsiteX0" fmla="*/ 0 w 1604866"/>
              <a:gd name="connsiteY0" fmla="*/ 166848 h 1001066"/>
              <a:gd name="connsiteX1" fmla="*/ 166848 w 1604866"/>
              <a:gd name="connsiteY1" fmla="*/ 0 h 1001066"/>
              <a:gd name="connsiteX2" fmla="*/ 615995 w 1604866"/>
              <a:gd name="connsiteY2" fmla="*/ 0 h 1001066"/>
              <a:gd name="connsiteX3" fmla="*/ 1052430 w 1604866"/>
              <a:gd name="connsiteY3" fmla="*/ 0 h 1001066"/>
              <a:gd name="connsiteX4" fmla="*/ 1438018 w 1604866"/>
              <a:gd name="connsiteY4" fmla="*/ 0 h 1001066"/>
              <a:gd name="connsiteX5" fmla="*/ 1604866 w 1604866"/>
              <a:gd name="connsiteY5" fmla="*/ 166848 h 1001066"/>
              <a:gd name="connsiteX6" fmla="*/ 1604866 w 1604866"/>
              <a:gd name="connsiteY6" fmla="*/ 487186 h 1001066"/>
              <a:gd name="connsiteX7" fmla="*/ 1604866 w 1604866"/>
              <a:gd name="connsiteY7" fmla="*/ 834218 h 1001066"/>
              <a:gd name="connsiteX8" fmla="*/ 1438018 w 1604866"/>
              <a:gd name="connsiteY8" fmla="*/ 1001066 h 1001066"/>
              <a:gd name="connsiteX9" fmla="*/ 1052430 w 1604866"/>
              <a:gd name="connsiteY9" fmla="*/ 1001066 h 1001066"/>
              <a:gd name="connsiteX10" fmla="*/ 654130 w 1604866"/>
              <a:gd name="connsiteY10" fmla="*/ 1001066 h 1001066"/>
              <a:gd name="connsiteX11" fmla="*/ 166848 w 1604866"/>
              <a:gd name="connsiteY11" fmla="*/ 1001066 h 1001066"/>
              <a:gd name="connsiteX12" fmla="*/ 0 w 1604866"/>
              <a:gd name="connsiteY12" fmla="*/ 834218 h 1001066"/>
              <a:gd name="connsiteX13" fmla="*/ 0 w 1604866"/>
              <a:gd name="connsiteY13" fmla="*/ 513880 h 1001066"/>
              <a:gd name="connsiteX14" fmla="*/ 0 w 1604866"/>
              <a:gd name="connsiteY14" fmla="*/ 166848 h 100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04866" h="1001066" fill="none" extrusionOk="0">
                <a:moveTo>
                  <a:pt x="0" y="166848"/>
                </a:moveTo>
                <a:cubicBezTo>
                  <a:pt x="7203" y="49748"/>
                  <a:pt x="75789" y="-1811"/>
                  <a:pt x="166848" y="0"/>
                </a:cubicBezTo>
                <a:cubicBezTo>
                  <a:pt x="329163" y="-35818"/>
                  <a:pt x="440109" y="49528"/>
                  <a:pt x="615995" y="0"/>
                </a:cubicBezTo>
                <a:cubicBezTo>
                  <a:pt x="791881" y="-49528"/>
                  <a:pt x="905809" y="36487"/>
                  <a:pt x="1052430" y="0"/>
                </a:cubicBezTo>
                <a:cubicBezTo>
                  <a:pt x="1199051" y="-36487"/>
                  <a:pt x="1283938" y="33480"/>
                  <a:pt x="1438018" y="0"/>
                </a:cubicBezTo>
                <a:cubicBezTo>
                  <a:pt x="1511449" y="12218"/>
                  <a:pt x="1603053" y="92013"/>
                  <a:pt x="1604866" y="166848"/>
                </a:cubicBezTo>
                <a:cubicBezTo>
                  <a:pt x="1607934" y="273152"/>
                  <a:pt x="1586381" y="342225"/>
                  <a:pt x="1604866" y="487186"/>
                </a:cubicBezTo>
                <a:cubicBezTo>
                  <a:pt x="1623351" y="632147"/>
                  <a:pt x="1592443" y="721902"/>
                  <a:pt x="1604866" y="834218"/>
                </a:cubicBezTo>
                <a:cubicBezTo>
                  <a:pt x="1589136" y="929992"/>
                  <a:pt x="1523281" y="982609"/>
                  <a:pt x="1438018" y="1001066"/>
                </a:cubicBezTo>
                <a:cubicBezTo>
                  <a:pt x="1272038" y="1036698"/>
                  <a:pt x="1201877" y="956735"/>
                  <a:pt x="1052430" y="1001066"/>
                </a:cubicBezTo>
                <a:cubicBezTo>
                  <a:pt x="902983" y="1045397"/>
                  <a:pt x="770196" y="996224"/>
                  <a:pt x="654130" y="1001066"/>
                </a:cubicBezTo>
                <a:cubicBezTo>
                  <a:pt x="538064" y="1005908"/>
                  <a:pt x="270581" y="992520"/>
                  <a:pt x="166848" y="1001066"/>
                </a:cubicBezTo>
                <a:cubicBezTo>
                  <a:pt x="77267" y="996758"/>
                  <a:pt x="-2783" y="951054"/>
                  <a:pt x="0" y="834218"/>
                </a:cubicBezTo>
                <a:cubicBezTo>
                  <a:pt x="-8775" y="755710"/>
                  <a:pt x="13714" y="581390"/>
                  <a:pt x="0" y="513880"/>
                </a:cubicBezTo>
                <a:cubicBezTo>
                  <a:pt x="-13714" y="446370"/>
                  <a:pt x="26501" y="305455"/>
                  <a:pt x="0" y="166848"/>
                </a:cubicBezTo>
                <a:close/>
              </a:path>
              <a:path w="1604866" h="1001066" stroke="0" extrusionOk="0">
                <a:moveTo>
                  <a:pt x="0" y="166848"/>
                </a:moveTo>
                <a:cubicBezTo>
                  <a:pt x="10520" y="51245"/>
                  <a:pt x="64437" y="-19094"/>
                  <a:pt x="166848" y="0"/>
                </a:cubicBezTo>
                <a:cubicBezTo>
                  <a:pt x="273207" y="-34549"/>
                  <a:pt x="472407" y="11543"/>
                  <a:pt x="565148" y="0"/>
                </a:cubicBezTo>
                <a:cubicBezTo>
                  <a:pt x="657889" y="-11543"/>
                  <a:pt x="828948" y="20809"/>
                  <a:pt x="976160" y="0"/>
                </a:cubicBezTo>
                <a:cubicBezTo>
                  <a:pt x="1123372" y="-20809"/>
                  <a:pt x="1323474" y="28267"/>
                  <a:pt x="1438018" y="0"/>
                </a:cubicBezTo>
                <a:cubicBezTo>
                  <a:pt x="1532636" y="-23550"/>
                  <a:pt x="1602899" y="73339"/>
                  <a:pt x="1604866" y="166848"/>
                </a:cubicBezTo>
                <a:cubicBezTo>
                  <a:pt x="1606756" y="283867"/>
                  <a:pt x="1602193" y="416163"/>
                  <a:pt x="1604866" y="487186"/>
                </a:cubicBezTo>
                <a:cubicBezTo>
                  <a:pt x="1607539" y="558209"/>
                  <a:pt x="1564451" y="714736"/>
                  <a:pt x="1604866" y="834218"/>
                </a:cubicBezTo>
                <a:cubicBezTo>
                  <a:pt x="1616142" y="915235"/>
                  <a:pt x="1539033" y="990766"/>
                  <a:pt x="1438018" y="1001066"/>
                </a:cubicBezTo>
                <a:cubicBezTo>
                  <a:pt x="1223485" y="1007290"/>
                  <a:pt x="1103949" y="950336"/>
                  <a:pt x="1001583" y="1001066"/>
                </a:cubicBezTo>
                <a:cubicBezTo>
                  <a:pt x="899218" y="1051796"/>
                  <a:pt x="667530" y="956826"/>
                  <a:pt x="577860" y="1001066"/>
                </a:cubicBezTo>
                <a:cubicBezTo>
                  <a:pt x="488190" y="1045306"/>
                  <a:pt x="371721" y="968656"/>
                  <a:pt x="166848" y="1001066"/>
                </a:cubicBezTo>
                <a:cubicBezTo>
                  <a:pt x="59183" y="1000452"/>
                  <a:pt x="14949" y="929901"/>
                  <a:pt x="0" y="834218"/>
                </a:cubicBezTo>
                <a:cubicBezTo>
                  <a:pt x="-24102" y="742995"/>
                  <a:pt x="18953" y="591489"/>
                  <a:pt x="0" y="520554"/>
                </a:cubicBezTo>
                <a:cubicBezTo>
                  <a:pt x="-18953" y="449619"/>
                  <a:pt x="18873" y="245468"/>
                  <a:pt x="0" y="166848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010637385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5400" dirty="0">
                <a:solidFill>
                  <a:schemeClr val="tx1"/>
                </a:solidFill>
                <a:latin typeface="Cabin Sketch" panose="020B0503050202020004" pitchFamily="34" charset="0"/>
              </a:rPr>
              <a:t>18</a:t>
            </a:r>
          </a:p>
        </p:txBody>
      </p:sp>
      <p:sp>
        <p:nvSpPr>
          <p:cNvPr id="22" name="11">
            <a:hlinkClick r:id="rId23" action="ppaction://hlinksldjump"/>
            <a:extLst>
              <a:ext uri="{FF2B5EF4-FFF2-40B4-BE49-F238E27FC236}">
                <a16:creationId xmlns:a16="http://schemas.microsoft.com/office/drawing/2014/main" id="{0C3AE6D2-781F-4EC4-A347-656C92BB235A}"/>
              </a:ext>
            </a:extLst>
          </p:cNvPr>
          <p:cNvSpPr/>
          <p:nvPr/>
        </p:nvSpPr>
        <p:spPr>
          <a:xfrm>
            <a:off x="8406528" y="5338482"/>
            <a:ext cx="1604866" cy="1001066"/>
          </a:xfrm>
          <a:custGeom>
            <a:avLst/>
            <a:gdLst>
              <a:gd name="connsiteX0" fmla="*/ 0 w 1604866"/>
              <a:gd name="connsiteY0" fmla="*/ 166848 h 1001066"/>
              <a:gd name="connsiteX1" fmla="*/ 166848 w 1604866"/>
              <a:gd name="connsiteY1" fmla="*/ 0 h 1001066"/>
              <a:gd name="connsiteX2" fmla="*/ 615995 w 1604866"/>
              <a:gd name="connsiteY2" fmla="*/ 0 h 1001066"/>
              <a:gd name="connsiteX3" fmla="*/ 1065141 w 1604866"/>
              <a:gd name="connsiteY3" fmla="*/ 0 h 1001066"/>
              <a:gd name="connsiteX4" fmla="*/ 1438018 w 1604866"/>
              <a:gd name="connsiteY4" fmla="*/ 0 h 1001066"/>
              <a:gd name="connsiteX5" fmla="*/ 1604866 w 1604866"/>
              <a:gd name="connsiteY5" fmla="*/ 166848 h 1001066"/>
              <a:gd name="connsiteX6" fmla="*/ 1604866 w 1604866"/>
              <a:gd name="connsiteY6" fmla="*/ 513880 h 1001066"/>
              <a:gd name="connsiteX7" fmla="*/ 1604866 w 1604866"/>
              <a:gd name="connsiteY7" fmla="*/ 834218 h 1001066"/>
              <a:gd name="connsiteX8" fmla="*/ 1438018 w 1604866"/>
              <a:gd name="connsiteY8" fmla="*/ 1001066 h 1001066"/>
              <a:gd name="connsiteX9" fmla="*/ 1039718 w 1604866"/>
              <a:gd name="connsiteY9" fmla="*/ 1001066 h 1001066"/>
              <a:gd name="connsiteX10" fmla="*/ 654130 w 1604866"/>
              <a:gd name="connsiteY10" fmla="*/ 1001066 h 1001066"/>
              <a:gd name="connsiteX11" fmla="*/ 166848 w 1604866"/>
              <a:gd name="connsiteY11" fmla="*/ 1001066 h 1001066"/>
              <a:gd name="connsiteX12" fmla="*/ 0 w 1604866"/>
              <a:gd name="connsiteY12" fmla="*/ 834218 h 1001066"/>
              <a:gd name="connsiteX13" fmla="*/ 0 w 1604866"/>
              <a:gd name="connsiteY13" fmla="*/ 487186 h 1001066"/>
              <a:gd name="connsiteX14" fmla="*/ 0 w 1604866"/>
              <a:gd name="connsiteY14" fmla="*/ 166848 h 100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04866" h="1001066" fill="none" extrusionOk="0">
                <a:moveTo>
                  <a:pt x="0" y="166848"/>
                </a:moveTo>
                <a:cubicBezTo>
                  <a:pt x="-26328" y="81918"/>
                  <a:pt x="89661" y="-15638"/>
                  <a:pt x="166848" y="0"/>
                </a:cubicBezTo>
                <a:cubicBezTo>
                  <a:pt x="268046" y="-582"/>
                  <a:pt x="445292" y="43088"/>
                  <a:pt x="615995" y="0"/>
                </a:cubicBezTo>
                <a:cubicBezTo>
                  <a:pt x="786698" y="-43088"/>
                  <a:pt x="881230" y="41057"/>
                  <a:pt x="1065141" y="0"/>
                </a:cubicBezTo>
                <a:cubicBezTo>
                  <a:pt x="1249052" y="-41057"/>
                  <a:pt x="1362464" y="17449"/>
                  <a:pt x="1438018" y="0"/>
                </a:cubicBezTo>
                <a:cubicBezTo>
                  <a:pt x="1518393" y="4816"/>
                  <a:pt x="1592776" y="85086"/>
                  <a:pt x="1604866" y="166848"/>
                </a:cubicBezTo>
                <a:cubicBezTo>
                  <a:pt x="1646182" y="304238"/>
                  <a:pt x="1603970" y="377911"/>
                  <a:pt x="1604866" y="513880"/>
                </a:cubicBezTo>
                <a:cubicBezTo>
                  <a:pt x="1605762" y="649849"/>
                  <a:pt x="1585514" y="696320"/>
                  <a:pt x="1604866" y="834218"/>
                </a:cubicBezTo>
                <a:cubicBezTo>
                  <a:pt x="1605682" y="902741"/>
                  <a:pt x="1528807" y="1016504"/>
                  <a:pt x="1438018" y="1001066"/>
                </a:cubicBezTo>
                <a:cubicBezTo>
                  <a:pt x="1295887" y="1011147"/>
                  <a:pt x="1214570" y="955257"/>
                  <a:pt x="1039718" y="1001066"/>
                </a:cubicBezTo>
                <a:cubicBezTo>
                  <a:pt x="864866" y="1046875"/>
                  <a:pt x="779386" y="983819"/>
                  <a:pt x="654130" y="1001066"/>
                </a:cubicBezTo>
                <a:cubicBezTo>
                  <a:pt x="528874" y="1018313"/>
                  <a:pt x="306906" y="984782"/>
                  <a:pt x="166848" y="1001066"/>
                </a:cubicBezTo>
                <a:cubicBezTo>
                  <a:pt x="83004" y="1019977"/>
                  <a:pt x="-11369" y="950554"/>
                  <a:pt x="0" y="834218"/>
                </a:cubicBezTo>
                <a:cubicBezTo>
                  <a:pt x="-18232" y="677477"/>
                  <a:pt x="20613" y="611082"/>
                  <a:pt x="0" y="487186"/>
                </a:cubicBezTo>
                <a:cubicBezTo>
                  <a:pt x="-20613" y="363290"/>
                  <a:pt x="32799" y="303001"/>
                  <a:pt x="0" y="166848"/>
                </a:cubicBezTo>
                <a:close/>
              </a:path>
              <a:path w="1604866" h="1001066" stroke="0" extrusionOk="0">
                <a:moveTo>
                  <a:pt x="0" y="166848"/>
                </a:moveTo>
                <a:cubicBezTo>
                  <a:pt x="-14042" y="77797"/>
                  <a:pt x="50534" y="-6689"/>
                  <a:pt x="166848" y="0"/>
                </a:cubicBezTo>
                <a:cubicBezTo>
                  <a:pt x="264356" y="-20247"/>
                  <a:pt x="432292" y="28011"/>
                  <a:pt x="577860" y="0"/>
                </a:cubicBezTo>
                <a:cubicBezTo>
                  <a:pt x="723428" y="-28011"/>
                  <a:pt x="848212" y="39990"/>
                  <a:pt x="1027006" y="0"/>
                </a:cubicBezTo>
                <a:cubicBezTo>
                  <a:pt x="1205800" y="-39990"/>
                  <a:pt x="1284259" y="43892"/>
                  <a:pt x="1438018" y="0"/>
                </a:cubicBezTo>
                <a:cubicBezTo>
                  <a:pt x="1536983" y="5224"/>
                  <a:pt x="1622861" y="95284"/>
                  <a:pt x="1604866" y="166848"/>
                </a:cubicBezTo>
                <a:cubicBezTo>
                  <a:pt x="1622581" y="249198"/>
                  <a:pt x="1602292" y="339109"/>
                  <a:pt x="1604866" y="480512"/>
                </a:cubicBezTo>
                <a:cubicBezTo>
                  <a:pt x="1607440" y="621915"/>
                  <a:pt x="1563682" y="729681"/>
                  <a:pt x="1604866" y="834218"/>
                </a:cubicBezTo>
                <a:cubicBezTo>
                  <a:pt x="1610077" y="934164"/>
                  <a:pt x="1531573" y="1003051"/>
                  <a:pt x="1438018" y="1001066"/>
                </a:cubicBezTo>
                <a:cubicBezTo>
                  <a:pt x="1334292" y="1054753"/>
                  <a:pt x="1136668" y="959864"/>
                  <a:pt x="988871" y="1001066"/>
                </a:cubicBezTo>
                <a:cubicBezTo>
                  <a:pt x="841074" y="1042268"/>
                  <a:pt x="687596" y="987712"/>
                  <a:pt x="565148" y="1001066"/>
                </a:cubicBezTo>
                <a:cubicBezTo>
                  <a:pt x="442700" y="1014420"/>
                  <a:pt x="351751" y="999430"/>
                  <a:pt x="166848" y="1001066"/>
                </a:cubicBezTo>
                <a:cubicBezTo>
                  <a:pt x="90583" y="1001681"/>
                  <a:pt x="-8950" y="909863"/>
                  <a:pt x="0" y="834218"/>
                </a:cubicBezTo>
                <a:cubicBezTo>
                  <a:pt x="-16278" y="685152"/>
                  <a:pt x="24181" y="607325"/>
                  <a:pt x="0" y="520554"/>
                </a:cubicBezTo>
                <a:cubicBezTo>
                  <a:pt x="-24181" y="433783"/>
                  <a:pt x="8065" y="338910"/>
                  <a:pt x="0" y="166848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381834735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5400" dirty="0">
                <a:solidFill>
                  <a:schemeClr val="tx1"/>
                </a:solidFill>
                <a:latin typeface="Cabin Sketch" panose="020B0503050202020004" pitchFamily="34" charset="0"/>
              </a:rPr>
              <a:t>19</a:t>
            </a:r>
          </a:p>
        </p:txBody>
      </p:sp>
      <p:sp>
        <p:nvSpPr>
          <p:cNvPr id="23" name="09">
            <a:hlinkClick r:id="rId24" action="ppaction://hlinksldjump"/>
            <a:extLst>
              <a:ext uri="{FF2B5EF4-FFF2-40B4-BE49-F238E27FC236}">
                <a16:creationId xmlns:a16="http://schemas.microsoft.com/office/drawing/2014/main" id="{3AC786C5-79E1-49F0-B93D-4006E7D96863}"/>
              </a:ext>
            </a:extLst>
          </p:cNvPr>
          <p:cNvSpPr/>
          <p:nvPr/>
        </p:nvSpPr>
        <p:spPr>
          <a:xfrm>
            <a:off x="4910654" y="5321485"/>
            <a:ext cx="1604866" cy="1001066"/>
          </a:xfrm>
          <a:custGeom>
            <a:avLst/>
            <a:gdLst>
              <a:gd name="connsiteX0" fmla="*/ 0 w 1604866"/>
              <a:gd name="connsiteY0" fmla="*/ 166848 h 1001066"/>
              <a:gd name="connsiteX1" fmla="*/ 166848 w 1604866"/>
              <a:gd name="connsiteY1" fmla="*/ 0 h 1001066"/>
              <a:gd name="connsiteX2" fmla="*/ 552436 w 1604866"/>
              <a:gd name="connsiteY2" fmla="*/ 0 h 1001066"/>
              <a:gd name="connsiteX3" fmla="*/ 950736 w 1604866"/>
              <a:gd name="connsiteY3" fmla="*/ 0 h 1001066"/>
              <a:gd name="connsiteX4" fmla="*/ 1438018 w 1604866"/>
              <a:gd name="connsiteY4" fmla="*/ 0 h 1001066"/>
              <a:gd name="connsiteX5" fmla="*/ 1604866 w 1604866"/>
              <a:gd name="connsiteY5" fmla="*/ 166848 h 1001066"/>
              <a:gd name="connsiteX6" fmla="*/ 1604866 w 1604866"/>
              <a:gd name="connsiteY6" fmla="*/ 487186 h 1001066"/>
              <a:gd name="connsiteX7" fmla="*/ 1604866 w 1604866"/>
              <a:gd name="connsiteY7" fmla="*/ 834218 h 1001066"/>
              <a:gd name="connsiteX8" fmla="*/ 1438018 w 1604866"/>
              <a:gd name="connsiteY8" fmla="*/ 1001066 h 1001066"/>
              <a:gd name="connsiteX9" fmla="*/ 1052430 w 1604866"/>
              <a:gd name="connsiteY9" fmla="*/ 1001066 h 1001066"/>
              <a:gd name="connsiteX10" fmla="*/ 641418 w 1604866"/>
              <a:gd name="connsiteY10" fmla="*/ 1001066 h 1001066"/>
              <a:gd name="connsiteX11" fmla="*/ 166848 w 1604866"/>
              <a:gd name="connsiteY11" fmla="*/ 1001066 h 1001066"/>
              <a:gd name="connsiteX12" fmla="*/ 0 w 1604866"/>
              <a:gd name="connsiteY12" fmla="*/ 834218 h 1001066"/>
              <a:gd name="connsiteX13" fmla="*/ 0 w 1604866"/>
              <a:gd name="connsiteY13" fmla="*/ 493859 h 1001066"/>
              <a:gd name="connsiteX14" fmla="*/ 0 w 1604866"/>
              <a:gd name="connsiteY14" fmla="*/ 166848 h 100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04866" h="1001066" fill="none" extrusionOk="0">
                <a:moveTo>
                  <a:pt x="0" y="166848"/>
                </a:moveTo>
                <a:cubicBezTo>
                  <a:pt x="-13498" y="66431"/>
                  <a:pt x="57134" y="-14693"/>
                  <a:pt x="166848" y="0"/>
                </a:cubicBezTo>
                <a:cubicBezTo>
                  <a:pt x="284043" y="-40575"/>
                  <a:pt x="454942" y="32631"/>
                  <a:pt x="552436" y="0"/>
                </a:cubicBezTo>
                <a:cubicBezTo>
                  <a:pt x="649930" y="-32631"/>
                  <a:pt x="812945" y="19445"/>
                  <a:pt x="950736" y="0"/>
                </a:cubicBezTo>
                <a:cubicBezTo>
                  <a:pt x="1088527" y="-19445"/>
                  <a:pt x="1327420" y="30532"/>
                  <a:pt x="1438018" y="0"/>
                </a:cubicBezTo>
                <a:cubicBezTo>
                  <a:pt x="1537504" y="1328"/>
                  <a:pt x="1608504" y="71145"/>
                  <a:pt x="1604866" y="166848"/>
                </a:cubicBezTo>
                <a:cubicBezTo>
                  <a:pt x="1609263" y="308012"/>
                  <a:pt x="1603843" y="415533"/>
                  <a:pt x="1604866" y="487186"/>
                </a:cubicBezTo>
                <a:cubicBezTo>
                  <a:pt x="1605889" y="558839"/>
                  <a:pt x="1603233" y="736788"/>
                  <a:pt x="1604866" y="834218"/>
                </a:cubicBezTo>
                <a:cubicBezTo>
                  <a:pt x="1585866" y="937246"/>
                  <a:pt x="1532204" y="986290"/>
                  <a:pt x="1438018" y="1001066"/>
                </a:cubicBezTo>
                <a:cubicBezTo>
                  <a:pt x="1246806" y="1012078"/>
                  <a:pt x="1218693" y="966604"/>
                  <a:pt x="1052430" y="1001066"/>
                </a:cubicBezTo>
                <a:cubicBezTo>
                  <a:pt x="886167" y="1035528"/>
                  <a:pt x="754738" y="974342"/>
                  <a:pt x="641418" y="1001066"/>
                </a:cubicBezTo>
                <a:cubicBezTo>
                  <a:pt x="528098" y="1027790"/>
                  <a:pt x="313655" y="964497"/>
                  <a:pt x="166848" y="1001066"/>
                </a:cubicBezTo>
                <a:cubicBezTo>
                  <a:pt x="71470" y="999623"/>
                  <a:pt x="1308" y="943624"/>
                  <a:pt x="0" y="834218"/>
                </a:cubicBezTo>
                <a:cubicBezTo>
                  <a:pt x="-24690" y="684851"/>
                  <a:pt x="12693" y="652472"/>
                  <a:pt x="0" y="493859"/>
                </a:cubicBezTo>
                <a:cubicBezTo>
                  <a:pt x="-12693" y="335246"/>
                  <a:pt x="22898" y="320818"/>
                  <a:pt x="0" y="166848"/>
                </a:cubicBezTo>
                <a:close/>
              </a:path>
              <a:path w="1604866" h="1001066" stroke="0" extrusionOk="0">
                <a:moveTo>
                  <a:pt x="0" y="166848"/>
                </a:moveTo>
                <a:cubicBezTo>
                  <a:pt x="-16065" y="88336"/>
                  <a:pt x="76835" y="-14371"/>
                  <a:pt x="166848" y="0"/>
                </a:cubicBezTo>
                <a:cubicBezTo>
                  <a:pt x="289096" y="-40289"/>
                  <a:pt x="421059" y="43067"/>
                  <a:pt x="577860" y="0"/>
                </a:cubicBezTo>
                <a:cubicBezTo>
                  <a:pt x="734661" y="-43067"/>
                  <a:pt x="778381" y="20599"/>
                  <a:pt x="976160" y="0"/>
                </a:cubicBezTo>
                <a:cubicBezTo>
                  <a:pt x="1173939" y="-20599"/>
                  <a:pt x="1321692" y="25292"/>
                  <a:pt x="1438018" y="0"/>
                </a:cubicBezTo>
                <a:cubicBezTo>
                  <a:pt x="1522245" y="-26434"/>
                  <a:pt x="1602904" y="93762"/>
                  <a:pt x="1604866" y="166848"/>
                </a:cubicBezTo>
                <a:cubicBezTo>
                  <a:pt x="1620142" y="256845"/>
                  <a:pt x="1602818" y="334707"/>
                  <a:pt x="1604866" y="493859"/>
                </a:cubicBezTo>
                <a:cubicBezTo>
                  <a:pt x="1606914" y="653011"/>
                  <a:pt x="1584169" y="735229"/>
                  <a:pt x="1604866" y="834218"/>
                </a:cubicBezTo>
                <a:cubicBezTo>
                  <a:pt x="1620740" y="940279"/>
                  <a:pt x="1549135" y="1001616"/>
                  <a:pt x="1438018" y="1001066"/>
                </a:cubicBezTo>
                <a:cubicBezTo>
                  <a:pt x="1240664" y="1013081"/>
                  <a:pt x="1186238" y="988254"/>
                  <a:pt x="1027006" y="1001066"/>
                </a:cubicBezTo>
                <a:cubicBezTo>
                  <a:pt x="867774" y="1013878"/>
                  <a:pt x="745553" y="984600"/>
                  <a:pt x="641418" y="1001066"/>
                </a:cubicBezTo>
                <a:cubicBezTo>
                  <a:pt x="537283" y="1017532"/>
                  <a:pt x="350482" y="988470"/>
                  <a:pt x="166848" y="1001066"/>
                </a:cubicBezTo>
                <a:cubicBezTo>
                  <a:pt x="71804" y="1024926"/>
                  <a:pt x="5531" y="901663"/>
                  <a:pt x="0" y="834218"/>
                </a:cubicBezTo>
                <a:cubicBezTo>
                  <a:pt x="-29779" y="730942"/>
                  <a:pt x="36092" y="625698"/>
                  <a:pt x="0" y="487186"/>
                </a:cubicBezTo>
                <a:cubicBezTo>
                  <a:pt x="-36092" y="348674"/>
                  <a:pt x="16383" y="276664"/>
                  <a:pt x="0" y="166848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7812348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5400" dirty="0">
                <a:solidFill>
                  <a:schemeClr val="tx1"/>
                </a:solidFill>
                <a:latin typeface="Cabin Sketch" panose="020B0503050202020004" pitchFamily="34" charset="0"/>
              </a:rPr>
              <a:t>17</a:t>
            </a:r>
          </a:p>
        </p:txBody>
      </p:sp>
      <p:sp>
        <p:nvSpPr>
          <p:cNvPr id="24" name="12">
            <a:hlinkClick r:id="rId25" action="ppaction://hlinksldjump"/>
            <a:extLst>
              <a:ext uri="{FF2B5EF4-FFF2-40B4-BE49-F238E27FC236}">
                <a16:creationId xmlns:a16="http://schemas.microsoft.com/office/drawing/2014/main" id="{01B128FC-43BB-4584-960E-106E16CC3FC0}"/>
              </a:ext>
            </a:extLst>
          </p:cNvPr>
          <p:cNvSpPr/>
          <p:nvPr/>
        </p:nvSpPr>
        <p:spPr>
          <a:xfrm>
            <a:off x="10154465" y="5338482"/>
            <a:ext cx="1604866" cy="1001066"/>
          </a:xfrm>
          <a:custGeom>
            <a:avLst/>
            <a:gdLst>
              <a:gd name="connsiteX0" fmla="*/ 0 w 1604866"/>
              <a:gd name="connsiteY0" fmla="*/ 166848 h 1001066"/>
              <a:gd name="connsiteX1" fmla="*/ 166848 w 1604866"/>
              <a:gd name="connsiteY1" fmla="*/ 0 h 1001066"/>
              <a:gd name="connsiteX2" fmla="*/ 603283 w 1604866"/>
              <a:gd name="connsiteY2" fmla="*/ 0 h 1001066"/>
              <a:gd name="connsiteX3" fmla="*/ 988871 w 1604866"/>
              <a:gd name="connsiteY3" fmla="*/ 0 h 1001066"/>
              <a:gd name="connsiteX4" fmla="*/ 1438018 w 1604866"/>
              <a:gd name="connsiteY4" fmla="*/ 0 h 1001066"/>
              <a:gd name="connsiteX5" fmla="*/ 1604866 w 1604866"/>
              <a:gd name="connsiteY5" fmla="*/ 166848 h 1001066"/>
              <a:gd name="connsiteX6" fmla="*/ 1604866 w 1604866"/>
              <a:gd name="connsiteY6" fmla="*/ 480512 h 1001066"/>
              <a:gd name="connsiteX7" fmla="*/ 1604866 w 1604866"/>
              <a:gd name="connsiteY7" fmla="*/ 834218 h 1001066"/>
              <a:gd name="connsiteX8" fmla="*/ 1438018 w 1604866"/>
              <a:gd name="connsiteY8" fmla="*/ 1001066 h 1001066"/>
              <a:gd name="connsiteX9" fmla="*/ 988871 w 1604866"/>
              <a:gd name="connsiteY9" fmla="*/ 1001066 h 1001066"/>
              <a:gd name="connsiteX10" fmla="*/ 565148 w 1604866"/>
              <a:gd name="connsiteY10" fmla="*/ 1001066 h 1001066"/>
              <a:gd name="connsiteX11" fmla="*/ 166848 w 1604866"/>
              <a:gd name="connsiteY11" fmla="*/ 1001066 h 1001066"/>
              <a:gd name="connsiteX12" fmla="*/ 0 w 1604866"/>
              <a:gd name="connsiteY12" fmla="*/ 834218 h 1001066"/>
              <a:gd name="connsiteX13" fmla="*/ 0 w 1604866"/>
              <a:gd name="connsiteY13" fmla="*/ 493859 h 1001066"/>
              <a:gd name="connsiteX14" fmla="*/ 0 w 1604866"/>
              <a:gd name="connsiteY14" fmla="*/ 166848 h 100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04866" h="1001066" fill="none" extrusionOk="0">
                <a:moveTo>
                  <a:pt x="0" y="166848"/>
                </a:moveTo>
                <a:cubicBezTo>
                  <a:pt x="20370" y="70981"/>
                  <a:pt x="73712" y="-15091"/>
                  <a:pt x="166848" y="0"/>
                </a:cubicBezTo>
                <a:cubicBezTo>
                  <a:pt x="287397" y="-28561"/>
                  <a:pt x="478863" y="4789"/>
                  <a:pt x="603283" y="0"/>
                </a:cubicBezTo>
                <a:cubicBezTo>
                  <a:pt x="727704" y="-4789"/>
                  <a:pt x="841891" y="30586"/>
                  <a:pt x="988871" y="0"/>
                </a:cubicBezTo>
                <a:cubicBezTo>
                  <a:pt x="1135851" y="-30586"/>
                  <a:pt x="1325363" y="15303"/>
                  <a:pt x="1438018" y="0"/>
                </a:cubicBezTo>
                <a:cubicBezTo>
                  <a:pt x="1531469" y="21127"/>
                  <a:pt x="1619495" y="74808"/>
                  <a:pt x="1604866" y="166848"/>
                </a:cubicBezTo>
                <a:cubicBezTo>
                  <a:pt x="1618082" y="300094"/>
                  <a:pt x="1574341" y="337006"/>
                  <a:pt x="1604866" y="480512"/>
                </a:cubicBezTo>
                <a:cubicBezTo>
                  <a:pt x="1635391" y="624018"/>
                  <a:pt x="1577464" y="658616"/>
                  <a:pt x="1604866" y="834218"/>
                </a:cubicBezTo>
                <a:cubicBezTo>
                  <a:pt x="1608637" y="902214"/>
                  <a:pt x="1517485" y="982602"/>
                  <a:pt x="1438018" y="1001066"/>
                </a:cubicBezTo>
                <a:cubicBezTo>
                  <a:pt x="1300428" y="1029051"/>
                  <a:pt x="1180239" y="952162"/>
                  <a:pt x="988871" y="1001066"/>
                </a:cubicBezTo>
                <a:cubicBezTo>
                  <a:pt x="797503" y="1049970"/>
                  <a:pt x="686131" y="951942"/>
                  <a:pt x="565148" y="1001066"/>
                </a:cubicBezTo>
                <a:cubicBezTo>
                  <a:pt x="444165" y="1050190"/>
                  <a:pt x="334580" y="994130"/>
                  <a:pt x="166848" y="1001066"/>
                </a:cubicBezTo>
                <a:cubicBezTo>
                  <a:pt x="53864" y="1009422"/>
                  <a:pt x="-9800" y="920900"/>
                  <a:pt x="0" y="834218"/>
                </a:cubicBezTo>
                <a:cubicBezTo>
                  <a:pt x="-39818" y="739107"/>
                  <a:pt x="10968" y="627995"/>
                  <a:pt x="0" y="493859"/>
                </a:cubicBezTo>
                <a:cubicBezTo>
                  <a:pt x="-10968" y="359723"/>
                  <a:pt x="36019" y="256552"/>
                  <a:pt x="0" y="166848"/>
                </a:cubicBezTo>
                <a:close/>
              </a:path>
              <a:path w="1604866" h="1001066" stroke="0" extrusionOk="0">
                <a:moveTo>
                  <a:pt x="0" y="166848"/>
                </a:moveTo>
                <a:cubicBezTo>
                  <a:pt x="-15784" y="82586"/>
                  <a:pt x="88833" y="14959"/>
                  <a:pt x="166848" y="0"/>
                </a:cubicBezTo>
                <a:cubicBezTo>
                  <a:pt x="280939" y="-21907"/>
                  <a:pt x="395980" y="7043"/>
                  <a:pt x="590571" y="0"/>
                </a:cubicBezTo>
                <a:cubicBezTo>
                  <a:pt x="785162" y="-7043"/>
                  <a:pt x="915522" y="21569"/>
                  <a:pt x="1039718" y="0"/>
                </a:cubicBezTo>
                <a:cubicBezTo>
                  <a:pt x="1163914" y="-21569"/>
                  <a:pt x="1263978" y="7232"/>
                  <a:pt x="1438018" y="0"/>
                </a:cubicBezTo>
                <a:cubicBezTo>
                  <a:pt x="1538749" y="-4279"/>
                  <a:pt x="1615653" y="69544"/>
                  <a:pt x="1604866" y="166848"/>
                </a:cubicBezTo>
                <a:cubicBezTo>
                  <a:pt x="1628501" y="247990"/>
                  <a:pt x="1575249" y="405140"/>
                  <a:pt x="1604866" y="480512"/>
                </a:cubicBezTo>
                <a:cubicBezTo>
                  <a:pt x="1634483" y="555884"/>
                  <a:pt x="1588698" y="753518"/>
                  <a:pt x="1604866" y="834218"/>
                </a:cubicBezTo>
                <a:cubicBezTo>
                  <a:pt x="1594620" y="928331"/>
                  <a:pt x="1516364" y="993602"/>
                  <a:pt x="1438018" y="1001066"/>
                </a:cubicBezTo>
                <a:cubicBezTo>
                  <a:pt x="1329045" y="1007040"/>
                  <a:pt x="1208875" y="997435"/>
                  <a:pt x="1001583" y="1001066"/>
                </a:cubicBezTo>
                <a:cubicBezTo>
                  <a:pt x="794292" y="1004697"/>
                  <a:pt x="695811" y="979523"/>
                  <a:pt x="577860" y="1001066"/>
                </a:cubicBezTo>
                <a:cubicBezTo>
                  <a:pt x="459909" y="1022609"/>
                  <a:pt x="257240" y="962425"/>
                  <a:pt x="166848" y="1001066"/>
                </a:cubicBezTo>
                <a:cubicBezTo>
                  <a:pt x="59095" y="994375"/>
                  <a:pt x="-532" y="902812"/>
                  <a:pt x="0" y="834218"/>
                </a:cubicBezTo>
                <a:cubicBezTo>
                  <a:pt x="-33807" y="737134"/>
                  <a:pt x="17520" y="658270"/>
                  <a:pt x="0" y="513880"/>
                </a:cubicBezTo>
                <a:cubicBezTo>
                  <a:pt x="-17520" y="369490"/>
                  <a:pt x="35436" y="306463"/>
                  <a:pt x="0" y="166848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442101279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5400" dirty="0">
                <a:solidFill>
                  <a:schemeClr val="tx1"/>
                </a:solidFill>
                <a:latin typeface="Cabin Sketch" panose="020B0503050202020004" pitchFamily="34" charset="0"/>
              </a:rPr>
              <a:t>20</a:t>
            </a: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47438EF1-A01B-4BF3-A844-FE57B243778F}"/>
              </a:ext>
            </a:extLst>
          </p:cNvPr>
          <p:cNvSpPr/>
          <p:nvPr/>
        </p:nvSpPr>
        <p:spPr>
          <a:xfrm>
            <a:off x="12676963" y="764063"/>
            <a:ext cx="738232" cy="6711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29" name="BOTÓN">
            <a:extLst>
              <a:ext uri="{FF2B5EF4-FFF2-40B4-BE49-F238E27FC236}">
                <a16:creationId xmlns:a16="http://schemas.microsoft.com/office/drawing/2014/main" id="{9D7E9FA1-AD91-4F40-8B53-A669D70B35BC}"/>
              </a:ext>
            </a:extLst>
          </p:cNvPr>
          <p:cNvGrpSpPr/>
          <p:nvPr/>
        </p:nvGrpSpPr>
        <p:grpSpPr>
          <a:xfrm>
            <a:off x="2683223" y="587804"/>
            <a:ext cx="1476342" cy="1476344"/>
            <a:chOff x="1371502" y="476150"/>
            <a:chExt cx="1476342" cy="1476344"/>
          </a:xfrm>
        </p:grpSpPr>
        <p:sp>
          <p:nvSpPr>
            <p:cNvPr id="28" name="Botón">
              <a:extLst>
                <a:ext uri="{FF2B5EF4-FFF2-40B4-BE49-F238E27FC236}">
                  <a16:creationId xmlns:a16="http://schemas.microsoft.com/office/drawing/2014/main" id="{0552877E-D634-413C-B405-7EB1DC188369}"/>
                </a:ext>
              </a:extLst>
            </p:cNvPr>
            <p:cNvSpPr/>
            <p:nvPr/>
          </p:nvSpPr>
          <p:spPr>
            <a:xfrm>
              <a:off x="1371502" y="476150"/>
              <a:ext cx="1476342" cy="147634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600" dirty="0"/>
            </a:p>
          </p:txBody>
        </p:sp>
        <p:sp>
          <p:nvSpPr>
            <p:cNvPr id="27" name="Botón">
              <a:extLst>
                <a:ext uri="{FF2B5EF4-FFF2-40B4-BE49-F238E27FC236}">
                  <a16:creationId xmlns:a16="http://schemas.microsoft.com/office/drawing/2014/main" id="{9487E01F-7190-486A-A12F-D9372A6B6FAA}"/>
                </a:ext>
              </a:extLst>
            </p:cNvPr>
            <p:cNvSpPr/>
            <p:nvPr/>
          </p:nvSpPr>
          <p:spPr>
            <a:xfrm>
              <a:off x="1501472" y="606121"/>
              <a:ext cx="1216403" cy="121640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400" dirty="0"/>
                <a:t>¡QUE LA SUERTE DECIDA!</a:t>
              </a:r>
            </a:p>
          </p:txBody>
        </p:sp>
      </p:grpSp>
      <p:pic>
        <p:nvPicPr>
          <p:cNvPr id="30" name="Sonido ruleta">
            <a:hlinkClick r:id="" action="ppaction://media"/>
            <a:extLst>
              <a:ext uri="{FF2B5EF4-FFF2-40B4-BE49-F238E27FC236}">
                <a16:creationId xmlns:a16="http://schemas.microsoft.com/office/drawing/2014/main" id="{40311300-1440-4625-B9DD-2124FB53DA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733331" y="6636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0366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rush"/>
        <p:sndAc>
          <p:stSnd>
            <p:snd r:embed="rId4" name="TABLERO.wav"/>
          </p:stSnd>
        </p:sndAc>
      </p:transition>
    </mc:Choice>
    <mc:Fallback xmlns="">
      <p:transition spd="slow" advClick="0">
        <p:fade/>
        <p:sndAc>
          <p:stSnd>
            <p:snd r:embed="rId27" name="TABLERO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0" presetClass="path" presetSubtype="0" repeatCount="indefinite" autoRev="1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261 -0.00163 L 0.00261 -0.00163 L -0.22721 0.00046 C -0.2625 0.00092 -0.31341 0.00254 -0.35104 0.00462 C -0.36146 0.00532 -0.37174 0.00671 -0.38203 0.00671 L -0.55586 0.00902 L -0.61536 0.01111 C -0.6194 0.01134 -0.62552 0.00694 -0.62734 0.01319 C -0.62995 0.02268 -0.62578 0.03425 -0.62487 0.0449 C -0.62448 0.07962 -0.62526 0.11273 -0.62252 0.14652 C -0.62226 0.15 -0.62174 0.15347 -0.62135 0.15717 C -0.62174 0.1662 -0.62187 0.17546 -0.62252 0.18449 C -0.62265 0.1868 -0.625 0.19074 -0.6237 0.19097 C -0.61146 0.19236 -0.59909 0.18958 -0.58685 0.18888 C -0.51354 0.17962 -0.59114 0.18865 -0.40469 0.18449 C -0.39635 0.18449 -0.38802 0.1831 -0.37969 0.1824 C -0.34987 0.17708 -0.39075 0.18425 -0.34752 0.17824 C -0.34388 0.17777 -0.34036 0.17662 -0.33685 0.17615 C -0.32773 0.17523 -0.31849 0.17476 -0.30937 0.17407 C -0.26419 0.17476 -0.21419 0.1405 -0.1737 0.17615 C -0.15416 0.19328 -0.17435 0.2537 -0.17487 0.29259 C -0.17513 0.31574 -0.17187 0.34027 -0.17604 0.36226 C -0.17799 0.37291 -0.18633 0.375 -0.19153 0.38148 L -0.24271 0.37939 C -0.28294 0.37638 -0.19127 0.37638 -0.26419 0.375 L -0.48802 0.37291 C -0.50911 0.36759 -0.48333 0.37361 -0.52617 0.36875 C -0.52851 0.36851 -0.53086 0.36712 -0.5332 0.36666 C -0.53646 0.36574 -0.53958 0.36504 -0.54284 0.36458 L -0.57617 0.3581 C -0.58164 0.35694 -0.58724 0.35532 -0.59284 0.35393 C -0.59596 0.35324 -0.59909 0.35254 -0.60234 0.35185 C -0.60586 0.35254 -0.60989 0.35069 -0.61302 0.35393 C -0.61432 0.35509 -0.6112 0.35787 -0.61067 0.36018 C -0.61002 0.36296 -0.60989 0.36597 -0.6095 0.36875 C -0.60911 0.37083 -0.60872 0.37291 -0.6082 0.375 C -0.60768 0.3831 -0.60599 0.40625 -0.60586 0.41319 C -0.60521 0.45763 -0.60508 0.50208 -0.60469 0.54652 C -0.59948 0.54375 -0.5944 0.54027 -0.58919 0.53796 C -0.57005 0.52986 -0.56484 0.52939 -0.54635 0.52523 C -0.41732 0.52615 -0.28802 0.50902 -0.15937 0.52754 C -0.14948 0.52893 -0.16028 0.56296 -0.16172 0.58032 L -0.17135 0.69259 C -0.18073 0.69074 -0.18528 0.68958 -0.19505 0.68819 C -0.25495 0.68009 -0.16719 0.69282 -0.2332 0.68402 C -0.23724 0.68356 -0.24114 0.6824 -0.24505 0.68194 C -0.25625 0.68101 -0.26732 0.68055 -0.27851 0.67986 L -0.33437 0.68194 C -0.34804 0.68287 -0.34505 0.68449 -0.35703 0.68611 C -0.37331 0.68865 -0.38554 0.68865 -0.40234 0.6905 C -0.40742 0.69097 -0.41263 0.69189 -0.41771 0.69259 C -0.47565 0.68981 -0.53398 0.69537 -0.59153 0.68402 C -0.59635 0.6831 -0.59036 0.66712 -0.59036 0.65856 C -0.59036 0.57824 -0.59088 0.49791 -0.59153 0.41736 C -0.59166 0.4081 -0.59245 0.39907 -0.59284 0.38981 C -0.59323 0.31435 -0.59336 0.23888 -0.59401 0.16342 C -0.59414 0.15069 -0.5944 0.13796 -0.59518 0.12523 C -0.59596 0.1118 -0.59791 0.09861 -0.5987 0.08518 L -0.59987 0.06388 C -0.59909 0.04074 -0.60442 0.01412 -0.59752 -0.00579 C -0.59336 -0.01806 -0.58164 -0.00996 -0.5737 -0.01227 C -0.55651 -0.01713 -0.58359 -0.01112 -0.55703 -0.01644 C -0.44127 -0.01019 -0.42877 -0.07778 -0.44271 0.01527 C -0.4431 0.01736 -0.44362 0.01944 -0.44401 0.02152 C -0.4444 0.02592 -0.44479 0.03009 -0.44518 0.03425 C -0.44622 0.04699 -0.44661 0.053 -0.44752 0.06597 C -0.44791 0.15787 -0.44791 0.24953 -0.4487 0.3412 C -0.4487 0.34351 -0.44974 0.34537 -0.44987 0.34745 C -0.45026 0.35185 -0.45208 0.38449 -0.45234 0.38773 C -0.45286 0.41226 -0.45351 0.44884 -0.45469 0.47453 C -0.45495 0.48101 -0.45547 0.48726 -0.45586 0.49351 C -0.45625 0.50625 -0.45716 0.51898 -0.45703 0.53171 C -0.4556 0.78148 -0.48398 0.70254 -0.32252 0.70532 C -0.31653 0.69675 -0.30989 0.68981 -0.30469 0.67986 C -0.30377 0.67824 -0.30586 0.67569 -0.30586 0.67337 C -0.30586 0.59791 -0.30534 0.52245 -0.30469 0.44699 C -0.30456 0.43495 -0.30364 0.42314 -0.30351 0.41111 C -0.30052 0.26712 -0.29791 0.12314 -0.29518 -0.02061 C -0.29271 -0.01991 -0.29036 -0.01899 -0.28802 -0.01852 C -0.28398 -0.01783 -0.2625 -0.01459 -0.25937 -0.01436 C -0.24596 -0.01343 -0.23242 -0.0132 -0.21888 -0.01227 C -0.21172 -0.01181 -0.20469 -0.01088 -0.19752 -0.01019 C -0.19388 -0.0095 -0.19036 -0.00834 -0.18672 -0.00811 C -0.15508 -0.00417 -0.1319 -0.01436 -0.15338 0.00254 C -0.15456 0.00347 -0.15586 0.00393 -0.15703 0.00462 C -0.15742 0.0118 -0.15755 0.01875 -0.1582 0.02592 C -0.15833 0.028 -0.15911 0.03009 -0.15937 0.03217 C -0.16028 0.04074 -0.16054 0.0493 -0.16172 0.05763 C -0.16328 0.06851 -0.16575 0.08495 -0.16653 0.0956 C -0.16745 0.10879 -0.16758 0.11319 -0.16888 0.12523 C -0.16966 0.1324 -0.17083 0.13935 -0.17135 0.14652 C -0.17174 0.15208 -0.172 0.15787 -0.17252 0.16342 C -0.17291 0.16828 -0.17331 0.17337 -0.1737 0.17824 C -0.17409 0.18518 -0.17448 0.19236 -0.17487 0.1993 C -0.17708 0.29236 -0.17604 0.225 -0.17487 0.37291 C -0.17435 0.43078 -0.17448 0.48865 -0.1737 0.54652 C -0.1737 0.54884 -0.17278 0.55069 -0.17252 0.55277 C -0.172 0.55625 -0.17174 0.55995 -0.17135 0.56342 C -0.17044 0.58958 -0.1694 0.6155 -0.16888 0.64166 C -0.16771 0.71087 -0.17018 0.68587 -0.16653 0.71805 C -0.16614 0.70462 -0.16536 0.6912 -0.16536 0.67777 C -0.16536 0.67476 -0.16614 0.67199 -0.16653 0.66921 C -0.16692 0.66574 -0.16745 0.66226 -0.16771 0.65856 C -0.16823 0.65231 -0.16823 0.64583 -0.16888 0.63958 C -0.1707 0.62152 -0.17096 0.62754 -0.17252 0.61412 C -0.17539 0.58819 -0.17187 0.62083 -0.17487 0.59097 C -0.17526 0.5875 -0.17578 0.58402 -0.17604 0.58032 C -0.17656 0.57546 -0.17669 0.57037 -0.17721 0.5655 C -0.1776 0.56273 -0.17812 0.55995 -0.17838 0.55717 C -0.1806 0.53402 -0.1819 0.51064 -0.1832 0.48726 C -0.18437 0.49537 -0.1845 0.49837 -0.18672 0.50625 C -0.18737 0.50856 -0.18841 0.51041 -0.18919 0.51273 C -0.18997 0.51527 -0.19049 0.51851 -0.19153 0.52106 C -0.19297 0.52476 -0.19492 0.528 -0.19635 0.53171 C -0.19883 0.53842 -0.20091 0.54606 -0.20338 0.55277 C -0.20508 0.55717 -0.20651 0.56157 -0.2082 0.5655 C -0.20937 0.56828 -0.21081 0.57106 -0.21172 0.57407 C -0.21354 0.57939 -0.21406 0.58657 -0.21653 0.59097 C -0.21771 0.59305 -0.21914 0.5949 -0.22005 0.59722 C -0.2263 0.61273 -0.21745 0.59907 -0.22721 0.61643 C -0.22864 0.61875 -0.2306 0.62013 -0.23203 0.62268 C -0.23346 0.62523 -0.23424 0.62847 -0.23554 0.63125 C -0.23945 0.63865 -0.24179 0.64351 -0.24635 0.64814 C -0.24778 0.64976 -0.24948 0.65092 -0.25104 0.65231 C -0.25182 0.65439 -0.25234 0.65717 -0.25338 0.65856 C -0.25442 0.66018 -0.25586 0.65972 -0.25703 0.66087 C -0.25833 0.66203 -0.25937 0.66388 -0.26054 0.66504 C -0.26172 0.66597 -0.26302 0.66597 -0.26419 0.66712 C -0.27057 0.67384 -0.27929 0.68472 -0.28437 0.69467 C -0.28633 0.69837 -0.28763 0.703 -0.28919 0.7074 C -0.28997 0.68819 -0.29062 0.66921 -0.29153 0.65023 C -0.29192 0.64328 -0.29336 0.62569 -0.29388 0.61851 C -0.29427 0.61041 -0.29544 0.5743 -0.29635 0.56342 C -0.29687 0.55625 -0.29765 0.5493 -0.2987 0.54236 C -0.29948 0.53657 -0.3 0.53078 -0.30104 0.52523 C -0.30416 0.50856 -0.30052 0.528 -0.3082 0.49351 C -0.30872 0.49143 -0.30898 0.48935 -0.30937 0.48726 C -0.31133 0.50115 -0.30911 0.49166 -0.31536 0.50416 C -0.31666 0.50694 -0.31784 0.50972 -0.31888 0.51273 C -0.32018 0.51597 -0.32096 0.52013 -0.32252 0.52314 C -0.32539 0.52939 -0.3289 0.53449 -0.33203 0.54004 C -0.33359 0.54305 -0.33554 0.54537 -0.33685 0.54861 C -0.33815 0.55231 -0.34127 0.56087 -0.34271 0.56342 C -0.34375 0.56527 -0.34531 0.56597 -0.34635 0.56759 C -0.35 0.57384 -0.35286 0.58171 -0.35703 0.5868 C -0.3582 0.58819 -0.3595 0.58912 -0.36054 0.59097 C -0.36432 0.59699 -0.36679 0.60601 -0.37135 0.60995 C -0.38164 0.61921 -0.37096 0.60856 -0.37969 0.6206 C -0.3819 0.62361 -0.38437 0.62615 -0.38685 0.62893 L -0.39401 0.6375 C -0.39518 0.63888 -0.39622 0.64097 -0.39752 0.64166 C -0.3987 0.64236 -0.4 0.64282 -0.40104 0.64375 C -0.40299 0.6456 -0.4082 0.65277 -0.40937 0.65439 C -0.41054 0.65601 -0.41172 0.65763 -0.41302 0.65856 C -0.41497 0.66041 -0.41692 0.66157 -0.41901 0.66296 C -0.42526 0.67407 -0.4194 0.66504 -0.42734 0.67337 C -0.42969 0.67615 -0.4319 0.67962 -0.43437 0.68194 C -0.43607 0.68333 -0.43776 0.68449 -0.43919 0.68611 C -0.4444 0.69236 -0.44948 0.69884 -0.45469 0.70532 C -0.45625 0.70717 -0.45937 0.71157 -0.45937 0.71157 C -0.46159 0.68402 -0.46536 0.64606 -0.46536 0.61643 C -0.46536 0.5875 -0.46458 0.55856 -0.46419 0.52962 C -0.46458 0.51967 -0.46393 0.50949 -0.46536 0.5 C -0.46575 0.49745 -0.46692 0.50416 -0.46771 0.50625 C -0.46888 0.50925 -0.47005 0.51226 -0.47135 0.51481 C -0.47396 0.5199 -0.47695 0.52453 -0.47969 0.52962 L -0.49036 0.54861 L -0.50104 0.56759 C -0.50312 0.57129 -0.50469 0.57569 -0.50703 0.57824 C -0.51797 0.58981 -0.50846 0.5787 -0.51784 0.59305 C -0.51927 0.59537 -0.52109 0.59699 -0.52252 0.5993 C -0.52422 0.60208 -0.52552 0.60532 -0.52734 0.60787 C -0.52956 0.61111 -0.53203 0.61342 -0.5345 0.61643 C -0.53567 0.61782 -0.53685 0.61898 -0.53802 0.6206 C -0.54492 0.63055 -0.54153 0.62754 -0.54752 0.63125 C -0.55794 0.64976 -0.54479 0.62708 -0.55469 0.64166 C -0.56067 0.65046 -0.5556 0.64652 -0.56185 0.65023 C -0.57461 0.66527 -0.55521 0.64189 -0.56901 0.66087 C -0.57122 0.66388 -0.57396 0.66597 -0.57617 0.66921 C -0.57851 0.67268 -0.58086 0.67638 -0.5832 0.67986 C -0.58437 0.68148 -0.58567 0.6824 -0.58685 0.68402 C -0.58932 0.6875 -0.59153 0.6912 -0.59401 0.69467 C -0.5944 0.68125 -0.59466 0.66782 -0.59518 0.65439 C -0.59544 0.64745 -0.59635 0.64027 -0.59635 0.63333 C -0.59635 0.60509 -0.59583 0.57685 -0.59518 0.54861 C -0.59505 0.54444 -0.59427 0.54027 -0.59401 0.53587 C -0.59349 0.53032 -0.59323 0.52453 -0.59284 0.51898 C -0.59245 0.50138 -0.59192 0.48379 -0.59153 0.46597 C -0.59114 0.4456 -0.59101 0.42523 -0.59036 0.40462 C -0.58945 0.37013 -0.58685 0.30092 -0.58685 0.30092 C -0.57799 0.30625 -0.58945 0.29884 -0.5737 0.31365 C -0.56692 0.32013 -0.56041 0.32685 -0.55351 0.33263 C -0.54974 0.33587 -0.54036 0.33958 -0.53685 0.3412 C -0.53528 0.34189 -0.53372 0.34282 -0.53203 0.34328 C -0.51497 0.34837 -0.5362 0.34236 -0.51536 0.34745 C -0.51302 0.34814 -0.51067 0.34907 -0.5082 0.34976 C -0.50508 0.35046 -0.50182 0.35092 -0.4987 0.35185 C -0.49674 0.35231 -0.49479 0.35347 -0.49271 0.35393 C -0.48411 0.35555 -0.47526 0.35671 -0.46653 0.3581 L -0.46653 0.3581 L -0.44752 0.36226 L -0.38685 0.35185 C -0.38476 0.35138 -0.38281 0.35023 -0.38086 0.34976 C -0.37773 0.34884 -0.37448 0.34837 -0.37135 0.34745 C -0.36927 0.34699 -0.36732 0.34606 -0.36536 0.34537 C -0.36302 0.34467 -0.36054 0.34421 -0.3582 0.34328 C -0.35078 0.34097 -0.34661 0.33842 -0.33802 0.33703 C -0.31823 0.33356 -0.33008 0.33518 -0.30221 0.33263 L -0.23672 0.33495 C -0.23281 0.33518 -0.2289 0.33634 -0.22487 0.33703 C -0.21927 0.33773 -0.2138 0.33842 -0.2082 0.33912 C -0.19466 0.33564 -0.18099 0.33425 -0.16771 0.32847 C -0.16653 0.328 -0.16849 0.3243 -0.16888 0.32222 C -0.16979 0.31736 -0.17057 0.31226 -0.17135 0.3074 C -0.17174 0.30462 -0.17187 0.30162 -0.17252 0.29884 C -0.17513 0.28611 -0.17487 0.2949 -0.17604 0.28194 C -0.1789 0.25231 -0.17578 0.27569 -0.17838 0.25648 C -0.17877 0.24884 -0.17942 0.24097 -0.17969 0.23333 C -0.18021 0.21064 -0.17591 0.18634 -0.18086 0.1655 C -0.18255 0.1581 -0.18945 0.17083 -0.19388 0.17199 C -0.20026 0.17361 -0.20664 0.17337 -0.21302 0.17407 C -0.25872 0.17824 -0.22344 0.17407 -0.25703 0.17824 C -0.27487 0.18356 -0.2526 0.17708 -0.27252 0.1824 C -0.28034 0.18472 -0.28047 0.18518 -0.28919 0.1868 C -0.2987 0.18819 -0.3082 0.18912 -0.31771 0.19097 C -0.35495 0.19837 -0.33203 0.19421 -0.38685 0.20162 L -0.44153 0.1993 C -0.44961 0.19884 -0.45091 0.19652 -0.4582 0.19513 C -0.51067 0.18472 -0.4444 0.1993 -0.48203 0.19097 C -0.49362 0.19236 -0.49909 0.19236 -0.50937 0.19513 C -0.51146 0.19583 -0.51341 0.19675 -0.51536 0.19722 C -0.51862 0.19814 -0.52174 0.19861 -0.52487 0.1993 C -0.52695 0.2 -0.5289 0.20115 -0.53086 0.20162 C -0.53802 0.20254 -0.54518 0.203 -0.55234 0.2037 C -0.56575 0.203 -0.57929 0.20277 -0.59284 0.20162 C -0.59401 0.20138 -0.59557 0.20115 -0.59635 0.1993 C -0.59844 0.19513 -0.59948 0.18958 -0.60117 0.18449 C -0.59831 0.15509 -0.60143 0.18564 -0.5987 0.16342 C -0.59791 0.15648 -0.59635 0.14236 -0.59635 0.14236 C -0.59596 0.13518 -0.5957 0.12824 -0.59518 0.12106 C -0.59492 0.11828 -0.59427 0.1155 -0.59401 0.11273 C -0.59271 0.09953 -0.59284 0.0875 -0.59036 0.07453 C -0.58997 0.07245 -0.58945 0.07037 -0.58919 0.06828 C -0.58867 0.06412 -0.58841 0.05972 -0.58802 0.05555 C -0.58567 0.03356 -0.5832 0.0118 -0.58086 -0.01019 C -0.57344 -0.00348 -0.5776 -0.00602 -0.56653 -0.00371 C -0.54297 0.00115 -0.55026 -0.00024 -0.52969 0.00254 C -0.52773 0.00324 -0.52565 0.00393 -0.5237 0.00462 C -0.51758 0.00717 -0.51927 0.0074 -0.51185 0.00902 C -0.50742 0.00995 -0.50312 0.01018 -0.4987 0.01111 C -0.49635 0.01157 -0.49401 0.01296 -0.49153 0.01319 C -0.47565 0.01435 -0.45976 0.01458 -0.44401 0.01527 C -0.3931 0.02824 -0.43906 0.01736 -0.30703 0.01527 L -0.15586 0.01319 C -0.14075 0.00925 -0.15026 0.01111 -0.12721 0.01111 L -0.12838 0.01111 " pathEditMode="relative" ptsTypes="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6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7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8" dur="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80000" numSld="999" showWhenStopped="0">
                <p:cTn id="17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3" grpId="0" animBg="1"/>
      <p:bldP spid="3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0683DF-96B6-4E35-A49D-CF6A66AAF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0852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MX" sz="7200" dirty="0">
                <a:latin typeface="Cabin Sketch" panose="020B0503050202020004" pitchFamily="34" charset="0"/>
              </a:rPr>
              <a:t>Sigue intentando </a:t>
            </a:r>
            <a:r>
              <a:rPr lang="es-MX" sz="7200" dirty="0">
                <a:latin typeface="Cabin Sketch" panose="020B0503050202020004" pitchFamily="34" charset="0"/>
                <a:sym typeface="Wingdings" panose="05000000000000000000" pitchFamily="2" charset="2"/>
              </a:rPr>
              <a:t></a:t>
            </a:r>
            <a:endParaRPr lang="es-MX" sz="7200" dirty="0">
              <a:latin typeface="Cabin Sketch" panose="020B0503050202020004" pitchFamily="34" charset="0"/>
            </a:endParaRPr>
          </a:p>
        </p:txBody>
      </p:sp>
      <p:sp>
        <p:nvSpPr>
          <p:cNvPr id="4" name="Rectángulo: esquinas redondeadas 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0FA14AD-33CF-46A2-9ED2-EA0E5E15CE7B}"/>
              </a:ext>
            </a:extLst>
          </p:cNvPr>
          <p:cNvSpPr/>
          <p:nvPr/>
        </p:nvSpPr>
        <p:spPr>
          <a:xfrm>
            <a:off x="8593494" y="5441594"/>
            <a:ext cx="3172408" cy="918463"/>
          </a:xfrm>
          <a:custGeom>
            <a:avLst/>
            <a:gdLst>
              <a:gd name="connsiteX0" fmla="*/ 0 w 3172408"/>
              <a:gd name="connsiteY0" fmla="*/ 153080 h 918463"/>
              <a:gd name="connsiteX1" fmla="*/ 153080 w 3172408"/>
              <a:gd name="connsiteY1" fmla="*/ 0 h 918463"/>
              <a:gd name="connsiteX2" fmla="*/ 669005 w 3172408"/>
              <a:gd name="connsiteY2" fmla="*/ 0 h 918463"/>
              <a:gd name="connsiteX3" fmla="*/ 1242254 w 3172408"/>
              <a:gd name="connsiteY3" fmla="*/ 0 h 918463"/>
              <a:gd name="connsiteX4" fmla="*/ 1815504 w 3172408"/>
              <a:gd name="connsiteY4" fmla="*/ 0 h 918463"/>
              <a:gd name="connsiteX5" fmla="*/ 2302766 w 3172408"/>
              <a:gd name="connsiteY5" fmla="*/ 0 h 918463"/>
              <a:gd name="connsiteX6" fmla="*/ 3019328 w 3172408"/>
              <a:gd name="connsiteY6" fmla="*/ 0 h 918463"/>
              <a:gd name="connsiteX7" fmla="*/ 3172408 w 3172408"/>
              <a:gd name="connsiteY7" fmla="*/ 153080 h 918463"/>
              <a:gd name="connsiteX8" fmla="*/ 3172408 w 3172408"/>
              <a:gd name="connsiteY8" fmla="*/ 465355 h 918463"/>
              <a:gd name="connsiteX9" fmla="*/ 3172408 w 3172408"/>
              <a:gd name="connsiteY9" fmla="*/ 765383 h 918463"/>
              <a:gd name="connsiteX10" fmla="*/ 3019328 w 3172408"/>
              <a:gd name="connsiteY10" fmla="*/ 918463 h 918463"/>
              <a:gd name="connsiteX11" fmla="*/ 2417416 w 3172408"/>
              <a:gd name="connsiteY11" fmla="*/ 918463 h 918463"/>
              <a:gd name="connsiteX12" fmla="*/ 1872829 w 3172408"/>
              <a:gd name="connsiteY12" fmla="*/ 918463 h 918463"/>
              <a:gd name="connsiteX13" fmla="*/ 1242254 w 3172408"/>
              <a:gd name="connsiteY13" fmla="*/ 918463 h 918463"/>
              <a:gd name="connsiteX14" fmla="*/ 697667 w 3172408"/>
              <a:gd name="connsiteY14" fmla="*/ 918463 h 918463"/>
              <a:gd name="connsiteX15" fmla="*/ 153080 w 3172408"/>
              <a:gd name="connsiteY15" fmla="*/ 918463 h 918463"/>
              <a:gd name="connsiteX16" fmla="*/ 0 w 3172408"/>
              <a:gd name="connsiteY16" fmla="*/ 765383 h 918463"/>
              <a:gd name="connsiteX17" fmla="*/ 0 w 3172408"/>
              <a:gd name="connsiteY17" fmla="*/ 453108 h 918463"/>
              <a:gd name="connsiteX18" fmla="*/ 0 w 3172408"/>
              <a:gd name="connsiteY18" fmla="*/ 153080 h 91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172408" h="918463" fill="none" extrusionOk="0">
                <a:moveTo>
                  <a:pt x="0" y="153080"/>
                </a:moveTo>
                <a:cubicBezTo>
                  <a:pt x="2194" y="63301"/>
                  <a:pt x="54009" y="3192"/>
                  <a:pt x="153080" y="0"/>
                </a:cubicBezTo>
                <a:cubicBezTo>
                  <a:pt x="346981" y="-19841"/>
                  <a:pt x="427325" y="31046"/>
                  <a:pt x="669005" y="0"/>
                </a:cubicBezTo>
                <a:cubicBezTo>
                  <a:pt x="910685" y="-31046"/>
                  <a:pt x="957513" y="8067"/>
                  <a:pt x="1242254" y="0"/>
                </a:cubicBezTo>
                <a:cubicBezTo>
                  <a:pt x="1526995" y="-8067"/>
                  <a:pt x="1675565" y="61758"/>
                  <a:pt x="1815504" y="0"/>
                </a:cubicBezTo>
                <a:cubicBezTo>
                  <a:pt x="1955443" y="-61758"/>
                  <a:pt x="2203923" y="25556"/>
                  <a:pt x="2302766" y="0"/>
                </a:cubicBezTo>
                <a:cubicBezTo>
                  <a:pt x="2401609" y="-25556"/>
                  <a:pt x="2763003" y="62724"/>
                  <a:pt x="3019328" y="0"/>
                </a:cubicBezTo>
                <a:cubicBezTo>
                  <a:pt x="3095096" y="-2192"/>
                  <a:pt x="3190807" y="68258"/>
                  <a:pt x="3172408" y="153080"/>
                </a:cubicBezTo>
                <a:cubicBezTo>
                  <a:pt x="3204134" y="303853"/>
                  <a:pt x="3140894" y="369409"/>
                  <a:pt x="3172408" y="465355"/>
                </a:cubicBezTo>
                <a:cubicBezTo>
                  <a:pt x="3203922" y="561302"/>
                  <a:pt x="3157403" y="637739"/>
                  <a:pt x="3172408" y="765383"/>
                </a:cubicBezTo>
                <a:cubicBezTo>
                  <a:pt x="3168919" y="852933"/>
                  <a:pt x="3105563" y="920710"/>
                  <a:pt x="3019328" y="918463"/>
                </a:cubicBezTo>
                <a:cubicBezTo>
                  <a:pt x="2813662" y="960281"/>
                  <a:pt x="2665319" y="898235"/>
                  <a:pt x="2417416" y="918463"/>
                </a:cubicBezTo>
                <a:cubicBezTo>
                  <a:pt x="2169513" y="938691"/>
                  <a:pt x="2004055" y="867729"/>
                  <a:pt x="1872829" y="918463"/>
                </a:cubicBezTo>
                <a:cubicBezTo>
                  <a:pt x="1741603" y="969197"/>
                  <a:pt x="1454586" y="866714"/>
                  <a:pt x="1242254" y="918463"/>
                </a:cubicBezTo>
                <a:cubicBezTo>
                  <a:pt x="1029922" y="970212"/>
                  <a:pt x="944273" y="887332"/>
                  <a:pt x="697667" y="918463"/>
                </a:cubicBezTo>
                <a:cubicBezTo>
                  <a:pt x="451061" y="949594"/>
                  <a:pt x="353722" y="893527"/>
                  <a:pt x="153080" y="918463"/>
                </a:cubicBezTo>
                <a:cubicBezTo>
                  <a:pt x="67585" y="899062"/>
                  <a:pt x="-352" y="857986"/>
                  <a:pt x="0" y="765383"/>
                </a:cubicBezTo>
                <a:cubicBezTo>
                  <a:pt x="-25362" y="650517"/>
                  <a:pt x="34076" y="593677"/>
                  <a:pt x="0" y="453108"/>
                </a:cubicBezTo>
                <a:cubicBezTo>
                  <a:pt x="-34076" y="312539"/>
                  <a:pt x="22931" y="222876"/>
                  <a:pt x="0" y="153080"/>
                </a:cubicBezTo>
                <a:close/>
              </a:path>
              <a:path w="3172408" h="918463" stroke="0" extrusionOk="0">
                <a:moveTo>
                  <a:pt x="0" y="153080"/>
                </a:moveTo>
                <a:cubicBezTo>
                  <a:pt x="1335" y="52655"/>
                  <a:pt x="82284" y="-400"/>
                  <a:pt x="153080" y="0"/>
                </a:cubicBezTo>
                <a:cubicBezTo>
                  <a:pt x="293208" y="-53848"/>
                  <a:pt x="413841" y="25196"/>
                  <a:pt x="640342" y="0"/>
                </a:cubicBezTo>
                <a:cubicBezTo>
                  <a:pt x="866843" y="-25196"/>
                  <a:pt x="949096" y="20265"/>
                  <a:pt x="1156267" y="0"/>
                </a:cubicBezTo>
                <a:cubicBezTo>
                  <a:pt x="1363438" y="-20265"/>
                  <a:pt x="1483350" y="23398"/>
                  <a:pt x="1729516" y="0"/>
                </a:cubicBezTo>
                <a:cubicBezTo>
                  <a:pt x="1975682" y="-23398"/>
                  <a:pt x="2161072" y="43454"/>
                  <a:pt x="2331428" y="0"/>
                </a:cubicBezTo>
                <a:cubicBezTo>
                  <a:pt x="2501784" y="-43454"/>
                  <a:pt x="2696975" y="68117"/>
                  <a:pt x="3019328" y="0"/>
                </a:cubicBezTo>
                <a:cubicBezTo>
                  <a:pt x="3107574" y="1358"/>
                  <a:pt x="3160626" y="67180"/>
                  <a:pt x="3172408" y="153080"/>
                </a:cubicBezTo>
                <a:cubicBezTo>
                  <a:pt x="3175395" y="296627"/>
                  <a:pt x="3170398" y="310976"/>
                  <a:pt x="3172408" y="440862"/>
                </a:cubicBezTo>
                <a:cubicBezTo>
                  <a:pt x="3174418" y="570748"/>
                  <a:pt x="3163239" y="671490"/>
                  <a:pt x="3172408" y="765383"/>
                </a:cubicBezTo>
                <a:cubicBezTo>
                  <a:pt x="3171363" y="847123"/>
                  <a:pt x="3105776" y="933728"/>
                  <a:pt x="3019328" y="918463"/>
                </a:cubicBezTo>
                <a:cubicBezTo>
                  <a:pt x="2869815" y="984099"/>
                  <a:pt x="2693851" y="915858"/>
                  <a:pt x="2446078" y="918463"/>
                </a:cubicBezTo>
                <a:cubicBezTo>
                  <a:pt x="2198305" y="921068"/>
                  <a:pt x="2059167" y="910328"/>
                  <a:pt x="1815504" y="918463"/>
                </a:cubicBezTo>
                <a:cubicBezTo>
                  <a:pt x="1571841" y="926598"/>
                  <a:pt x="1510850" y="872335"/>
                  <a:pt x="1299579" y="918463"/>
                </a:cubicBezTo>
                <a:cubicBezTo>
                  <a:pt x="1088308" y="964591"/>
                  <a:pt x="930979" y="861772"/>
                  <a:pt x="812317" y="918463"/>
                </a:cubicBezTo>
                <a:cubicBezTo>
                  <a:pt x="693655" y="975154"/>
                  <a:pt x="427867" y="847333"/>
                  <a:pt x="153080" y="918463"/>
                </a:cubicBezTo>
                <a:cubicBezTo>
                  <a:pt x="74856" y="919361"/>
                  <a:pt x="-17876" y="843023"/>
                  <a:pt x="0" y="765383"/>
                </a:cubicBezTo>
                <a:cubicBezTo>
                  <a:pt x="-24220" y="617359"/>
                  <a:pt x="32421" y="521081"/>
                  <a:pt x="0" y="459232"/>
                </a:cubicBezTo>
                <a:cubicBezTo>
                  <a:pt x="-32421" y="397383"/>
                  <a:pt x="21621" y="218287"/>
                  <a:pt x="0" y="15308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313644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>
                <a:solidFill>
                  <a:schemeClr val="tx1"/>
                </a:solidFill>
                <a:latin typeface="Cabin Sketch" panose="020B0503050202020004" pitchFamily="34" charset="0"/>
              </a:rPr>
              <a:t>Intentar de nuevo</a:t>
            </a:r>
          </a:p>
        </p:txBody>
      </p:sp>
    </p:spTree>
    <p:extLst>
      <p:ext uri="{BB962C8B-B14F-4D97-AF65-F5344CB8AC3E}">
        <p14:creationId xmlns:p14="http://schemas.microsoft.com/office/powerpoint/2010/main" val="4146445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rush"/>
        <p:sndAc>
          <p:stSnd>
            <p:snd r:embed="rId2" name="SONIDO FALLO.wav"/>
          </p:stSnd>
        </p:sndAc>
      </p:transition>
    </mc:Choice>
    <mc:Fallback xmlns="">
      <p:transition spd="slow" advClick="0">
        <p:fade/>
        <p:sndAc>
          <p:stSnd>
            <p:snd r:embed="rId4" name="SONIDO FALLO.wav"/>
          </p:stSnd>
        </p:sndAc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0683DF-96B6-4E35-A49D-CF6A66AAF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7200" b="1" dirty="0">
                <a:latin typeface="Cabin Sketch" panose="020B0503050202020004" pitchFamily="34" charset="0"/>
              </a:rPr>
              <a:t>5. ¿Aquí va la pregunta?</a:t>
            </a:r>
          </a:p>
        </p:txBody>
      </p:sp>
      <p:sp>
        <p:nvSpPr>
          <p:cNvPr id="4" name="A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0FA14AD-33CF-46A2-9ED2-EA0E5E15CE7B}"/>
              </a:ext>
            </a:extLst>
          </p:cNvPr>
          <p:cNvSpPr/>
          <p:nvPr/>
        </p:nvSpPr>
        <p:spPr>
          <a:xfrm>
            <a:off x="4170783" y="2969768"/>
            <a:ext cx="4609323" cy="918463"/>
          </a:xfrm>
          <a:custGeom>
            <a:avLst/>
            <a:gdLst>
              <a:gd name="connsiteX0" fmla="*/ 0 w 4609323"/>
              <a:gd name="connsiteY0" fmla="*/ 153080 h 918463"/>
              <a:gd name="connsiteX1" fmla="*/ 153080 w 4609323"/>
              <a:gd name="connsiteY1" fmla="*/ 0 h 918463"/>
              <a:gd name="connsiteX2" fmla="*/ 777039 w 4609323"/>
              <a:gd name="connsiteY2" fmla="*/ 0 h 918463"/>
              <a:gd name="connsiteX3" fmla="*/ 1271902 w 4609323"/>
              <a:gd name="connsiteY3" fmla="*/ 0 h 918463"/>
              <a:gd name="connsiteX4" fmla="*/ 1723734 w 4609323"/>
              <a:gd name="connsiteY4" fmla="*/ 0 h 918463"/>
              <a:gd name="connsiteX5" fmla="*/ 2132535 w 4609323"/>
              <a:gd name="connsiteY5" fmla="*/ 0 h 918463"/>
              <a:gd name="connsiteX6" fmla="*/ 2756494 w 4609323"/>
              <a:gd name="connsiteY6" fmla="*/ 0 h 918463"/>
              <a:gd name="connsiteX7" fmla="*/ 3251357 w 4609323"/>
              <a:gd name="connsiteY7" fmla="*/ 0 h 918463"/>
              <a:gd name="connsiteX8" fmla="*/ 3746221 w 4609323"/>
              <a:gd name="connsiteY8" fmla="*/ 0 h 918463"/>
              <a:gd name="connsiteX9" fmla="*/ 4456243 w 4609323"/>
              <a:gd name="connsiteY9" fmla="*/ 0 h 918463"/>
              <a:gd name="connsiteX10" fmla="*/ 4609323 w 4609323"/>
              <a:gd name="connsiteY10" fmla="*/ 153080 h 918463"/>
              <a:gd name="connsiteX11" fmla="*/ 4609323 w 4609323"/>
              <a:gd name="connsiteY11" fmla="*/ 453108 h 918463"/>
              <a:gd name="connsiteX12" fmla="*/ 4609323 w 4609323"/>
              <a:gd name="connsiteY12" fmla="*/ 765383 h 918463"/>
              <a:gd name="connsiteX13" fmla="*/ 4456243 w 4609323"/>
              <a:gd name="connsiteY13" fmla="*/ 918463 h 918463"/>
              <a:gd name="connsiteX14" fmla="*/ 4047443 w 4609323"/>
              <a:gd name="connsiteY14" fmla="*/ 918463 h 918463"/>
              <a:gd name="connsiteX15" fmla="*/ 3466516 w 4609323"/>
              <a:gd name="connsiteY15" fmla="*/ 918463 h 918463"/>
              <a:gd name="connsiteX16" fmla="*/ 2842557 w 4609323"/>
              <a:gd name="connsiteY16" fmla="*/ 918463 h 918463"/>
              <a:gd name="connsiteX17" fmla="*/ 2433756 w 4609323"/>
              <a:gd name="connsiteY17" fmla="*/ 918463 h 918463"/>
              <a:gd name="connsiteX18" fmla="*/ 2024956 w 4609323"/>
              <a:gd name="connsiteY18" fmla="*/ 918463 h 918463"/>
              <a:gd name="connsiteX19" fmla="*/ 1444029 w 4609323"/>
              <a:gd name="connsiteY19" fmla="*/ 918463 h 918463"/>
              <a:gd name="connsiteX20" fmla="*/ 949165 w 4609323"/>
              <a:gd name="connsiteY20" fmla="*/ 918463 h 918463"/>
              <a:gd name="connsiteX21" fmla="*/ 153080 w 4609323"/>
              <a:gd name="connsiteY21" fmla="*/ 918463 h 918463"/>
              <a:gd name="connsiteX22" fmla="*/ 0 w 4609323"/>
              <a:gd name="connsiteY22" fmla="*/ 765383 h 918463"/>
              <a:gd name="connsiteX23" fmla="*/ 0 w 4609323"/>
              <a:gd name="connsiteY23" fmla="*/ 471478 h 918463"/>
              <a:gd name="connsiteX24" fmla="*/ 0 w 4609323"/>
              <a:gd name="connsiteY24" fmla="*/ 153080 h 91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609323" h="918463" fill="none" extrusionOk="0">
                <a:moveTo>
                  <a:pt x="0" y="153080"/>
                </a:moveTo>
                <a:cubicBezTo>
                  <a:pt x="8892" y="77166"/>
                  <a:pt x="67053" y="-5614"/>
                  <a:pt x="153080" y="0"/>
                </a:cubicBezTo>
                <a:cubicBezTo>
                  <a:pt x="409295" y="-1973"/>
                  <a:pt x="551171" y="12310"/>
                  <a:pt x="777039" y="0"/>
                </a:cubicBezTo>
                <a:cubicBezTo>
                  <a:pt x="1002907" y="-12310"/>
                  <a:pt x="1046741" y="54195"/>
                  <a:pt x="1271902" y="0"/>
                </a:cubicBezTo>
                <a:cubicBezTo>
                  <a:pt x="1497063" y="-54195"/>
                  <a:pt x="1528790" y="27689"/>
                  <a:pt x="1723734" y="0"/>
                </a:cubicBezTo>
                <a:cubicBezTo>
                  <a:pt x="1918678" y="-27689"/>
                  <a:pt x="1935913" y="47415"/>
                  <a:pt x="2132535" y="0"/>
                </a:cubicBezTo>
                <a:cubicBezTo>
                  <a:pt x="2329157" y="-47415"/>
                  <a:pt x="2548503" y="42857"/>
                  <a:pt x="2756494" y="0"/>
                </a:cubicBezTo>
                <a:cubicBezTo>
                  <a:pt x="2964485" y="-42857"/>
                  <a:pt x="3136894" y="25167"/>
                  <a:pt x="3251357" y="0"/>
                </a:cubicBezTo>
                <a:cubicBezTo>
                  <a:pt x="3365820" y="-25167"/>
                  <a:pt x="3543048" y="21232"/>
                  <a:pt x="3746221" y="0"/>
                </a:cubicBezTo>
                <a:cubicBezTo>
                  <a:pt x="3949394" y="-21232"/>
                  <a:pt x="4165502" y="37644"/>
                  <a:pt x="4456243" y="0"/>
                </a:cubicBezTo>
                <a:cubicBezTo>
                  <a:pt x="4529092" y="3946"/>
                  <a:pt x="4623886" y="69945"/>
                  <a:pt x="4609323" y="153080"/>
                </a:cubicBezTo>
                <a:cubicBezTo>
                  <a:pt x="4631000" y="260169"/>
                  <a:pt x="4599370" y="314806"/>
                  <a:pt x="4609323" y="453108"/>
                </a:cubicBezTo>
                <a:cubicBezTo>
                  <a:pt x="4619276" y="591410"/>
                  <a:pt x="4606551" y="623164"/>
                  <a:pt x="4609323" y="765383"/>
                </a:cubicBezTo>
                <a:cubicBezTo>
                  <a:pt x="4612234" y="852445"/>
                  <a:pt x="4555331" y="906140"/>
                  <a:pt x="4456243" y="918463"/>
                </a:cubicBezTo>
                <a:cubicBezTo>
                  <a:pt x="4294666" y="959731"/>
                  <a:pt x="4155415" y="907391"/>
                  <a:pt x="4047443" y="918463"/>
                </a:cubicBezTo>
                <a:cubicBezTo>
                  <a:pt x="3939471" y="929535"/>
                  <a:pt x="3723870" y="849127"/>
                  <a:pt x="3466516" y="918463"/>
                </a:cubicBezTo>
                <a:cubicBezTo>
                  <a:pt x="3209162" y="987799"/>
                  <a:pt x="3089700" y="884694"/>
                  <a:pt x="2842557" y="918463"/>
                </a:cubicBezTo>
                <a:cubicBezTo>
                  <a:pt x="2595414" y="952232"/>
                  <a:pt x="2616169" y="882835"/>
                  <a:pt x="2433756" y="918463"/>
                </a:cubicBezTo>
                <a:cubicBezTo>
                  <a:pt x="2251343" y="954091"/>
                  <a:pt x="2211155" y="897529"/>
                  <a:pt x="2024956" y="918463"/>
                </a:cubicBezTo>
                <a:cubicBezTo>
                  <a:pt x="1838757" y="939397"/>
                  <a:pt x="1652143" y="866766"/>
                  <a:pt x="1444029" y="918463"/>
                </a:cubicBezTo>
                <a:cubicBezTo>
                  <a:pt x="1235915" y="970160"/>
                  <a:pt x="1180245" y="879019"/>
                  <a:pt x="949165" y="918463"/>
                </a:cubicBezTo>
                <a:cubicBezTo>
                  <a:pt x="718085" y="957907"/>
                  <a:pt x="453183" y="883317"/>
                  <a:pt x="153080" y="918463"/>
                </a:cubicBezTo>
                <a:cubicBezTo>
                  <a:pt x="57482" y="921903"/>
                  <a:pt x="10773" y="863840"/>
                  <a:pt x="0" y="765383"/>
                </a:cubicBezTo>
                <a:cubicBezTo>
                  <a:pt x="-4175" y="621237"/>
                  <a:pt x="21119" y="534606"/>
                  <a:pt x="0" y="471478"/>
                </a:cubicBezTo>
                <a:cubicBezTo>
                  <a:pt x="-21119" y="408351"/>
                  <a:pt x="21546" y="255905"/>
                  <a:pt x="0" y="153080"/>
                </a:cubicBezTo>
                <a:close/>
              </a:path>
              <a:path w="4609323" h="918463" stroke="0" extrusionOk="0">
                <a:moveTo>
                  <a:pt x="0" y="153080"/>
                </a:moveTo>
                <a:cubicBezTo>
                  <a:pt x="1335" y="52655"/>
                  <a:pt x="82284" y="-400"/>
                  <a:pt x="153080" y="0"/>
                </a:cubicBezTo>
                <a:cubicBezTo>
                  <a:pt x="285588" y="-25026"/>
                  <a:pt x="406185" y="8818"/>
                  <a:pt x="561880" y="0"/>
                </a:cubicBezTo>
                <a:cubicBezTo>
                  <a:pt x="717575" y="-8818"/>
                  <a:pt x="875937" y="8599"/>
                  <a:pt x="1013713" y="0"/>
                </a:cubicBezTo>
                <a:cubicBezTo>
                  <a:pt x="1151489" y="-8599"/>
                  <a:pt x="1426842" y="11398"/>
                  <a:pt x="1551608" y="0"/>
                </a:cubicBezTo>
                <a:cubicBezTo>
                  <a:pt x="1676374" y="-11398"/>
                  <a:pt x="2009367" y="21259"/>
                  <a:pt x="2132535" y="0"/>
                </a:cubicBezTo>
                <a:cubicBezTo>
                  <a:pt x="2255703" y="-21259"/>
                  <a:pt x="2437024" y="26456"/>
                  <a:pt x="2627399" y="0"/>
                </a:cubicBezTo>
                <a:cubicBezTo>
                  <a:pt x="2817774" y="-26456"/>
                  <a:pt x="3112018" y="28848"/>
                  <a:pt x="3251357" y="0"/>
                </a:cubicBezTo>
                <a:cubicBezTo>
                  <a:pt x="3390696" y="-28848"/>
                  <a:pt x="3614285" y="58324"/>
                  <a:pt x="3789253" y="0"/>
                </a:cubicBezTo>
                <a:cubicBezTo>
                  <a:pt x="3964221" y="-58324"/>
                  <a:pt x="4142205" y="10910"/>
                  <a:pt x="4456243" y="0"/>
                </a:cubicBezTo>
                <a:cubicBezTo>
                  <a:pt x="4534854" y="3307"/>
                  <a:pt x="4592105" y="57089"/>
                  <a:pt x="4609323" y="153080"/>
                </a:cubicBezTo>
                <a:cubicBezTo>
                  <a:pt x="4626738" y="258140"/>
                  <a:pt x="4596761" y="405075"/>
                  <a:pt x="4609323" y="471478"/>
                </a:cubicBezTo>
                <a:cubicBezTo>
                  <a:pt x="4621885" y="537881"/>
                  <a:pt x="4580347" y="628787"/>
                  <a:pt x="4609323" y="765383"/>
                </a:cubicBezTo>
                <a:cubicBezTo>
                  <a:pt x="4605594" y="858992"/>
                  <a:pt x="4547699" y="895251"/>
                  <a:pt x="4456243" y="918463"/>
                </a:cubicBezTo>
                <a:cubicBezTo>
                  <a:pt x="4349646" y="955882"/>
                  <a:pt x="4199397" y="900041"/>
                  <a:pt x="3961379" y="918463"/>
                </a:cubicBezTo>
                <a:cubicBezTo>
                  <a:pt x="3723361" y="936885"/>
                  <a:pt x="3650923" y="875732"/>
                  <a:pt x="3466516" y="918463"/>
                </a:cubicBezTo>
                <a:cubicBezTo>
                  <a:pt x="3282109" y="961194"/>
                  <a:pt x="3185488" y="889961"/>
                  <a:pt x="2971652" y="918463"/>
                </a:cubicBezTo>
                <a:cubicBezTo>
                  <a:pt x="2757816" y="946965"/>
                  <a:pt x="2709386" y="901224"/>
                  <a:pt x="2476788" y="918463"/>
                </a:cubicBezTo>
                <a:cubicBezTo>
                  <a:pt x="2244190" y="935702"/>
                  <a:pt x="2132786" y="914465"/>
                  <a:pt x="1981924" y="918463"/>
                </a:cubicBezTo>
                <a:cubicBezTo>
                  <a:pt x="1831062" y="922461"/>
                  <a:pt x="1617033" y="860756"/>
                  <a:pt x="1400997" y="918463"/>
                </a:cubicBezTo>
                <a:cubicBezTo>
                  <a:pt x="1184961" y="976170"/>
                  <a:pt x="1138414" y="876444"/>
                  <a:pt x="992197" y="918463"/>
                </a:cubicBezTo>
                <a:cubicBezTo>
                  <a:pt x="845980" y="960482"/>
                  <a:pt x="346586" y="827598"/>
                  <a:pt x="153080" y="918463"/>
                </a:cubicBezTo>
                <a:cubicBezTo>
                  <a:pt x="61105" y="917844"/>
                  <a:pt x="-11900" y="859733"/>
                  <a:pt x="0" y="765383"/>
                </a:cubicBezTo>
                <a:cubicBezTo>
                  <a:pt x="-3123" y="642921"/>
                  <a:pt x="7490" y="569594"/>
                  <a:pt x="0" y="446985"/>
                </a:cubicBezTo>
                <a:cubicBezTo>
                  <a:pt x="-7490" y="324376"/>
                  <a:pt x="14303" y="299897"/>
                  <a:pt x="0" y="15308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313644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dirty="0">
                <a:solidFill>
                  <a:schemeClr val="tx1"/>
                </a:solidFill>
                <a:latin typeface="Cabin Sketch" panose="020B0503050202020004" pitchFamily="34" charset="0"/>
              </a:rPr>
              <a:t>Incorrecta</a:t>
            </a:r>
          </a:p>
        </p:txBody>
      </p:sp>
      <p:sp>
        <p:nvSpPr>
          <p:cNvPr id="5" name="B">
            <a:hlinkClick r:id="rId4" action="ppaction://hlinksldjump"/>
            <a:extLst>
              <a:ext uri="{FF2B5EF4-FFF2-40B4-BE49-F238E27FC236}">
                <a16:creationId xmlns:a16="http://schemas.microsoft.com/office/drawing/2014/main" id="{B9564877-B313-44FB-95D5-D8159BEB49E5}"/>
              </a:ext>
            </a:extLst>
          </p:cNvPr>
          <p:cNvSpPr/>
          <p:nvPr/>
        </p:nvSpPr>
        <p:spPr>
          <a:xfrm>
            <a:off x="4170782" y="5240104"/>
            <a:ext cx="4609323" cy="918463"/>
          </a:xfrm>
          <a:custGeom>
            <a:avLst/>
            <a:gdLst>
              <a:gd name="connsiteX0" fmla="*/ 0 w 4609323"/>
              <a:gd name="connsiteY0" fmla="*/ 153080 h 918463"/>
              <a:gd name="connsiteX1" fmla="*/ 153080 w 4609323"/>
              <a:gd name="connsiteY1" fmla="*/ 0 h 918463"/>
              <a:gd name="connsiteX2" fmla="*/ 777039 w 4609323"/>
              <a:gd name="connsiteY2" fmla="*/ 0 h 918463"/>
              <a:gd name="connsiteX3" fmla="*/ 1271902 w 4609323"/>
              <a:gd name="connsiteY3" fmla="*/ 0 h 918463"/>
              <a:gd name="connsiteX4" fmla="*/ 1723734 w 4609323"/>
              <a:gd name="connsiteY4" fmla="*/ 0 h 918463"/>
              <a:gd name="connsiteX5" fmla="*/ 2132535 w 4609323"/>
              <a:gd name="connsiteY5" fmla="*/ 0 h 918463"/>
              <a:gd name="connsiteX6" fmla="*/ 2756494 w 4609323"/>
              <a:gd name="connsiteY6" fmla="*/ 0 h 918463"/>
              <a:gd name="connsiteX7" fmla="*/ 3251357 w 4609323"/>
              <a:gd name="connsiteY7" fmla="*/ 0 h 918463"/>
              <a:gd name="connsiteX8" fmla="*/ 3746221 w 4609323"/>
              <a:gd name="connsiteY8" fmla="*/ 0 h 918463"/>
              <a:gd name="connsiteX9" fmla="*/ 4456243 w 4609323"/>
              <a:gd name="connsiteY9" fmla="*/ 0 h 918463"/>
              <a:gd name="connsiteX10" fmla="*/ 4609323 w 4609323"/>
              <a:gd name="connsiteY10" fmla="*/ 153080 h 918463"/>
              <a:gd name="connsiteX11" fmla="*/ 4609323 w 4609323"/>
              <a:gd name="connsiteY11" fmla="*/ 453108 h 918463"/>
              <a:gd name="connsiteX12" fmla="*/ 4609323 w 4609323"/>
              <a:gd name="connsiteY12" fmla="*/ 765383 h 918463"/>
              <a:gd name="connsiteX13" fmla="*/ 4456243 w 4609323"/>
              <a:gd name="connsiteY13" fmla="*/ 918463 h 918463"/>
              <a:gd name="connsiteX14" fmla="*/ 4047443 w 4609323"/>
              <a:gd name="connsiteY14" fmla="*/ 918463 h 918463"/>
              <a:gd name="connsiteX15" fmla="*/ 3466516 w 4609323"/>
              <a:gd name="connsiteY15" fmla="*/ 918463 h 918463"/>
              <a:gd name="connsiteX16" fmla="*/ 2842557 w 4609323"/>
              <a:gd name="connsiteY16" fmla="*/ 918463 h 918463"/>
              <a:gd name="connsiteX17" fmla="*/ 2433756 w 4609323"/>
              <a:gd name="connsiteY17" fmla="*/ 918463 h 918463"/>
              <a:gd name="connsiteX18" fmla="*/ 2024956 w 4609323"/>
              <a:gd name="connsiteY18" fmla="*/ 918463 h 918463"/>
              <a:gd name="connsiteX19" fmla="*/ 1444029 w 4609323"/>
              <a:gd name="connsiteY19" fmla="*/ 918463 h 918463"/>
              <a:gd name="connsiteX20" fmla="*/ 949165 w 4609323"/>
              <a:gd name="connsiteY20" fmla="*/ 918463 h 918463"/>
              <a:gd name="connsiteX21" fmla="*/ 153080 w 4609323"/>
              <a:gd name="connsiteY21" fmla="*/ 918463 h 918463"/>
              <a:gd name="connsiteX22" fmla="*/ 0 w 4609323"/>
              <a:gd name="connsiteY22" fmla="*/ 765383 h 918463"/>
              <a:gd name="connsiteX23" fmla="*/ 0 w 4609323"/>
              <a:gd name="connsiteY23" fmla="*/ 471478 h 918463"/>
              <a:gd name="connsiteX24" fmla="*/ 0 w 4609323"/>
              <a:gd name="connsiteY24" fmla="*/ 153080 h 91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609323" h="918463" fill="none" extrusionOk="0">
                <a:moveTo>
                  <a:pt x="0" y="153080"/>
                </a:moveTo>
                <a:cubicBezTo>
                  <a:pt x="8892" y="77166"/>
                  <a:pt x="67053" y="-5614"/>
                  <a:pt x="153080" y="0"/>
                </a:cubicBezTo>
                <a:cubicBezTo>
                  <a:pt x="409295" y="-1973"/>
                  <a:pt x="551171" y="12310"/>
                  <a:pt x="777039" y="0"/>
                </a:cubicBezTo>
                <a:cubicBezTo>
                  <a:pt x="1002907" y="-12310"/>
                  <a:pt x="1046741" y="54195"/>
                  <a:pt x="1271902" y="0"/>
                </a:cubicBezTo>
                <a:cubicBezTo>
                  <a:pt x="1497063" y="-54195"/>
                  <a:pt x="1528790" y="27689"/>
                  <a:pt x="1723734" y="0"/>
                </a:cubicBezTo>
                <a:cubicBezTo>
                  <a:pt x="1918678" y="-27689"/>
                  <a:pt x="1935913" y="47415"/>
                  <a:pt x="2132535" y="0"/>
                </a:cubicBezTo>
                <a:cubicBezTo>
                  <a:pt x="2329157" y="-47415"/>
                  <a:pt x="2548503" y="42857"/>
                  <a:pt x="2756494" y="0"/>
                </a:cubicBezTo>
                <a:cubicBezTo>
                  <a:pt x="2964485" y="-42857"/>
                  <a:pt x="3136894" y="25167"/>
                  <a:pt x="3251357" y="0"/>
                </a:cubicBezTo>
                <a:cubicBezTo>
                  <a:pt x="3365820" y="-25167"/>
                  <a:pt x="3543048" y="21232"/>
                  <a:pt x="3746221" y="0"/>
                </a:cubicBezTo>
                <a:cubicBezTo>
                  <a:pt x="3949394" y="-21232"/>
                  <a:pt x="4165502" y="37644"/>
                  <a:pt x="4456243" y="0"/>
                </a:cubicBezTo>
                <a:cubicBezTo>
                  <a:pt x="4529092" y="3946"/>
                  <a:pt x="4623886" y="69945"/>
                  <a:pt x="4609323" y="153080"/>
                </a:cubicBezTo>
                <a:cubicBezTo>
                  <a:pt x="4631000" y="260169"/>
                  <a:pt x="4599370" y="314806"/>
                  <a:pt x="4609323" y="453108"/>
                </a:cubicBezTo>
                <a:cubicBezTo>
                  <a:pt x="4619276" y="591410"/>
                  <a:pt x="4606551" y="623164"/>
                  <a:pt x="4609323" y="765383"/>
                </a:cubicBezTo>
                <a:cubicBezTo>
                  <a:pt x="4612234" y="852445"/>
                  <a:pt x="4555331" y="906140"/>
                  <a:pt x="4456243" y="918463"/>
                </a:cubicBezTo>
                <a:cubicBezTo>
                  <a:pt x="4294666" y="959731"/>
                  <a:pt x="4155415" y="907391"/>
                  <a:pt x="4047443" y="918463"/>
                </a:cubicBezTo>
                <a:cubicBezTo>
                  <a:pt x="3939471" y="929535"/>
                  <a:pt x="3723870" y="849127"/>
                  <a:pt x="3466516" y="918463"/>
                </a:cubicBezTo>
                <a:cubicBezTo>
                  <a:pt x="3209162" y="987799"/>
                  <a:pt x="3089700" y="884694"/>
                  <a:pt x="2842557" y="918463"/>
                </a:cubicBezTo>
                <a:cubicBezTo>
                  <a:pt x="2595414" y="952232"/>
                  <a:pt x="2616169" y="882835"/>
                  <a:pt x="2433756" y="918463"/>
                </a:cubicBezTo>
                <a:cubicBezTo>
                  <a:pt x="2251343" y="954091"/>
                  <a:pt x="2211155" y="897529"/>
                  <a:pt x="2024956" y="918463"/>
                </a:cubicBezTo>
                <a:cubicBezTo>
                  <a:pt x="1838757" y="939397"/>
                  <a:pt x="1652143" y="866766"/>
                  <a:pt x="1444029" y="918463"/>
                </a:cubicBezTo>
                <a:cubicBezTo>
                  <a:pt x="1235915" y="970160"/>
                  <a:pt x="1180245" y="879019"/>
                  <a:pt x="949165" y="918463"/>
                </a:cubicBezTo>
                <a:cubicBezTo>
                  <a:pt x="718085" y="957907"/>
                  <a:pt x="453183" y="883317"/>
                  <a:pt x="153080" y="918463"/>
                </a:cubicBezTo>
                <a:cubicBezTo>
                  <a:pt x="57482" y="921903"/>
                  <a:pt x="10773" y="863840"/>
                  <a:pt x="0" y="765383"/>
                </a:cubicBezTo>
                <a:cubicBezTo>
                  <a:pt x="-4175" y="621237"/>
                  <a:pt x="21119" y="534606"/>
                  <a:pt x="0" y="471478"/>
                </a:cubicBezTo>
                <a:cubicBezTo>
                  <a:pt x="-21119" y="408351"/>
                  <a:pt x="21546" y="255905"/>
                  <a:pt x="0" y="153080"/>
                </a:cubicBezTo>
                <a:close/>
              </a:path>
              <a:path w="4609323" h="918463" stroke="0" extrusionOk="0">
                <a:moveTo>
                  <a:pt x="0" y="153080"/>
                </a:moveTo>
                <a:cubicBezTo>
                  <a:pt x="1335" y="52655"/>
                  <a:pt x="82284" y="-400"/>
                  <a:pt x="153080" y="0"/>
                </a:cubicBezTo>
                <a:cubicBezTo>
                  <a:pt x="285588" y="-25026"/>
                  <a:pt x="406185" y="8818"/>
                  <a:pt x="561880" y="0"/>
                </a:cubicBezTo>
                <a:cubicBezTo>
                  <a:pt x="717575" y="-8818"/>
                  <a:pt x="875937" y="8599"/>
                  <a:pt x="1013713" y="0"/>
                </a:cubicBezTo>
                <a:cubicBezTo>
                  <a:pt x="1151489" y="-8599"/>
                  <a:pt x="1426842" y="11398"/>
                  <a:pt x="1551608" y="0"/>
                </a:cubicBezTo>
                <a:cubicBezTo>
                  <a:pt x="1676374" y="-11398"/>
                  <a:pt x="2009367" y="21259"/>
                  <a:pt x="2132535" y="0"/>
                </a:cubicBezTo>
                <a:cubicBezTo>
                  <a:pt x="2255703" y="-21259"/>
                  <a:pt x="2437024" y="26456"/>
                  <a:pt x="2627399" y="0"/>
                </a:cubicBezTo>
                <a:cubicBezTo>
                  <a:pt x="2817774" y="-26456"/>
                  <a:pt x="3112018" y="28848"/>
                  <a:pt x="3251357" y="0"/>
                </a:cubicBezTo>
                <a:cubicBezTo>
                  <a:pt x="3390696" y="-28848"/>
                  <a:pt x="3614285" y="58324"/>
                  <a:pt x="3789253" y="0"/>
                </a:cubicBezTo>
                <a:cubicBezTo>
                  <a:pt x="3964221" y="-58324"/>
                  <a:pt x="4142205" y="10910"/>
                  <a:pt x="4456243" y="0"/>
                </a:cubicBezTo>
                <a:cubicBezTo>
                  <a:pt x="4534854" y="3307"/>
                  <a:pt x="4592105" y="57089"/>
                  <a:pt x="4609323" y="153080"/>
                </a:cubicBezTo>
                <a:cubicBezTo>
                  <a:pt x="4626738" y="258140"/>
                  <a:pt x="4596761" y="405075"/>
                  <a:pt x="4609323" y="471478"/>
                </a:cubicBezTo>
                <a:cubicBezTo>
                  <a:pt x="4621885" y="537881"/>
                  <a:pt x="4580347" y="628787"/>
                  <a:pt x="4609323" y="765383"/>
                </a:cubicBezTo>
                <a:cubicBezTo>
                  <a:pt x="4605594" y="858992"/>
                  <a:pt x="4547699" y="895251"/>
                  <a:pt x="4456243" y="918463"/>
                </a:cubicBezTo>
                <a:cubicBezTo>
                  <a:pt x="4349646" y="955882"/>
                  <a:pt x="4199397" y="900041"/>
                  <a:pt x="3961379" y="918463"/>
                </a:cubicBezTo>
                <a:cubicBezTo>
                  <a:pt x="3723361" y="936885"/>
                  <a:pt x="3650923" y="875732"/>
                  <a:pt x="3466516" y="918463"/>
                </a:cubicBezTo>
                <a:cubicBezTo>
                  <a:pt x="3282109" y="961194"/>
                  <a:pt x="3185488" y="889961"/>
                  <a:pt x="2971652" y="918463"/>
                </a:cubicBezTo>
                <a:cubicBezTo>
                  <a:pt x="2757816" y="946965"/>
                  <a:pt x="2709386" y="901224"/>
                  <a:pt x="2476788" y="918463"/>
                </a:cubicBezTo>
                <a:cubicBezTo>
                  <a:pt x="2244190" y="935702"/>
                  <a:pt x="2132786" y="914465"/>
                  <a:pt x="1981924" y="918463"/>
                </a:cubicBezTo>
                <a:cubicBezTo>
                  <a:pt x="1831062" y="922461"/>
                  <a:pt x="1617033" y="860756"/>
                  <a:pt x="1400997" y="918463"/>
                </a:cubicBezTo>
                <a:cubicBezTo>
                  <a:pt x="1184961" y="976170"/>
                  <a:pt x="1138414" y="876444"/>
                  <a:pt x="992197" y="918463"/>
                </a:cubicBezTo>
                <a:cubicBezTo>
                  <a:pt x="845980" y="960482"/>
                  <a:pt x="346586" y="827598"/>
                  <a:pt x="153080" y="918463"/>
                </a:cubicBezTo>
                <a:cubicBezTo>
                  <a:pt x="61105" y="917844"/>
                  <a:pt x="-11900" y="859733"/>
                  <a:pt x="0" y="765383"/>
                </a:cubicBezTo>
                <a:cubicBezTo>
                  <a:pt x="-3123" y="642921"/>
                  <a:pt x="7490" y="569594"/>
                  <a:pt x="0" y="446985"/>
                </a:cubicBezTo>
                <a:cubicBezTo>
                  <a:pt x="-7490" y="324376"/>
                  <a:pt x="14303" y="299897"/>
                  <a:pt x="0" y="15308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313644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dirty="0">
                <a:solidFill>
                  <a:schemeClr val="tx1"/>
                </a:solidFill>
                <a:latin typeface="Cabin Sketch" panose="020B0503050202020004" pitchFamily="34" charset="0"/>
              </a:rPr>
              <a:t>Correcta</a:t>
            </a:r>
          </a:p>
        </p:txBody>
      </p:sp>
      <p:sp>
        <p:nvSpPr>
          <p:cNvPr id="6" name="C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3A97BCD-2EDD-4CA7-9F81-98169F39341D}"/>
              </a:ext>
            </a:extLst>
          </p:cNvPr>
          <p:cNvSpPr/>
          <p:nvPr/>
        </p:nvSpPr>
        <p:spPr>
          <a:xfrm>
            <a:off x="4170782" y="4104936"/>
            <a:ext cx="4609323" cy="918463"/>
          </a:xfrm>
          <a:custGeom>
            <a:avLst/>
            <a:gdLst>
              <a:gd name="connsiteX0" fmla="*/ 0 w 4609323"/>
              <a:gd name="connsiteY0" fmla="*/ 153080 h 918463"/>
              <a:gd name="connsiteX1" fmla="*/ 153080 w 4609323"/>
              <a:gd name="connsiteY1" fmla="*/ 0 h 918463"/>
              <a:gd name="connsiteX2" fmla="*/ 777039 w 4609323"/>
              <a:gd name="connsiteY2" fmla="*/ 0 h 918463"/>
              <a:gd name="connsiteX3" fmla="*/ 1271902 w 4609323"/>
              <a:gd name="connsiteY3" fmla="*/ 0 h 918463"/>
              <a:gd name="connsiteX4" fmla="*/ 1723734 w 4609323"/>
              <a:gd name="connsiteY4" fmla="*/ 0 h 918463"/>
              <a:gd name="connsiteX5" fmla="*/ 2132535 w 4609323"/>
              <a:gd name="connsiteY5" fmla="*/ 0 h 918463"/>
              <a:gd name="connsiteX6" fmla="*/ 2756494 w 4609323"/>
              <a:gd name="connsiteY6" fmla="*/ 0 h 918463"/>
              <a:gd name="connsiteX7" fmla="*/ 3251357 w 4609323"/>
              <a:gd name="connsiteY7" fmla="*/ 0 h 918463"/>
              <a:gd name="connsiteX8" fmla="*/ 3746221 w 4609323"/>
              <a:gd name="connsiteY8" fmla="*/ 0 h 918463"/>
              <a:gd name="connsiteX9" fmla="*/ 4456243 w 4609323"/>
              <a:gd name="connsiteY9" fmla="*/ 0 h 918463"/>
              <a:gd name="connsiteX10" fmla="*/ 4609323 w 4609323"/>
              <a:gd name="connsiteY10" fmla="*/ 153080 h 918463"/>
              <a:gd name="connsiteX11" fmla="*/ 4609323 w 4609323"/>
              <a:gd name="connsiteY11" fmla="*/ 453108 h 918463"/>
              <a:gd name="connsiteX12" fmla="*/ 4609323 w 4609323"/>
              <a:gd name="connsiteY12" fmla="*/ 765383 h 918463"/>
              <a:gd name="connsiteX13" fmla="*/ 4456243 w 4609323"/>
              <a:gd name="connsiteY13" fmla="*/ 918463 h 918463"/>
              <a:gd name="connsiteX14" fmla="*/ 4047443 w 4609323"/>
              <a:gd name="connsiteY14" fmla="*/ 918463 h 918463"/>
              <a:gd name="connsiteX15" fmla="*/ 3466516 w 4609323"/>
              <a:gd name="connsiteY15" fmla="*/ 918463 h 918463"/>
              <a:gd name="connsiteX16" fmla="*/ 2842557 w 4609323"/>
              <a:gd name="connsiteY16" fmla="*/ 918463 h 918463"/>
              <a:gd name="connsiteX17" fmla="*/ 2433756 w 4609323"/>
              <a:gd name="connsiteY17" fmla="*/ 918463 h 918463"/>
              <a:gd name="connsiteX18" fmla="*/ 2024956 w 4609323"/>
              <a:gd name="connsiteY18" fmla="*/ 918463 h 918463"/>
              <a:gd name="connsiteX19" fmla="*/ 1444029 w 4609323"/>
              <a:gd name="connsiteY19" fmla="*/ 918463 h 918463"/>
              <a:gd name="connsiteX20" fmla="*/ 949165 w 4609323"/>
              <a:gd name="connsiteY20" fmla="*/ 918463 h 918463"/>
              <a:gd name="connsiteX21" fmla="*/ 153080 w 4609323"/>
              <a:gd name="connsiteY21" fmla="*/ 918463 h 918463"/>
              <a:gd name="connsiteX22" fmla="*/ 0 w 4609323"/>
              <a:gd name="connsiteY22" fmla="*/ 765383 h 918463"/>
              <a:gd name="connsiteX23" fmla="*/ 0 w 4609323"/>
              <a:gd name="connsiteY23" fmla="*/ 471478 h 918463"/>
              <a:gd name="connsiteX24" fmla="*/ 0 w 4609323"/>
              <a:gd name="connsiteY24" fmla="*/ 153080 h 91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609323" h="918463" fill="none" extrusionOk="0">
                <a:moveTo>
                  <a:pt x="0" y="153080"/>
                </a:moveTo>
                <a:cubicBezTo>
                  <a:pt x="8892" y="77166"/>
                  <a:pt x="67053" y="-5614"/>
                  <a:pt x="153080" y="0"/>
                </a:cubicBezTo>
                <a:cubicBezTo>
                  <a:pt x="409295" y="-1973"/>
                  <a:pt x="551171" y="12310"/>
                  <a:pt x="777039" y="0"/>
                </a:cubicBezTo>
                <a:cubicBezTo>
                  <a:pt x="1002907" y="-12310"/>
                  <a:pt x="1046741" y="54195"/>
                  <a:pt x="1271902" y="0"/>
                </a:cubicBezTo>
                <a:cubicBezTo>
                  <a:pt x="1497063" y="-54195"/>
                  <a:pt x="1528790" y="27689"/>
                  <a:pt x="1723734" y="0"/>
                </a:cubicBezTo>
                <a:cubicBezTo>
                  <a:pt x="1918678" y="-27689"/>
                  <a:pt x="1935913" y="47415"/>
                  <a:pt x="2132535" y="0"/>
                </a:cubicBezTo>
                <a:cubicBezTo>
                  <a:pt x="2329157" y="-47415"/>
                  <a:pt x="2548503" y="42857"/>
                  <a:pt x="2756494" y="0"/>
                </a:cubicBezTo>
                <a:cubicBezTo>
                  <a:pt x="2964485" y="-42857"/>
                  <a:pt x="3136894" y="25167"/>
                  <a:pt x="3251357" y="0"/>
                </a:cubicBezTo>
                <a:cubicBezTo>
                  <a:pt x="3365820" y="-25167"/>
                  <a:pt x="3543048" y="21232"/>
                  <a:pt x="3746221" y="0"/>
                </a:cubicBezTo>
                <a:cubicBezTo>
                  <a:pt x="3949394" y="-21232"/>
                  <a:pt x="4165502" y="37644"/>
                  <a:pt x="4456243" y="0"/>
                </a:cubicBezTo>
                <a:cubicBezTo>
                  <a:pt x="4529092" y="3946"/>
                  <a:pt x="4623886" y="69945"/>
                  <a:pt x="4609323" y="153080"/>
                </a:cubicBezTo>
                <a:cubicBezTo>
                  <a:pt x="4631000" y="260169"/>
                  <a:pt x="4599370" y="314806"/>
                  <a:pt x="4609323" y="453108"/>
                </a:cubicBezTo>
                <a:cubicBezTo>
                  <a:pt x="4619276" y="591410"/>
                  <a:pt x="4606551" y="623164"/>
                  <a:pt x="4609323" y="765383"/>
                </a:cubicBezTo>
                <a:cubicBezTo>
                  <a:pt x="4612234" y="852445"/>
                  <a:pt x="4555331" y="906140"/>
                  <a:pt x="4456243" y="918463"/>
                </a:cubicBezTo>
                <a:cubicBezTo>
                  <a:pt x="4294666" y="959731"/>
                  <a:pt x="4155415" y="907391"/>
                  <a:pt x="4047443" y="918463"/>
                </a:cubicBezTo>
                <a:cubicBezTo>
                  <a:pt x="3939471" y="929535"/>
                  <a:pt x="3723870" y="849127"/>
                  <a:pt x="3466516" y="918463"/>
                </a:cubicBezTo>
                <a:cubicBezTo>
                  <a:pt x="3209162" y="987799"/>
                  <a:pt x="3089700" y="884694"/>
                  <a:pt x="2842557" y="918463"/>
                </a:cubicBezTo>
                <a:cubicBezTo>
                  <a:pt x="2595414" y="952232"/>
                  <a:pt x="2616169" y="882835"/>
                  <a:pt x="2433756" y="918463"/>
                </a:cubicBezTo>
                <a:cubicBezTo>
                  <a:pt x="2251343" y="954091"/>
                  <a:pt x="2211155" y="897529"/>
                  <a:pt x="2024956" y="918463"/>
                </a:cubicBezTo>
                <a:cubicBezTo>
                  <a:pt x="1838757" y="939397"/>
                  <a:pt x="1652143" y="866766"/>
                  <a:pt x="1444029" y="918463"/>
                </a:cubicBezTo>
                <a:cubicBezTo>
                  <a:pt x="1235915" y="970160"/>
                  <a:pt x="1180245" y="879019"/>
                  <a:pt x="949165" y="918463"/>
                </a:cubicBezTo>
                <a:cubicBezTo>
                  <a:pt x="718085" y="957907"/>
                  <a:pt x="453183" y="883317"/>
                  <a:pt x="153080" y="918463"/>
                </a:cubicBezTo>
                <a:cubicBezTo>
                  <a:pt x="57482" y="921903"/>
                  <a:pt x="10773" y="863840"/>
                  <a:pt x="0" y="765383"/>
                </a:cubicBezTo>
                <a:cubicBezTo>
                  <a:pt x="-4175" y="621237"/>
                  <a:pt x="21119" y="534606"/>
                  <a:pt x="0" y="471478"/>
                </a:cubicBezTo>
                <a:cubicBezTo>
                  <a:pt x="-21119" y="408351"/>
                  <a:pt x="21546" y="255905"/>
                  <a:pt x="0" y="153080"/>
                </a:cubicBezTo>
                <a:close/>
              </a:path>
              <a:path w="4609323" h="918463" stroke="0" extrusionOk="0">
                <a:moveTo>
                  <a:pt x="0" y="153080"/>
                </a:moveTo>
                <a:cubicBezTo>
                  <a:pt x="1335" y="52655"/>
                  <a:pt x="82284" y="-400"/>
                  <a:pt x="153080" y="0"/>
                </a:cubicBezTo>
                <a:cubicBezTo>
                  <a:pt x="285588" y="-25026"/>
                  <a:pt x="406185" y="8818"/>
                  <a:pt x="561880" y="0"/>
                </a:cubicBezTo>
                <a:cubicBezTo>
                  <a:pt x="717575" y="-8818"/>
                  <a:pt x="875937" y="8599"/>
                  <a:pt x="1013713" y="0"/>
                </a:cubicBezTo>
                <a:cubicBezTo>
                  <a:pt x="1151489" y="-8599"/>
                  <a:pt x="1426842" y="11398"/>
                  <a:pt x="1551608" y="0"/>
                </a:cubicBezTo>
                <a:cubicBezTo>
                  <a:pt x="1676374" y="-11398"/>
                  <a:pt x="2009367" y="21259"/>
                  <a:pt x="2132535" y="0"/>
                </a:cubicBezTo>
                <a:cubicBezTo>
                  <a:pt x="2255703" y="-21259"/>
                  <a:pt x="2437024" y="26456"/>
                  <a:pt x="2627399" y="0"/>
                </a:cubicBezTo>
                <a:cubicBezTo>
                  <a:pt x="2817774" y="-26456"/>
                  <a:pt x="3112018" y="28848"/>
                  <a:pt x="3251357" y="0"/>
                </a:cubicBezTo>
                <a:cubicBezTo>
                  <a:pt x="3390696" y="-28848"/>
                  <a:pt x="3614285" y="58324"/>
                  <a:pt x="3789253" y="0"/>
                </a:cubicBezTo>
                <a:cubicBezTo>
                  <a:pt x="3964221" y="-58324"/>
                  <a:pt x="4142205" y="10910"/>
                  <a:pt x="4456243" y="0"/>
                </a:cubicBezTo>
                <a:cubicBezTo>
                  <a:pt x="4534854" y="3307"/>
                  <a:pt x="4592105" y="57089"/>
                  <a:pt x="4609323" y="153080"/>
                </a:cubicBezTo>
                <a:cubicBezTo>
                  <a:pt x="4626738" y="258140"/>
                  <a:pt x="4596761" y="405075"/>
                  <a:pt x="4609323" y="471478"/>
                </a:cubicBezTo>
                <a:cubicBezTo>
                  <a:pt x="4621885" y="537881"/>
                  <a:pt x="4580347" y="628787"/>
                  <a:pt x="4609323" y="765383"/>
                </a:cubicBezTo>
                <a:cubicBezTo>
                  <a:pt x="4605594" y="858992"/>
                  <a:pt x="4547699" y="895251"/>
                  <a:pt x="4456243" y="918463"/>
                </a:cubicBezTo>
                <a:cubicBezTo>
                  <a:pt x="4349646" y="955882"/>
                  <a:pt x="4199397" y="900041"/>
                  <a:pt x="3961379" y="918463"/>
                </a:cubicBezTo>
                <a:cubicBezTo>
                  <a:pt x="3723361" y="936885"/>
                  <a:pt x="3650923" y="875732"/>
                  <a:pt x="3466516" y="918463"/>
                </a:cubicBezTo>
                <a:cubicBezTo>
                  <a:pt x="3282109" y="961194"/>
                  <a:pt x="3185488" y="889961"/>
                  <a:pt x="2971652" y="918463"/>
                </a:cubicBezTo>
                <a:cubicBezTo>
                  <a:pt x="2757816" y="946965"/>
                  <a:pt x="2709386" y="901224"/>
                  <a:pt x="2476788" y="918463"/>
                </a:cubicBezTo>
                <a:cubicBezTo>
                  <a:pt x="2244190" y="935702"/>
                  <a:pt x="2132786" y="914465"/>
                  <a:pt x="1981924" y="918463"/>
                </a:cubicBezTo>
                <a:cubicBezTo>
                  <a:pt x="1831062" y="922461"/>
                  <a:pt x="1617033" y="860756"/>
                  <a:pt x="1400997" y="918463"/>
                </a:cubicBezTo>
                <a:cubicBezTo>
                  <a:pt x="1184961" y="976170"/>
                  <a:pt x="1138414" y="876444"/>
                  <a:pt x="992197" y="918463"/>
                </a:cubicBezTo>
                <a:cubicBezTo>
                  <a:pt x="845980" y="960482"/>
                  <a:pt x="346586" y="827598"/>
                  <a:pt x="153080" y="918463"/>
                </a:cubicBezTo>
                <a:cubicBezTo>
                  <a:pt x="61105" y="917844"/>
                  <a:pt x="-11900" y="859733"/>
                  <a:pt x="0" y="765383"/>
                </a:cubicBezTo>
                <a:cubicBezTo>
                  <a:pt x="-3123" y="642921"/>
                  <a:pt x="7490" y="569594"/>
                  <a:pt x="0" y="446985"/>
                </a:cubicBezTo>
                <a:cubicBezTo>
                  <a:pt x="-7490" y="324376"/>
                  <a:pt x="14303" y="299897"/>
                  <a:pt x="0" y="15308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313644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dirty="0">
                <a:solidFill>
                  <a:schemeClr val="tx1"/>
                </a:solidFill>
                <a:latin typeface="Cabin Sketch" panose="020B0503050202020004" pitchFamily="34" charset="0"/>
              </a:rPr>
              <a:t>Incorrecta</a:t>
            </a:r>
          </a:p>
        </p:txBody>
      </p:sp>
      <p:sp>
        <p:nvSpPr>
          <p:cNvPr id="7" name="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6AD5F98-F237-4174-B26A-DED8955F7F82}"/>
              </a:ext>
            </a:extLst>
          </p:cNvPr>
          <p:cNvSpPr/>
          <p:nvPr/>
        </p:nvSpPr>
        <p:spPr>
          <a:xfrm>
            <a:off x="4170782" y="1834600"/>
            <a:ext cx="4609323" cy="918463"/>
          </a:xfrm>
          <a:custGeom>
            <a:avLst/>
            <a:gdLst>
              <a:gd name="connsiteX0" fmla="*/ 0 w 4609323"/>
              <a:gd name="connsiteY0" fmla="*/ 153080 h 918463"/>
              <a:gd name="connsiteX1" fmla="*/ 153080 w 4609323"/>
              <a:gd name="connsiteY1" fmla="*/ 0 h 918463"/>
              <a:gd name="connsiteX2" fmla="*/ 777039 w 4609323"/>
              <a:gd name="connsiteY2" fmla="*/ 0 h 918463"/>
              <a:gd name="connsiteX3" fmla="*/ 1271902 w 4609323"/>
              <a:gd name="connsiteY3" fmla="*/ 0 h 918463"/>
              <a:gd name="connsiteX4" fmla="*/ 1723734 w 4609323"/>
              <a:gd name="connsiteY4" fmla="*/ 0 h 918463"/>
              <a:gd name="connsiteX5" fmla="*/ 2132535 w 4609323"/>
              <a:gd name="connsiteY5" fmla="*/ 0 h 918463"/>
              <a:gd name="connsiteX6" fmla="*/ 2756494 w 4609323"/>
              <a:gd name="connsiteY6" fmla="*/ 0 h 918463"/>
              <a:gd name="connsiteX7" fmla="*/ 3251357 w 4609323"/>
              <a:gd name="connsiteY7" fmla="*/ 0 h 918463"/>
              <a:gd name="connsiteX8" fmla="*/ 3746221 w 4609323"/>
              <a:gd name="connsiteY8" fmla="*/ 0 h 918463"/>
              <a:gd name="connsiteX9" fmla="*/ 4456243 w 4609323"/>
              <a:gd name="connsiteY9" fmla="*/ 0 h 918463"/>
              <a:gd name="connsiteX10" fmla="*/ 4609323 w 4609323"/>
              <a:gd name="connsiteY10" fmla="*/ 153080 h 918463"/>
              <a:gd name="connsiteX11" fmla="*/ 4609323 w 4609323"/>
              <a:gd name="connsiteY11" fmla="*/ 453108 h 918463"/>
              <a:gd name="connsiteX12" fmla="*/ 4609323 w 4609323"/>
              <a:gd name="connsiteY12" fmla="*/ 765383 h 918463"/>
              <a:gd name="connsiteX13" fmla="*/ 4456243 w 4609323"/>
              <a:gd name="connsiteY13" fmla="*/ 918463 h 918463"/>
              <a:gd name="connsiteX14" fmla="*/ 4047443 w 4609323"/>
              <a:gd name="connsiteY14" fmla="*/ 918463 h 918463"/>
              <a:gd name="connsiteX15" fmla="*/ 3466516 w 4609323"/>
              <a:gd name="connsiteY15" fmla="*/ 918463 h 918463"/>
              <a:gd name="connsiteX16" fmla="*/ 2842557 w 4609323"/>
              <a:gd name="connsiteY16" fmla="*/ 918463 h 918463"/>
              <a:gd name="connsiteX17" fmla="*/ 2433756 w 4609323"/>
              <a:gd name="connsiteY17" fmla="*/ 918463 h 918463"/>
              <a:gd name="connsiteX18" fmla="*/ 2024956 w 4609323"/>
              <a:gd name="connsiteY18" fmla="*/ 918463 h 918463"/>
              <a:gd name="connsiteX19" fmla="*/ 1444029 w 4609323"/>
              <a:gd name="connsiteY19" fmla="*/ 918463 h 918463"/>
              <a:gd name="connsiteX20" fmla="*/ 949165 w 4609323"/>
              <a:gd name="connsiteY20" fmla="*/ 918463 h 918463"/>
              <a:gd name="connsiteX21" fmla="*/ 153080 w 4609323"/>
              <a:gd name="connsiteY21" fmla="*/ 918463 h 918463"/>
              <a:gd name="connsiteX22" fmla="*/ 0 w 4609323"/>
              <a:gd name="connsiteY22" fmla="*/ 765383 h 918463"/>
              <a:gd name="connsiteX23" fmla="*/ 0 w 4609323"/>
              <a:gd name="connsiteY23" fmla="*/ 471478 h 918463"/>
              <a:gd name="connsiteX24" fmla="*/ 0 w 4609323"/>
              <a:gd name="connsiteY24" fmla="*/ 153080 h 91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609323" h="918463" fill="none" extrusionOk="0">
                <a:moveTo>
                  <a:pt x="0" y="153080"/>
                </a:moveTo>
                <a:cubicBezTo>
                  <a:pt x="8892" y="77166"/>
                  <a:pt x="67053" y="-5614"/>
                  <a:pt x="153080" y="0"/>
                </a:cubicBezTo>
                <a:cubicBezTo>
                  <a:pt x="409295" y="-1973"/>
                  <a:pt x="551171" y="12310"/>
                  <a:pt x="777039" y="0"/>
                </a:cubicBezTo>
                <a:cubicBezTo>
                  <a:pt x="1002907" y="-12310"/>
                  <a:pt x="1046741" y="54195"/>
                  <a:pt x="1271902" y="0"/>
                </a:cubicBezTo>
                <a:cubicBezTo>
                  <a:pt x="1497063" y="-54195"/>
                  <a:pt x="1528790" y="27689"/>
                  <a:pt x="1723734" y="0"/>
                </a:cubicBezTo>
                <a:cubicBezTo>
                  <a:pt x="1918678" y="-27689"/>
                  <a:pt x="1935913" y="47415"/>
                  <a:pt x="2132535" y="0"/>
                </a:cubicBezTo>
                <a:cubicBezTo>
                  <a:pt x="2329157" y="-47415"/>
                  <a:pt x="2548503" y="42857"/>
                  <a:pt x="2756494" y="0"/>
                </a:cubicBezTo>
                <a:cubicBezTo>
                  <a:pt x="2964485" y="-42857"/>
                  <a:pt x="3136894" y="25167"/>
                  <a:pt x="3251357" y="0"/>
                </a:cubicBezTo>
                <a:cubicBezTo>
                  <a:pt x="3365820" y="-25167"/>
                  <a:pt x="3543048" y="21232"/>
                  <a:pt x="3746221" y="0"/>
                </a:cubicBezTo>
                <a:cubicBezTo>
                  <a:pt x="3949394" y="-21232"/>
                  <a:pt x="4165502" y="37644"/>
                  <a:pt x="4456243" y="0"/>
                </a:cubicBezTo>
                <a:cubicBezTo>
                  <a:pt x="4529092" y="3946"/>
                  <a:pt x="4623886" y="69945"/>
                  <a:pt x="4609323" y="153080"/>
                </a:cubicBezTo>
                <a:cubicBezTo>
                  <a:pt x="4631000" y="260169"/>
                  <a:pt x="4599370" y="314806"/>
                  <a:pt x="4609323" y="453108"/>
                </a:cubicBezTo>
                <a:cubicBezTo>
                  <a:pt x="4619276" y="591410"/>
                  <a:pt x="4606551" y="623164"/>
                  <a:pt x="4609323" y="765383"/>
                </a:cubicBezTo>
                <a:cubicBezTo>
                  <a:pt x="4612234" y="852445"/>
                  <a:pt x="4555331" y="906140"/>
                  <a:pt x="4456243" y="918463"/>
                </a:cubicBezTo>
                <a:cubicBezTo>
                  <a:pt x="4294666" y="959731"/>
                  <a:pt x="4155415" y="907391"/>
                  <a:pt x="4047443" y="918463"/>
                </a:cubicBezTo>
                <a:cubicBezTo>
                  <a:pt x="3939471" y="929535"/>
                  <a:pt x="3723870" y="849127"/>
                  <a:pt x="3466516" y="918463"/>
                </a:cubicBezTo>
                <a:cubicBezTo>
                  <a:pt x="3209162" y="987799"/>
                  <a:pt x="3089700" y="884694"/>
                  <a:pt x="2842557" y="918463"/>
                </a:cubicBezTo>
                <a:cubicBezTo>
                  <a:pt x="2595414" y="952232"/>
                  <a:pt x="2616169" y="882835"/>
                  <a:pt x="2433756" y="918463"/>
                </a:cubicBezTo>
                <a:cubicBezTo>
                  <a:pt x="2251343" y="954091"/>
                  <a:pt x="2211155" y="897529"/>
                  <a:pt x="2024956" y="918463"/>
                </a:cubicBezTo>
                <a:cubicBezTo>
                  <a:pt x="1838757" y="939397"/>
                  <a:pt x="1652143" y="866766"/>
                  <a:pt x="1444029" y="918463"/>
                </a:cubicBezTo>
                <a:cubicBezTo>
                  <a:pt x="1235915" y="970160"/>
                  <a:pt x="1180245" y="879019"/>
                  <a:pt x="949165" y="918463"/>
                </a:cubicBezTo>
                <a:cubicBezTo>
                  <a:pt x="718085" y="957907"/>
                  <a:pt x="453183" y="883317"/>
                  <a:pt x="153080" y="918463"/>
                </a:cubicBezTo>
                <a:cubicBezTo>
                  <a:pt x="57482" y="921903"/>
                  <a:pt x="10773" y="863840"/>
                  <a:pt x="0" y="765383"/>
                </a:cubicBezTo>
                <a:cubicBezTo>
                  <a:pt x="-4175" y="621237"/>
                  <a:pt x="21119" y="534606"/>
                  <a:pt x="0" y="471478"/>
                </a:cubicBezTo>
                <a:cubicBezTo>
                  <a:pt x="-21119" y="408351"/>
                  <a:pt x="21546" y="255905"/>
                  <a:pt x="0" y="153080"/>
                </a:cubicBezTo>
                <a:close/>
              </a:path>
              <a:path w="4609323" h="918463" stroke="0" extrusionOk="0">
                <a:moveTo>
                  <a:pt x="0" y="153080"/>
                </a:moveTo>
                <a:cubicBezTo>
                  <a:pt x="1335" y="52655"/>
                  <a:pt x="82284" y="-400"/>
                  <a:pt x="153080" y="0"/>
                </a:cubicBezTo>
                <a:cubicBezTo>
                  <a:pt x="285588" y="-25026"/>
                  <a:pt x="406185" y="8818"/>
                  <a:pt x="561880" y="0"/>
                </a:cubicBezTo>
                <a:cubicBezTo>
                  <a:pt x="717575" y="-8818"/>
                  <a:pt x="875937" y="8599"/>
                  <a:pt x="1013713" y="0"/>
                </a:cubicBezTo>
                <a:cubicBezTo>
                  <a:pt x="1151489" y="-8599"/>
                  <a:pt x="1426842" y="11398"/>
                  <a:pt x="1551608" y="0"/>
                </a:cubicBezTo>
                <a:cubicBezTo>
                  <a:pt x="1676374" y="-11398"/>
                  <a:pt x="2009367" y="21259"/>
                  <a:pt x="2132535" y="0"/>
                </a:cubicBezTo>
                <a:cubicBezTo>
                  <a:pt x="2255703" y="-21259"/>
                  <a:pt x="2437024" y="26456"/>
                  <a:pt x="2627399" y="0"/>
                </a:cubicBezTo>
                <a:cubicBezTo>
                  <a:pt x="2817774" y="-26456"/>
                  <a:pt x="3112018" y="28848"/>
                  <a:pt x="3251357" y="0"/>
                </a:cubicBezTo>
                <a:cubicBezTo>
                  <a:pt x="3390696" y="-28848"/>
                  <a:pt x="3614285" y="58324"/>
                  <a:pt x="3789253" y="0"/>
                </a:cubicBezTo>
                <a:cubicBezTo>
                  <a:pt x="3964221" y="-58324"/>
                  <a:pt x="4142205" y="10910"/>
                  <a:pt x="4456243" y="0"/>
                </a:cubicBezTo>
                <a:cubicBezTo>
                  <a:pt x="4534854" y="3307"/>
                  <a:pt x="4592105" y="57089"/>
                  <a:pt x="4609323" y="153080"/>
                </a:cubicBezTo>
                <a:cubicBezTo>
                  <a:pt x="4626738" y="258140"/>
                  <a:pt x="4596761" y="405075"/>
                  <a:pt x="4609323" y="471478"/>
                </a:cubicBezTo>
                <a:cubicBezTo>
                  <a:pt x="4621885" y="537881"/>
                  <a:pt x="4580347" y="628787"/>
                  <a:pt x="4609323" y="765383"/>
                </a:cubicBezTo>
                <a:cubicBezTo>
                  <a:pt x="4605594" y="858992"/>
                  <a:pt x="4547699" y="895251"/>
                  <a:pt x="4456243" y="918463"/>
                </a:cubicBezTo>
                <a:cubicBezTo>
                  <a:pt x="4349646" y="955882"/>
                  <a:pt x="4199397" y="900041"/>
                  <a:pt x="3961379" y="918463"/>
                </a:cubicBezTo>
                <a:cubicBezTo>
                  <a:pt x="3723361" y="936885"/>
                  <a:pt x="3650923" y="875732"/>
                  <a:pt x="3466516" y="918463"/>
                </a:cubicBezTo>
                <a:cubicBezTo>
                  <a:pt x="3282109" y="961194"/>
                  <a:pt x="3185488" y="889961"/>
                  <a:pt x="2971652" y="918463"/>
                </a:cubicBezTo>
                <a:cubicBezTo>
                  <a:pt x="2757816" y="946965"/>
                  <a:pt x="2709386" y="901224"/>
                  <a:pt x="2476788" y="918463"/>
                </a:cubicBezTo>
                <a:cubicBezTo>
                  <a:pt x="2244190" y="935702"/>
                  <a:pt x="2132786" y="914465"/>
                  <a:pt x="1981924" y="918463"/>
                </a:cubicBezTo>
                <a:cubicBezTo>
                  <a:pt x="1831062" y="922461"/>
                  <a:pt x="1617033" y="860756"/>
                  <a:pt x="1400997" y="918463"/>
                </a:cubicBezTo>
                <a:cubicBezTo>
                  <a:pt x="1184961" y="976170"/>
                  <a:pt x="1138414" y="876444"/>
                  <a:pt x="992197" y="918463"/>
                </a:cubicBezTo>
                <a:cubicBezTo>
                  <a:pt x="845980" y="960482"/>
                  <a:pt x="346586" y="827598"/>
                  <a:pt x="153080" y="918463"/>
                </a:cubicBezTo>
                <a:cubicBezTo>
                  <a:pt x="61105" y="917844"/>
                  <a:pt x="-11900" y="859733"/>
                  <a:pt x="0" y="765383"/>
                </a:cubicBezTo>
                <a:cubicBezTo>
                  <a:pt x="-3123" y="642921"/>
                  <a:pt x="7490" y="569594"/>
                  <a:pt x="0" y="446985"/>
                </a:cubicBezTo>
                <a:cubicBezTo>
                  <a:pt x="-7490" y="324376"/>
                  <a:pt x="14303" y="299897"/>
                  <a:pt x="0" y="15308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313644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dirty="0">
                <a:solidFill>
                  <a:schemeClr val="tx1"/>
                </a:solidFill>
                <a:latin typeface="Cabin Sketch" panose="020B0503050202020004" pitchFamily="34" charset="0"/>
              </a:rPr>
              <a:t>Incorrecta</a:t>
            </a:r>
          </a:p>
        </p:txBody>
      </p:sp>
    </p:spTree>
    <p:extLst>
      <p:ext uri="{BB962C8B-B14F-4D97-AF65-F5344CB8AC3E}">
        <p14:creationId xmlns:p14="http://schemas.microsoft.com/office/powerpoint/2010/main" val="17835010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rush"/>
        <p:sndAc>
          <p:stSnd>
            <p:snd r:embed="rId2" name="SONIDO FONDO PREGUNTA.wav"/>
          </p:stSnd>
        </p:sndAc>
      </p:transition>
    </mc:Choice>
    <mc:Fallback xmlns="">
      <p:transition spd="slow" advClick="0">
        <p:fade/>
        <p:sndAc>
          <p:stSnd>
            <p:snd r:embed="rId5" name="SONIDO FONDO PREGUNT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0683DF-96B6-4E35-A49D-CF6A66AAF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0852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MX" sz="7200" dirty="0">
                <a:latin typeface="Cabin Sketch" panose="020B0503050202020004" pitchFamily="34" charset="0"/>
              </a:rPr>
              <a:t>Sigue intentando </a:t>
            </a:r>
            <a:r>
              <a:rPr lang="es-MX" sz="7200" dirty="0">
                <a:latin typeface="Cabin Sketch" panose="020B0503050202020004" pitchFamily="34" charset="0"/>
                <a:sym typeface="Wingdings" panose="05000000000000000000" pitchFamily="2" charset="2"/>
              </a:rPr>
              <a:t></a:t>
            </a:r>
            <a:endParaRPr lang="es-MX" sz="7200" dirty="0">
              <a:latin typeface="Cabin Sketch" panose="020B0503050202020004" pitchFamily="34" charset="0"/>
            </a:endParaRPr>
          </a:p>
        </p:txBody>
      </p:sp>
      <p:sp>
        <p:nvSpPr>
          <p:cNvPr id="4" name="Rectángulo: esquinas redondeadas 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0FA14AD-33CF-46A2-9ED2-EA0E5E15CE7B}"/>
              </a:ext>
            </a:extLst>
          </p:cNvPr>
          <p:cNvSpPr/>
          <p:nvPr/>
        </p:nvSpPr>
        <p:spPr>
          <a:xfrm>
            <a:off x="8593494" y="5441594"/>
            <a:ext cx="3172408" cy="918463"/>
          </a:xfrm>
          <a:custGeom>
            <a:avLst/>
            <a:gdLst>
              <a:gd name="connsiteX0" fmla="*/ 0 w 3172408"/>
              <a:gd name="connsiteY0" fmla="*/ 153080 h 918463"/>
              <a:gd name="connsiteX1" fmla="*/ 153080 w 3172408"/>
              <a:gd name="connsiteY1" fmla="*/ 0 h 918463"/>
              <a:gd name="connsiteX2" fmla="*/ 669005 w 3172408"/>
              <a:gd name="connsiteY2" fmla="*/ 0 h 918463"/>
              <a:gd name="connsiteX3" fmla="*/ 1242254 w 3172408"/>
              <a:gd name="connsiteY3" fmla="*/ 0 h 918463"/>
              <a:gd name="connsiteX4" fmla="*/ 1815504 w 3172408"/>
              <a:gd name="connsiteY4" fmla="*/ 0 h 918463"/>
              <a:gd name="connsiteX5" fmla="*/ 2302766 w 3172408"/>
              <a:gd name="connsiteY5" fmla="*/ 0 h 918463"/>
              <a:gd name="connsiteX6" fmla="*/ 3019328 w 3172408"/>
              <a:gd name="connsiteY6" fmla="*/ 0 h 918463"/>
              <a:gd name="connsiteX7" fmla="*/ 3172408 w 3172408"/>
              <a:gd name="connsiteY7" fmla="*/ 153080 h 918463"/>
              <a:gd name="connsiteX8" fmla="*/ 3172408 w 3172408"/>
              <a:gd name="connsiteY8" fmla="*/ 465355 h 918463"/>
              <a:gd name="connsiteX9" fmla="*/ 3172408 w 3172408"/>
              <a:gd name="connsiteY9" fmla="*/ 765383 h 918463"/>
              <a:gd name="connsiteX10" fmla="*/ 3019328 w 3172408"/>
              <a:gd name="connsiteY10" fmla="*/ 918463 h 918463"/>
              <a:gd name="connsiteX11" fmla="*/ 2417416 w 3172408"/>
              <a:gd name="connsiteY11" fmla="*/ 918463 h 918463"/>
              <a:gd name="connsiteX12" fmla="*/ 1872829 w 3172408"/>
              <a:gd name="connsiteY12" fmla="*/ 918463 h 918463"/>
              <a:gd name="connsiteX13" fmla="*/ 1242254 w 3172408"/>
              <a:gd name="connsiteY13" fmla="*/ 918463 h 918463"/>
              <a:gd name="connsiteX14" fmla="*/ 697667 w 3172408"/>
              <a:gd name="connsiteY14" fmla="*/ 918463 h 918463"/>
              <a:gd name="connsiteX15" fmla="*/ 153080 w 3172408"/>
              <a:gd name="connsiteY15" fmla="*/ 918463 h 918463"/>
              <a:gd name="connsiteX16" fmla="*/ 0 w 3172408"/>
              <a:gd name="connsiteY16" fmla="*/ 765383 h 918463"/>
              <a:gd name="connsiteX17" fmla="*/ 0 w 3172408"/>
              <a:gd name="connsiteY17" fmla="*/ 453108 h 918463"/>
              <a:gd name="connsiteX18" fmla="*/ 0 w 3172408"/>
              <a:gd name="connsiteY18" fmla="*/ 153080 h 91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172408" h="918463" fill="none" extrusionOk="0">
                <a:moveTo>
                  <a:pt x="0" y="153080"/>
                </a:moveTo>
                <a:cubicBezTo>
                  <a:pt x="2194" y="63301"/>
                  <a:pt x="54009" y="3192"/>
                  <a:pt x="153080" y="0"/>
                </a:cubicBezTo>
                <a:cubicBezTo>
                  <a:pt x="346981" y="-19841"/>
                  <a:pt x="427325" y="31046"/>
                  <a:pt x="669005" y="0"/>
                </a:cubicBezTo>
                <a:cubicBezTo>
                  <a:pt x="910685" y="-31046"/>
                  <a:pt x="957513" y="8067"/>
                  <a:pt x="1242254" y="0"/>
                </a:cubicBezTo>
                <a:cubicBezTo>
                  <a:pt x="1526995" y="-8067"/>
                  <a:pt x="1675565" y="61758"/>
                  <a:pt x="1815504" y="0"/>
                </a:cubicBezTo>
                <a:cubicBezTo>
                  <a:pt x="1955443" y="-61758"/>
                  <a:pt x="2203923" y="25556"/>
                  <a:pt x="2302766" y="0"/>
                </a:cubicBezTo>
                <a:cubicBezTo>
                  <a:pt x="2401609" y="-25556"/>
                  <a:pt x="2763003" y="62724"/>
                  <a:pt x="3019328" y="0"/>
                </a:cubicBezTo>
                <a:cubicBezTo>
                  <a:pt x="3095096" y="-2192"/>
                  <a:pt x="3190807" y="68258"/>
                  <a:pt x="3172408" y="153080"/>
                </a:cubicBezTo>
                <a:cubicBezTo>
                  <a:pt x="3204134" y="303853"/>
                  <a:pt x="3140894" y="369409"/>
                  <a:pt x="3172408" y="465355"/>
                </a:cubicBezTo>
                <a:cubicBezTo>
                  <a:pt x="3203922" y="561302"/>
                  <a:pt x="3157403" y="637739"/>
                  <a:pt x="3172408" y="765383"/>
                </a:cubicBezTo>
                <a:cubicBezTo>
                  <a:pt x="3168919" y="852933"/>
                  <a:pt x="3105563" y="920710"/>
                  <a:pt x="3019328" y="918463"/>
                </a:cubicBezTo>
                <a:cubicBezTo>
                  <a:pt x="2813662" y="960281"/>
                  <a:pt x="2665319" y="898235"/>
                  <a:pt x="2417416" y="918463"/>
                </a:cubicBezTo>
                <a:cubicBezTo>
                  <a:pt x="2169513" y="938691"/>
                  <a:pt x="2004055" y="867729"/>
                  <a:pt x="1872829" y="918463"/>
                </a:cubicBezTo>
                <a:cubicBezTo>
                  <a:pt x="1741603" y="969197"/>
                  <a:pt x="1454586" y="866714"/>
                  <a:pt x="1242254" y="918463"/>
                </a:cubicBezTo>
                <a:cubicBezTo>
                  <a:pt x="1029922" y="970212"/>
                  <a:pt x="944273" y="887332"/>
                  <a:pt x="697667" y="918463"/>
                </a:cubicBezTo>
                <a:cubicBezTo>
                  <a:pt x="451061" y="949594"/>
                  <a:pt x="353722" y="893527"/>
                  <a:pt x="153080" y="918463"/>
                </a:cubicBezTo>
                <a:cubicBezTo>
                  <a:pt x="67585" y="899062"/>
                  <a:pt x="-352" y="857986"/>
                  <a:pt x="0" y="765383"/>
                </a:cubicBezTo>
                <a:cubicBezTo>
                  <a:pt x="-25362" y="650517"/>
                  <a:pt x="34076" y="593677"/>
                  <a:pt x="0" y="453108"/>
                </a:cubicBezTo>
                <a:cubicBezTo>
                  <a:pt x="-34076" y="312539"/>
                  <a:pt x="22931" y="222876"/>
                  <a:pt x="0" y="153080"/>
                </a:cubicBezTo>
                <a:close/>
              </a:path>
              <a:path w="3172408" h="918463" stroke="0" extrusionOk="0">
                <a:moveTo>
                  <a:pt x="0" y="153080"/>
                </a:moveTo>
                <a:cubicBezTo>
                  <a:pt x="1335" y="52655"/>
                  <a:pt x="82284" y="-400"/>
                  <a:pt x="153080" y="0"/>
                </a:cubicBezTo>
                <a:cubicBezTo>
                  <a:pt x="293208" y="-53848"/>
                  <a:pt x="413841" y="25196"/>
                  <a:pt x="640342" y="0"/>
                </a:cubicBezTo>
                <a:cubicBezTo>
                  <a:pt x="866843" y="-25196"/>
                  <a:pt x="949096" y="20265"/>
                  <a:pt x="1156267" y="0"/>
                </a:cubicBezTo>
                <a:cubicBezTo>
                  <a:pt x="1363438" y="-20265"/>
                  <a:pt x="1483350" y="23398"/>
                  <a:pt x="1729516" y="0"/>
                </a:cubicBezTo>
                <a:cubicBezTo>
                  <a:pt x="1975682" y="-23398"/>
                  <a:pt x="2161072" y="43454"/>
                  <a:pt x="2331428" y="0"/>
                </a:cubicBezTo>
                <a:cubicBezTo>
                  <a:pt x="2501784" y="-43454"/>
                  <a:pt x="2696975" y="68117"/>
                  <a:pt x="3019328" y="0"/>
                </a:cubicBezTo>
                <a:cubicBezTo>
                  <a:pt x="3107574" y="1358"/>
                  <a:pt x="3160626" y="67180"/>
                  <a:pt x="3172408" y="153080"/>
                </a:cubicBezTo>
                <a:cubicBezTo>
                  <a:pt x="3175395" y="296627"/>
                  <a:pt x="3170398" y="310976"/>
                  <a:pt x="3172408" y="440862"/>
                </a:cubicBezTo>
                <a:cubicBezTo>
                  <a:pt x="3174418" y="570748"/>
                  <a:pt x="3163239" y="671490"/>
                  <a:pt x="3172408" y="765383"/>
                </a:cubicBezTo>
                <a:cubicBezTo>
                  <a:pt x="3171363" y="847123"/>
                  <a:pt x="3105776" y="933728"/>
                  <a:pt x="3019328" y="918463"/>
                </a:cubicBezTo>
                <a:cubicBezTo>
                  <a:pt x="2869815" y="984099"/>
                  <a:pt x="2693851" y="915858"/>
                  <a:pt x="2446078" y="918463"/>
                </a:cubicBezTo>
                <a:cubicBezTo>
                  <a:pt x="2198305" y="921068"/>
                  <a:pt x="2059167" y="910328"/>
                  <a:pt x="1815504" y="918463"/>
                </a:cubicBezTo>
                <a:cubicBezTo>
                  <a:pt x="1571841" y="926598"/>
                  <a:pt x="1510850" y="872335"/>
                  <a:pt x="1299579" y="918463"/>
                </a:cubicBezTo>
                <a:cubicBezTo>
                  <a:pt x="1088308" y="964591"/>
                  <a:pt x="930979" y="861772"/>
                  <a:pt x="812317" y="918463"/>
                </a:cubicBezTo>
                <a:cubicBezTo>
                  <a:pt x="693655" y="975154"/>
                  <a:pt x="427867" y="847333"/>
                  <a:pt x="153080" y="918463"/>
                </a:cubicBezTo>
                <a:cubicBezTo>
                  <a:pt x="74856" y="919361"/>
                  <a:pt x="-17876" y="843023"/>
                  <a:pt x="0" y="765383"/>
                </a:cubicBezTo>
                <a:cubicBezTo>
                  <a:pt x="-24220" y="617359"/>
                  <a:pt x="32421" y="521081"/>
                  <a:pt x="0" y="459232"/>
                </a:cubicBezTo>
                <a:cubicBezTo>
                  <a:pt x="-32421" y="397383"/>
                  <a:pt x="21621" y="218287"/>
                  <a:pt x="0" y="15308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313644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>
                <a:solidFill>
                  <a:schemeClr val="tx1"/>
                </a:solidFill>
                <a:latin typeface="Cabin Sketch" panose="020B0503050202020004" pitchFamily="34" charset="0"/>
              </a:rPr>
              <a:t>Intentar de nuevo</a:t>
            </a:r>
          </a:p>
        </p:txBody>
      </p:sp>
    </p:spTree>
    <p:extLst>
      <p:ext uri="{BB962C8B-B14F-4D97-AF65-F5344CB8AC3E}">
        <p14:creationId xmlns:p14="http://schemas.microsoft.com/office/powerpoint/2010/main" val="28578996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rush"/>
        <p:sndAc>
          <p:stSnd>
            <p:snd r:embed="rId2" name="SONIDO FALLO.wav"/>
          </p:stSnd>
        </p:sndAc>
      </p:transition>
    </mc:Choice>
    <mc:Fallback xmlns="">
      <p:transition spd="slow" advClick="0">
        <p:fade/>
        <p:sndAc>
          <p:stSnd>
            <p:snd r:embed="rId4" name="SONIDO FALLO.wav"/>
          </p:stSnd>
        </p:sndAc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0683DF-96B6-4E35-A49D-CF6A66AAF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7200" b="1" dirty="0">
                <a:latin typeface="Cabin Sketch" panose="020B0503050202020004" pitchFamily="34" charset="0"/>
              </a:rPr>
              <a:t>6. ¿Aquí va la pregunta?</a:t>
            </a:r>
          </a:p>
        </p:txBody>
      </p:sp>
      <p:sp>
        <p:nvSpPr>
          <p:cNvPr id="4" name="A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0FA14AD-33CF-46A2-9ED2-EA0E5E15CE7B}"/>
              </a:ext>
            </a:extLst>
          </p:cNvPr>
          <p:cNvSpPr/>
          <p:nvPr/>
        </p:nvSpPr>
        <p:spPr>
          <a:xfrm>
            <a:off x="4170783" y="1690688"/>
            <a:ext cx="4609323" cy="918463"/>
          </a:xfrm>
          <a:custGeom>
            <a:avLst/>
            <a:gdLst>
              <a:gd name="connsiteX0" fmla="*/ 0 w 4609323"/>
              <a:gd name="connsiteY0" fmla="*/ 153080 h 918463"/>
              <a:gd name="connsiteX1" fmla="*/ 153080 w 4609323"/>
              <a:gd name="connsiteY1" fmla="*/ 0 h 918463"/>
              <a:gd name="connsiteX2" fmla="*/ 777039 w 4609323"/>
              <a:gd name="connsiteY2" fmla="*/ 0 h 918463"/>
              <a:gd name="connsiteX3" fmla="*/ 1271902 w 4609323"/>
              <a:gd name="connsiteY3" fmla="*/ 0 h 918463"/>
              <a:gd name="connsiteX4" fmla="*/ 1723734 w 4609323"/>
              <a:gd name="connsiteY4" fmla="*/ 0 h 918463"/>
              <a:gd name="connsiteX5" fmla="*/ 2132535 w 4609323"/>
              <a:gd name="connsiteY5" fmla="*/ 0 h 918463"/>
              <a:gd name="connsiteX6" fmla="*/ 2756494 w 4609323"/>
              <a:gd name="connsiteY6" fmla="*/ 0 h 918463"/>
              <a:gd name="connsiteX7" fmla="*/ 3251357 w 4609323"/>
              <a:gd name="connsiteY7" fmla="*/ 0 h 918463"/>
              <a:gd name="connsiteX8" fmla="*/ 3746221 w 4609323"/>
              <a:gd name="connsiteY8" fmla="*/ 0 h 918463"/>
              <a:gd name="connsiteX9" fmla="*/ 4456243 w 4609323"/>
              <a:gd name="connsiteY9" fmla="*/ 0 h 918463"/>
              <a:gd name="connsiteX10" fmla="*/ 4609323 w 4609323"/>
              <a:gd name="connsiteY10" fmla="*/ 153080 h 918463"/>
              <a:gd name="connsiteX11" fmla="*/ 4609323 w 4609323"/>
              <a:gd name="connsiteY11" fmla="*/ 453108 h 918463"/>
              <a:gd name="connsiteX12" fmla="*/ 4609323 w 4609323"/>
              <a:gd name="connsiteY12" fmla="*/ 765383 h 918463"/>
              <a:gd name="connsiteX13" fmla="*/ 4456243 w 4609323"/>
              <a:gd name="connsiteY13" fmla="*/ 918463 h 918463"/>
              <a:gd name="connsiteX14" fmla="*/ 4047443 w 4609323"/>
              <a:gd name="connsiteY14" fmla="*/ 918463 h 918463"/>
              <a:gd name="connsiteX15" fmla="*/ 3466516 w 4609323"/>
              <a:gd name="connsiteY15" fmla="*/ 918463 h 918463"/>
              <a:gd name="connsiteX16" fmla="*/ 2842557 w 4609323"/>
              <a:gd name="connsiteY16" fmla="*/ 918463 h 918463"/>
              <a:gd name="connsiteX17" fmla="*/ 2433756 w 4609323"/>
              <a:gd name="connsiteY17" fmla="*/ 918463 h 918463"/>
              <a:gd name="connsiteX18" fmla="*/ 2024956 w 4609323"/>
              <a:gd name="connsiteY18" fmla="*/ 918463 h 918463"/>
              <a:gd name="connsiteX19" fmla="*/ 1444029 w 4609323"/>
              <a:gd name="connsiteY19" fmla="*/ 918463 h 918463"/>
              <a:gd name="connsiteX20" fmla="*/ 949165 w 4609323"/>
              <a:gd name="connsiteY20" fmla="*/ 918463 h 918463"/>
              <a:gd name="connsiteX21" fmla="*/ 153080 w 4609323"/>
              <a:gd name="connsiteY21" fmla="*/ 918463 h 918463"/>
              <a:gd name="connsiteX22" fmla="*/ 0 w 4609323"/>
              <a:gd name="connsiteY22" fmla="*/ 765383 h 918463"/>
              <a:gd name="connsiteX23" fmla="*/ 0 w 4609323"/>
              <a:gd name="connsiteY23" fmla="*/ 471478 h 918463"/>
              <a:gd name="connsiteX24" fmla="*/ 0 w 4609323"/>
              <a:gd name="connsiteY24" fmla="*/ 153080 h 91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609323" h="918463" fill="none" extrusionOk="0">
                <a:moveTo>
                  <a:pt x="0" y="153080"/>
                </a:moveTo>
                <a:cubicBezTo>
                  <a:pt x="8892" y="77166"/>
                  <a:pt x="67053" y="-5614"/>
                  <a:pt x="153080" y="0"/>
                </a:cubicBezTo>
                <a:cubicBezTo>
                  <a:pt x="409295" y="-1973"/>
                  <a:pt x="551171" y="12310"/>
                  <a:pt x="777039" y="0"/>
                </a:cubicBezTo>
                <a:cubicBezTo>
                  <a:pt x="1002907" y="-12310"/>
                  <a:pt x="1046741" y="54195"/>
                  <a:pt x="1271902" y="0"/>
                </a:cubicBezTo>
                <a:cubicBezTo>
                  <a:pt x="1497063" y="-54195"/>
                  <a:pt x="1528790" y="27689"/>
                  <a:pt x="1723734" y="0"/>
                </a:cubicBezTo>
                <a:cubicBezTo>
                  <a:pt x="1918678" y="-27689"/>
                  <a:pt x="1935913" y="47415"/>
                  <a:pt x="2132535" y="0"/>
                </a:cubicBezTo>
                <a:cubicBezTo>
                  <a:pt x="2329157" y="-47415"/>
                  <a:pt x="2548503" y="42857"/>
                  <a:pt x="2756494" y="0"/>
                </a:cubicBezTo>
                <a:cubicBezTo>
                  <a:pt x="2964485" y="-42857"/>
                  <a:pt x="3136894" y="25167"/>
                  <a:pt x="3251357" y="0"/>
                </a:cubicBezTo>
                <a:cubicBezTo>
                  <a:pt x="3365820" y="-25167"/>
                  <a:pt x="3543048" y="21232"/>
                  <a:pt x="3746221" y="0"/>
                </a:cubicBezTo>
                <a:cubicBezTo>
                  <a:pt x="3949394" y="-21232"/>
                  <a:pt x="4165502" y="37644"/>
                  <a:pt x="4456243" y="0"/>
                </a:cubicBezTo>
                <a:cubicBezTo>
                  <a:pt x="4529092" y="3946"/>
                  <a:pt x="4623886" y="69945"/>
                  <a:pt x="4609323" y="153080"/>
                </a:cubicBezTo>
                <a:cubicBezTo>
                  <a:pt x="4631000" y="260169"/>
                  <a:pt x="4599370" y="314806"/>
                  <a:pt x="4609323" y="453108"/>
                </a:cubicBezTo>
                <a:cubicBezTo>
                  <a:pt x="4619276" y="591410"/>
                  <a:pt x="4606551" y="623164"/>
                  <a:pt x="4609323" y="765383"/>
                </a:cubicBezTo>
                <a:cubicBezTo>
                  <a:pt x="4612234" y="852445"/>
                  <a:pt x="4555331" y="906140"/>
                  <a:pt x="4456243" y="918463"/>
                </a:cubicBezTo>
                <a:cubicBezTo>
                  <a:pt x="4294666" y="959731"/>
                  <a:pt x="4155415" y="907391"/>
                  <a:pt x="4047443" y="918463"/>
                </a:cubicBezTo>
                <a:cubicBezTo>
                  <a:pt x="3939471" y="929535"/>
                  <a:pt x="3723870" y="849127"/>
                  <a:pt x="3466516" y="918463"/>
                </a:cubicBezTo>
                <a:cubicBezTo>
                  <a:pt x="3209162" y="987799"/>
                  <a:pt x="3089700" y="884694"/>
                  <a:pt x="2842557" y="918463"/>
                </a:cubicBezTo>
                <a:cubicBezTo>
                  <a:pt x="2595414" y="952232"/>
                  <a:pt x="2616169" y="882835"/>
                  <a:pt x="2433756" y="918463"/>
                </a:cubicBezTo>
                <a:cubicBezTo>
                  <a:pt x="2251343" y="954091"/>
                  <a:pt x="2211155" y="897529"/>
                  <a:pt x="2024956" y="918463"/>
                </a:cubicBezTo>
                <a:cubicBezTo>
                  <a:pt x="1838757" y="939397"/>
                  <a:pt x="1652143" y="866766"/>
                  <a:pt x="1444029" y="918463"/>
                </a:cubicBezTo>
                <a:cubicBezTo>
                  <a:pt x="1235915" y="970160"/>
                  <a:pt x="1180245" y="879019"/>
                  <a:pt x="949165" y="918463"/>
                </a:cubicBezTo>
                <a:cubicBezTo>
                  <a:pt x="718085" y="957907"/>
                  <a:pt x="453183" y="883317"/>
                  <a:pt x="153080" y="918463"/>
                </a:cubicBezTo>
                <a:cubicBezTo>
                  <a:pt x="57482" y="921903"/>
                  <a:pt x="10773" y="863840"/>
                  <a:pt x="0" y="765383"/>
                </a:cubicBezTo>
                <a:cubicBezTo>
                  <a:pt x="-4175" y="621237"/>
                  <a:pt x="21119" y="534606"/>
                  <a:pt x="0" y="471478"/>
                </a:cubicBezTo>
                <a:cubicBezTo>
                  <a:pt x="-21119" y="408351"/>
                  <a:pt x="21546" y="255905"/>
                  <a:pt x="0" y="153080"/>
                </a:cubicBezTo>
                <a:close/>
              </a:path>
              <a:path w="4609323" h="918463" stroke="0" extrusionOk="0">
                <a:moveTo>
                  <a:pt x="0" y="153080"/>
                </a:moveTo>
                <a:cubicBezTo>
                  <a:pt x="1335" y="52655"/>
                  <a:pt x="82284" y="-400"/>
                  <a:pt x="153080" y="0"/>
                </a:cubicBezTo>
                <a:cubicBezTo>
                  <a:pt x="285588" y="-25026"/>
                  <a:pt x="406185" y="8818"/>
                  <a:pt x="561880" y="0"/>
                </a:cubicBezTo>
                <a:cubicBezTo>
                  <a:pt x="717575" y="-8818"/>
                  <a:pt x="875937" y="8599"/>
                  <a:pt x="1013713" y="0"/>
                </a:cubicBezTo>
                <a:cubicBezTo>
                  <a:pt x="1151489" y="-8599"/>
                  <a:pt x="1426842" y="11398"/>
                  <a:pt x="1551608" y="0"/>
                </a:cubicBezTo>
                <a:cubicBezTo>
                  <a:pt x="1676374" y="-11398"/>
                  <a:pt x="2009367" y="21259"/>
                  <a:pt x="2132535" y="0"/>
                </a:cubicBezTo>
                <a:cubicBezTo>
                  <a:pt x="2255703" y="-21259"/>
                  <a:pt x="2437024" y="26456"/>
                  <a:pt x="2627399" y="0"/>
                </a:cubicBezTo>
                <a:cubicBezTo>
                  <a:pt x="2817774" y="-26456"/>
                  <a:pt x="3112018" y="28848"/>
                  <a:pt x="3251357" y="0"/>
                </a:cubicBezTo>
                <a:cubicBezTo>
                  <a:pt x="3390696" y="-28848"/>
                  <a:pt x="3614285" y="58324"/>
                  <a:pt x="3789253" y="0"/>
                </a:cubicBezTo>
                <a:cubicBezTo>
                  <a:pt x="3964221" y="-58324"/>
                  <a:pt x="4142205" y="10910"/>
                  <a:pt x="4456243" y="0"/>
                </a:cubicBezTo>
                <a:cubicBezTo>
                  <a:pt x="4534854" y="3307"/>
                  <a:pt x="4592105" y="57089"/>
                  <a:pt x="4609323" y="153080"/>
                </a:cubicBezTo>
                <a:cubicBezTo>
                  <a:pt x="4626738" y="258140"/>
                  <a:pt x="4596761" y="405075"/>
                  <a:pt x="4609323" y="471478"/>
                </a:cubicBezTo>
                <a:cubicBezTo>
                  <a:pt x="4621885" y="537881"/>
                  <a:pt x="4580347" y="628787"/>
                  <a:pt x="4609323" y="765383"/>
                </a:cubicBezTo>
                <a:cubicBezTo>
                  <a:pt x="4605594" y="858992"/>
                  <a:pt x="4547699" y="895251"/>
                  <a:pt x="4456243" y="918463"/>
                </a:cubicBezTo>
                <a:cubicBezTo>
                  <a:pt x="4349646" y="955882"/>
                  <a:pt x="4199397" y="900041"/>
                  <a:pt x="3961379" y="918463"/>
                </a:cubicBezTo>
                <a:cubicBezTo>
                  <a:pt x="3723361" y="936885"/>
                  <a:pt x="3650923" y="875732"/>
                  <a:pt x="3466516" y="918463"/>
                </a:cubicBezTo>
                <a:cubicBezTo>
                  <a:pt x="3282109" y="961194"/>
                  <a:pt x="3185488" y="889961"/>
                  <a:pt x="2971652" y="918463"/>
                </a:cubicBezTo>
                <a:cubicBezTo>
                  <a:pt x="2757816" y="946965"/>
                  <a:pt x="2709386" y="901224"/>
                  <a:pt x="2476788" y="918463"/>
                </a:cubicBezTo>
                <a:cubicBezTo>
                  <a:pt x="2244190" y="935702"/>
                  <a:pt x="2132786" y="914465"/>
                  <a:pt x="1981924" y="918463"/>
                </a:cubicBezTo>
                <a:cubicBezTo>
                  <a:pt x="1831062" y="922461"/>
                  <a:pt x="1617033" y="860756"/>
                  <a:pt x="1400997" y="918463"/>
                </a:cubicBezTo>
                <a:cubicBezTo>
                  <a:pt x="1184961" y="976170"/>
                  <a:pt x="1138414" y="876444"/>
                  <a:pt x="992197" y="918463"/>
                </a:cubicBezTo>
                <a:cubicBezTo>
                  <a:pt x="845980" y="960482"/>
                  <a:pt x="346586" y="827598"/>
                  <a:pt x="153080" y="918463"/>
                </a:cubicBezTo>
                <a:cubicBezTo>
                  <a:pt x="61105" y="917844"/>
                  <a:pt x="-11900" y="859733"/>
                  <a:pt x="0" y="765383"/>
                </a:cubicBezTo>
                <a:cubicBezTo>
                  <a:pt x="-3123" y="642921"/>
                  <a:pt x="7490" y="569594"/>
                  <a:pt x="0" y="446985"/>
                </a:cubicBezTo>
                <a:cubicBezTo>
                  <a:pt x="-7490" y="324376"/>
                  <a:pt x="14303" y="299897"/>
                  <a:pt x="0" y="15308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313644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dirty="0">
                <a:solidFill>
                  <a:schemeClr val="tx1"/>
                </a:solidFill>
                <a:latin typeface="Cabin Sketch" panose="020B0503050202020004" pitchFamily="34" charset="0"/>
              </a:rPr>
              <a:t>Incorrecta</a:t>
            </a:r>
          </a:p>
        </p:txBody>
      </p:sp>
      <p:sp>
        <p:nvSpPr>
          <p:cNvPr id="5" name="B">
            <a:hlinkClick r:id="rId3" action="ppaction://hlinksldjump"/>
            <a:extLst>
              <a:ext uri="{FF2B5EF4-FFF2-40B4-BE49-F238E27FC236}">
                <a16:creationId xmlns:a16="http://schemas.microsoft.com/office/drawing/2014/main" id="{B9564877-B313-44FB-95D5-D8159BEB49E5}"/>
              </a:ext>
            </a:extLst>
          </p:cNvPr>
          <p:cNvSpPr/>
          <p:nvPr/>
        </p:nvSpPr>
        <p:spPr>
          <a:xfrm>
            <a:off x="4155232" y="2873827"/>
            <a:ext cx="4609323" cy="918463"/>
          </a:xfrm>
          <a:custGeom>
            <a:avLst/>
            <a:gdLst>
              <a:gd name="connsiteX0" fmla="*/ 0 w 4609323"/>
              <a:gd name="connsiteY0" fmla="*/ 153080 h 918463"/>
              <a:gd name="connsiteX1" fmla="*/ 153080 w 4609323"/>
              <a:gd name="connsiteY1" fmla="*/ 0 h 918463"/>
              <a:gd name="connsiteX2" fmla="*/ 777039 w 4609323"/>
              <a:gd name="connsiteY2" fmla="*/ 0 h 918463"/>
              <a:gd name="connsiteX3" fmla="*/ 1271902 w 4609323"/>
              <a:gd name="connsiteY3" fmla="*/ 0 h 918463"/>
              <a:gd name="connsiteX4" fmla="*/ 1723734 w 4609323"/>
              <a:gd name="connsiteY4" fmla="*/ 0 h 918463"/>
              <a:gd name="connsiteX5" fmla="*/ 2132535 w 4609323"/>
              <a:gd name="connsiteY5" fmla="*/ 0 h 918463"/>
              <a:gd name="connsiteX6" fmla="*/ 2756494 w 4609323"/>
              <a:gd name="connsiteY6" fmla="*/ 0 h 918463"/>
              <a:gd name="connsiteX7" fmla="*/ 3251357 w 4609323"/>
              <a:gd name="connsiteY7" fmla="*/ 0 h 918463"/>
              <a:gd name="connsiteX8" fmla="*/ 3746221 w 4609323"/>
              <a:gd name="connsiteY8" fmla="*/ 0 h 918463"/>
              <a:gd name="connsiteX9" fmla="*/ 4456243 w 4609323"/>
              <a:gd name="connsiteY9" fmla="*/ 0 h 918463"/>
              <a:gd name="connsiteX10" fmla="*/ 4609323 w 4609323"/>
              <a:gd name="connsiteY10" fmla="*/ 153080 h 918463"/>
              <a:gd name="connsiteX11" fmla="*/ 4609323 w 4609323"/>
              <a:gd name="connsiteY11" fmla="*/ 453108 h 918463"/>
              <a:gd name="connsiteX12" fmla="*/ 4609323 w 4609323"/>
              <a:gd name="connsiteY12" fmla="*/ 765383 h 918463"/>
              <a:gd name="connsiteX13" fmla="*/ 4456243 w 4609323"/>
              <a:gd name="connsiteY13" fmla="*/ 918463 h 918463"/>
              <a:gd name="connsiteX14" fmla="*/ 4047443 w 4609323"/>
              <a:gd name="connsiteY14" fmla="*/ 918463 h 918463"/>
              <a:gd name="connsiteX15" fmla="*/ 3466516 w 4609323"/>
              <a:gd name="connsiteY15" fmla="*/ 918463 h 918463"/>
              <a:gd name="connsiteX16" fmla="*/ 2842557 w 4609323"/>
              <a:gd name="connsiteY16" fmla="*/ 918463 h 918463"/>
              <a:gd name="connsiteX17" fmla="*/ 2433756 w 4609323"/>
              <a:gd name="connsiteY17" fmla="*/ 918463 h 918463"/>
              <a:gd name="connsiteX18" fmla="*/ 2024956 w 4609323"/>
              <a:gd name="connsiteY18" fmla="*/ 918463 h 918463"/>
              <a:gd name="connsiteX19" fmla="*/ 1444029 w 4609323"/>
              <a:gd name="connsiteY19" fmla="*/ 918463 h 918463"/>
              <a:gd name="connsiteX20" fmla="*/ 949165 w 4609323"/>
              <a:gd name="connsiteY20" fmla="*/ 918463 h 918463"/>
              <a:gd name="connsiteX21" fmla="*/ 153080 w 4609323"/>
              <a:gd name="connsiteY21" fmla="*/ 918463 h 918463"/>
              <a:gd name="connsiteX22" fmla="*/ 0 w 4609323"/>
              <a:gd name="connsiteY22" fmla="*/ 765383 h 918463"/>
              <a:gd name="connsiteX23" fmla="*/ 0 w 4609323"/>
              <a:gd name="connsiteY23" fmla="*/ 471478 h 918463"/>
              <a:gd name="connsiteX24" fmla="*/ 0 w 4609323"/>
              <a:gd name="connsiteY24" fmla="*/ 153080 h 91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609323" h="918463" fill="none" extrusionOk="0">
                <a:moveTo>
                  <a:pt x="0" y="153080"/>
                </a:moveTo>
                <a:cubicBezTo>
                  <a:pt x="8892" y="77166"/>
                  <a:pt x="67053" y="-5614"/>
                  <a:pt x="153080" y="0"/>
                </a:cubicBezTo>
                <a:cubicBezTo>
                  <a:pt x="409295" y="-1973"/>
                  <a:pt x="551171" y="12310"/>
                  <a:pt x="777039" y="0"/>
                </a:cubicBezTo>
                <a:cubicBezTo>
                  <a:pt x="1002907" y="-12310"/>
                  <a:pt x="1046741" y="54195"/>
                  <a:pt x="1271902" y="0"/>
                </a:cubicBezTo>
                <a:cubicBezTo>
                  <a:pt x="1497063" y="-54195"/>
                  <a:pt x="1528790" y="27689"/>
                  <a:pt x="1723734" y="0"/>
                </a:cubicBezTo>
                <a:cubicBezTo>
                  <a:pt x="1918678" y="-27689"/>
                  <a:pt x="1935913" y="47415"/>
                  <a:pt x="2132535" y="0"/>
                </a:cubicBezTo>
                <a:cubicBezTo>
                  <a:pt x="2329157" y="-47415"/>
                  <a:pt x="2548503" y="42857"/>
                  <a:pt x="2756494" y="0"/>
                </a:cubicBezTo>
                <a:cubicBezTo>
                  <a:pt x="2964485" y="-42857"/>
                  <a:pt x="3136894" y="25167"/>
                  <a:pt x="3251357" y="0"/>
                </a:cubicBezTo>
                <a:cubicBezTo>
                  <a:pt x="3365820" y="-25167"/>
                  <a:pt x="3543048" y="21232"/>
                  <a:pt x="3746221" y="0"/>
                </a:cubicBezTo>
                <a:cubicBezTo>
                  <a:pt x="3949394" y="-21232"/>
                  <a:pt x="4165502" y="37644"/>
                  <a:pt x="4456243" y="0"/>
                </a:cubicBezTo>
                <a:cubicBezTo>
                  <a:pt x="4529092" y="3946"/>
                  <a:pt x="4623886" y="69945"/>
                  <a:pt x="4609323" y="153080"/>
                </a:cubicBezTo>
                <a:cubicBezTo>
                  <a:pt x="4631000" y="260169"/>
                  <a:pt x="4599370" y="314806"/>
                  <a:pt x="4609323" y="453108"/>
                </a:cubicBezTo>
                <a:cubicBezTo>
                  <a:pt x="4619276" y="591410"/>
                  <a:pt x="4606551" y="623164"/>
                  <a:pt x="4609323" y="765383"/>
                </a:cubicBezTo>
                <a:cubicBezTo>
                  <a:pt x="4612234" y="852445"/>
                  <a:pt x="4555331" y="906140"/>
                  <a:pt x="4456243" y="918463"/>
                </a:cubicBezTo>
                <a:cubicBezTo>
                  <a:pt x="4294666" y="959731"/>
                  <a:pt x="4155415" y="907391"/>
                  <a:pt x="4047443" y="918463"/>
                </a:cubicBezTo>
                <a:cubicBezTo>
                  <a:pt x="3939471" y="929535"/>
                  <a:pt x="3723870" y="849127"/>
                  <a:pt x="3466516" y="918463"/>
                </a:cubicBezTo>
                <a:cubicBezTo>
                  <a:pt x="3209162" y="987799"/>
                  <a:pt x="3089700" y="884694"/>
                  <a:pt x="2842557" y="918463"/>
                </a:cubicBezTo>
                <a:cubicBezTo>
                  <a:pt x="2595414" y="952232"/>
                  <a:pt x="2616169" y="882835"/>
                  <a:pt x="2433756" y="918463"/>
                </a:cubicBezTo>
                <a:cubicBezTo>
                  <a:pt x="2251343" y="954091"/>
                  <a:pt x="2211155" y="897529"/>
                  <a:pt x="2024956" y="918463"/>
                </a:cubicBezTo>
                <a:cubicBezTo>
                  <a:pt x="1838757" y="939397"/>
                  <a:pt x="1652143" y="866766"/>
                  <a:pt x="1444029" y="918463"/>
                </a:cubicBezTo>
                <a:cubicBezTo>
                  <a:pt x="1235915" y="970160"/>
                  <a:pt x="1180245" y="879019"/>
                  <a:pt x="949165" y="918463"/>
                </a:cubicBezTo>
                <a:cubicBezTo>
                  <a:pt x="718085" y="957907"/>
                  <a:pt x="453183" y="883317"/>
                  <a:pt x="153080" y="918463"/>
                </a:cubicBezTo>
                <a:cubicBezTo>
                  <a:pt x="57482" y="921903"/>
                  <a:pt x="10773" y="863840"/>
                  <a:pt x="0" y="765383"/>
                </a:cubicBezTo>
                <a:cubicBezTo>
                  <a:pt x="-4175" y="621237"/>
                  <a:pt x="21119" y="534606"/>
                  <a:pt x="0" y="471478"/>
                </a:cubicBezTo>
                <a:cubicBezTo>
                  <a:pt x="-21119" y="408351"/>
                  <a:pt x="21546" y="255905"/>
                  <a:pt x="0" y="153080"/>
                </a:cubicBezTo>
                <a:close/>
              </a:path>
              <a:path w="4609323" h="918463" stroke="0" extrusionOk="0">
                <a:moveTo>
                  <a:pt x="0" y="153080"/>
                </a:moveTo>
                <a:cubicBezTo>
                  <a:pt x="1335" y="52655"/>
                  <a:pt x="82284" y="-400"/>
                  <a:pt x="153080" y="0"/>
                </a:cubicBezTo>
                <a:cubicBezTo>
                  <a:pt x="285588" y="-25026"/>
                  <a:pt x="406185" y="8818"/>
                  <a:pt x="561880" y="0"/>
                </a:cubicBezTo>
                <a:cubicBezTo>
                  <a:pt x="717575" y="-8818"/>
                  <a:pt x="875937" y="8599"/>
                  <a:pt x="1013713" y="0"/>
                </a:cubicBezTo>
                <a:cubicBezTo>
                  <a:pt x="1151489" y="-8599"/>
                  <a:pt x="1426842" y="11398"/>
                  <a:pt x="1551608" y="0"/>
                </a:cubicBezTo>
                <a:cubicBezTo>
                  <a:pt x="1676374" y="-11398"/>
                  <a:pt x="2009367" y="21259"/>
                  <a:pt x="2132535" y="0"/>
                </a:cubicBezTo>
                <a:cubicBezTo>
                  <a:pt x="2255703" y="-21259"/>
                  <a:pt x="2437024" y="26456"/>
                  <a:pt x="2627399" y="0"/>
                </a:cubicBezTo>
                <a:cubicBezTo>
                  <a:pt x="2817774" y="-26456"/>
                  <a:pt x="3112018" y="28848"/>
                  <a:pt x="3251357" y="0"/>
                </a:cubicBezTo>
                <a:cubicBezTo>
                  <a:pt x="3390696" y="-28848"/>
                  <a:pt x="3614285" y="58324"/>
                  <a:pt x="3789253" y="0"/>
                </a:cubicBezTo>
                <a:cubicBezTo>
                  <a:pt x="3964221" y="-58324"/>
                  <a:pt x="4142205" y="10910"/>
                  <a:pt x="4456243" y="0"/>
                </a:cubicBezTo>
                <a:cubicBezTo>
                  <a:pt x="4534854" y="3307"/>
                  <a:pt x="4592105" y="57089"/>
                  <a:pt x="4609323" y="153080"/>
                </a:cubicBezTo>
                <a:cubicBezTo>
                  <a:pt x="4626738" y="258140"/>
                  <a:pt x="4596761" y="405075"/>
                  <a:pt x="4609323" y="471478"/>
                </a:cubicBezTo>
                <a:cubicBezTo>
                  <a:pt x="4621885" y="537881"/>
                  <a:pt x="4580347" y="628787"/>
                  <a:pt x="4609323" y="765383"/>
                </a:cubicBezTo>
                <a:cubicBezTo>
                  <a:pt x="4605594" y="858992"/>
                  <a:pt x="4547699" y="895251"/>
                  <a:pt x="4456243" y="918463"/>
                </a:cubicBezTo>
                <a:cubicBezTo>
                  <a:pt x="4349646" y="955882"/>
                  <a:pt x="4199397" y="900041"/>
                  <a:pt x="3961379" y="918463"/>
                </a:cubicBezTo>
                <a:cubicBezTo>
                  <a:pt x="3723361" y="936885"/>
                  <a:pt x="3650923" y="875732"/>
                  <a:pt x="3466516" y="918463"/>
                </a:cubicBezTo>
                <a:cubicBezTo>
                  <a:pt x="3282109" y="961194"/>
                  <a:pt x="3185488" y="889961"/>
                  <a:pt x="2971652" y="918463"/>
                </a:cubicBezTo>
                <a:cubicBezTo>
                  <a:pt x="2757816" y="946965"/>
                  <a:pt x="2709386" y="901224"/>
                  <a:pt x="2476788" y="918463"/>
                </a:cubicBezTo>
                <a:cubicBezTo>
                  <a:pt x="2244190" y="935702"/>
                  <a:pt x="2132786" y="914465"/>
                  <a:pt x="1981924" y="918463"/>
                </a:cubicBezTo>
                <a:cubicBezTo>
                  <a:pt x="1831062" y="922461"/>
                  <a:pt x="1617033" y="860756"/>
                  <a:pt x="1400997" y="918463"/>
                </a:cubicBezTo>
                <a:cubicBezTo>
                  <a:pt x="1184961" y="976170"/>
                  <a:pt x="1138414" y="876444"/>
                  <a:pt x="992197" y="918463"/>
                </a:cubicBezTo>
                <a:cubicBezTo>
                  <a:pt x="845980" y="960482"/>
                  <a:pt x="346586" y="827598"/>
                  <a:pt x="153080" y="918463"/>
                </a:cubicBezTo>
                <a:cubicBezTo>
                  <a:pt x="61105" y="917844"/>
                  <a:pt x="-11900" y="859733"/>
                  <a:pt x="0" y="765383"/>
                </a:cubicBezTo>
                <a:cubicBezTo>
                  <a:pt x="-3123" y="642921"/>
                  <a:pt x="7490" y="569594"/>
                  <a:pt x="0" y="446985"/>
                </a:cubicBezTo>
                <a:cubicBezTo>
                  <a:pt x="-7490" y="324376"/>
                  <a:pt x="14303" y="299897"/>
                  <a:pt x="0" y="15308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313644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dirty="0">
                <a:solidFill>
                  <a:schemeClr val="tx1"/>
                </a:solidFill>
                <a:latin typeface="Cabin Sketch" panose="020B0503050202020004" pitchFamily="34" charset="0"/>
              </a:rPr>
              <a:t>Correcta</a:t>
            </a:r>
          </a:p>
        </p:txBody>
      </p:sp>
      <p:sp>
        <p:nvSpPr>
          <p:cNvPr id="6" name="C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3A97BCD-2EDD-4CA7-9F81-98169F39341D}"/>
              </a:ext>
            </a:extLst>
          </p:cNvPr>
          <p:cNvSpPr/>
          <p:nvPr/>
        </p:nvSpPr>
        <p:spPr>
          <a:xfrm>
            <a:off x="4170783" y="4056966"/>
            <a:ext cx="4609323" cy="918463"/>
          </a:xfrm>
          <a:custGeom>
            <a:avLst/>
            <a:gdLst>
              <a:gd name="connsiteX0" fmla="*/ 0 w 4609323"/>
              <a:gd name="connsiteY0" fmla="*/ 153080 h 918463"/>
              <a:gd name="connsiteX1" fmla="*/ 153080 w 4609323"/>
              <a:gd name="connsiteY1" fmla="*/ 0 h 918463"/>
              <a:gd name="connsiteX2" fmla="*/ 777039 w 4609323"/>
              <a:gd name="connsiteY2" fmla="*/ 0 h 918463"/>
              <a:gd name="connsiteX3" fmla="*/ 1271902 w 4609323"/>
              <a:gd name="connsiteY3" fmla="*/ 0 h 918463"/>
              <a:gd name="connsiteX4" fmla="*/ 1723734 w 4609323"/>
              <a:gd name="connsiteY4" fmla="*/ 0 h 918463"/>
              <a:gd name="connsiteX5" fmla="*/ 2132535 w 4609323"/>
              <a:gd name="connsiteY5" fmla="*/ 0 h 918463"/>
              <a:gd name="connsiteX6" fmla="*/ 2756494 w 4609323"/>
              <a:gd name="connsiteY6" fmla="*/ 0 h 918463"/>
              <a:gd name="connsiteX7" fmla="*/ 3251357 w 4609323"/>
              <a:gd name="connsiteY7" fmla="*/ 0 h 918463"/>
              <a:gd name="connsiteX8" fmla="*/ 3746221 w 4609323"/>
              <a:gd name="connsiteY8" fmla="*/ 0 h 918463"/>
              <a:gd name="connsiteX9" fmla="*/ 4456243 w 4609323"/>
              <a:gd name="connsiteY9" fmla="*/ 0 h 918463"/>
              <a:gd name="connsiteX10" fmla="*/ 4609323 w 4609323"/>
              <a:gd name="connsiteY10" fmla="*/ 153080 h 918463"/>
              <a:gd name="connsiteX11" fmla="*/ 4609323 w 4609323"/>
              <a:gd name="connsiteY11" fmla="*/ 453108 h 918463"/>
              <a:gd name="connsiteX12" fmla="*/ 4609323 w 4609323"/>
              <a:gd name="connsiteY12" fmla="*/ 765383 h 918463"/>
              <a:gd name="connsiteX13" fmla="*/ 4456243 w 4609323"/>
              <a:gd name="connsiteY13" fmla="*/ 918463 h 918463"/>
              <a:gd name="connsiteX14" fmla="*/ 4047443 w 4609323"/>
              <a:gd name="connsiteY14" fmla="*/ 918463 h 918463"/>
              <a:gd name="connsiteX15" fmla="*/ 3466516 w 4609323"/>
              <a:gd name="connsiteY15" fmla="*/ 918463 h 918463"/>
              <a:gd name="connsiteX16" fmla="*/ 2842557 w 4609323"/>
              <a:gd name="connsiteY16" fmla="*/ 918463 h 918463"/>
              <a:gd name="connsiteX17" fmla="*/ 2433756 w 4609323"/>
              <a:gd name="connsiteY17" fmla="*/ 918463 h 918463"/>
              <a:gd name="connsiteX18" fmla="*/ 2024956 w 4609323"/>
              <a:gd name="connsiteY18" fmla="*/ 918463 h 918463"/>
              <a:gd name="connsiteX19" fmla="*/ 1444029 w 4609323"/>
              <a:gd name="connsiteY19" fmla="*/ 918463 h 918463"/>
              <a:gd name="connsiteX20" fmla="*/ 949165 w 4609323"/>
              <a:gd name="connsiteY20" fmla="*/ 918463 h 918463"/>
              <a:gd name="connsiteX21" fmla="*/ 153080 w 4609323"/>
              <a:gd name="connsiteY21" fmla="*/ 918463 h 918463"/>
              <a:gd name="connsiteX22" fmla="*/ 0 w 4609323"/>
              <a:gd name="connsiteY22" fmla="*/ 765383 h 918463"/>
              <a:gd name="connsiteX23" fmla="*/ 0 w 4609323"/>
              <a:gd name="connsiteY23" fmla="*/ 471478 h 918463"/>
              <a:gd name="connsiteX24" fmla="*/ 0 w 4609323"/>
              <a:gd name="connsiteY24" fmla="*/ 153080 h 91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609323" h="918463" fill="none" extrusionOk="0">
                <a:moveTo>
                  <a:pt x="0" y="153080"/>
                </a:moveTo>
                <a:cubicBezTo>
                  <a:pt x="8892" y="77166"/>
                  <a:pt x="67053" y="-5614"/>
                  <a:pt x="153080" y="0"/>
                </a:cubicBezTo>
                <a:cubicBezTo>
                  <a:pt x="409295" y="-1973"/>
                  <a:pt x="551171" y="12310"/>
                  <a:pt x="777039" y="0"/>
                </a:cubicBezTo>
                <a:cubicBezTo>
                  <a:pt x="1002907" y="-12310"/>
                  <a:pt x="1046741" y="54195"/>
                  <a:pt x="1271902" y="0"/>
                </a:cubicBezTo>
                <a:cubicBezTo>
                  <a:pt x="1497063" y="-54195"/>
                  <a:pt x="1528790" y="27689"/>
                  <a:pt x="1723734" y="0"/>
                </a:cubicBezTo>
                <a:cubicBezTo>
                  <a:pt x="1918678" y="-27689"/>
                  <a:pt x="1935913" y="47415"/>
                  <a:pt x="2132535" y="0"/>
                </a:cubicBezTo>
                <a:cubicBezTo>
                  <a:pt x="2329157" y="-47415"/>
                  <a:pt x="2548503" y="42857"/>
                  <a:pt x="2756494" y="0"/>
                </a:cubicBezTo>
                <a:cubicBezTo>
                  <a:pt x="2964485" y="-42857"/>
                  <a:pt x="3136894" y="25167"/>
                  <a:pt x="3251357" y="0"/>
                </a:cubicBezTo>
                <a:cubicBezTo>
                  <a:pt x="3365820" y="-25167"/>
                  <a:pt x="3543048" y="21232"/>
                  <a:pt x="3746221" y="0"/>
                </a:cubicBezTo>
                <a:cubicBezTo>
                  <a:pt x="3949394" y="-21232"/>
                  <a:pt x="4165502" y="37644"/>
                  <a:pt x="4456243" y="0"/>
                </a:cubicBezTo>
                <a:cubicBezTo>
                  <a:pt x="4529092" y="3946"/>
                  <a:pt x="4623886" y="69945"/>
                  <a:pt x="4609323" y="153080"/>
                </a:cubicBezTo>
                <a:cubicBezTo>
                  <a:pt x="4631000" y="260169"/>
                  <a:pt x="4599370" y="314806"/>
                  <a:pt x="4609323" y="453108"/>
                </a:cubicBezTo>
                <a:cubicBezTo>
                  <a:pt x="4619276" y="591410"/>
                  <a:pt x="4606551" y="623164"/>
                  <a:pt x="4609323" y="765383"/>
                </a:cubicBezTo>
                <a:cubicBezTo>
                  <a:pt x="4612234" y="852445"/>
                  <a:pt x="4555331" y="906140"/>
                  <a:pt x="4456243" y="918463"/>
                </a:cubicBezTo>
                <a:cubicBezTo>
                  <a:pt x="4294666" y="959731"/>
                  <a:pt x="4155415" y="907391"/>
                  <a:pt x="4047443" y="918463"/>
                </a:cubicBezTo>
                <a:cubicBezTo>
                  <a:pt x="3939471" y="929535"/>
                  <a:pt x="3723870" y="849127"/>
                  <a:pt x="3466516" y="918463"/>
                </a:cubicBezTo>
                <a:cubicBezTo>
                  <a:pt x="3209162" y="987799"/>
                  <a:pt x="3089700" y="884694"/>
                  <a:pt x="2842557" y="918463"/>
                </a:cubicBezTo>
                <a:cubicBezTo>
                  <a:pt x="2595414" y="952232"/>
                  <a:pt x="2616169" y="882835"/>
                  <a:pt x="2433756" y="918463"/>
                </a:cubicBezTo>
                <a:cubicBezTo>
                  <a:pt x="2251343" y="954091"/>
                  <a:pt x="2211155" y="897529"/>
                  <a:pt x="2024956" y="918463"/>
                </a:cubicBezTo>
                <a:cubicBezTo>
                  <a:pt x="1838757" y="939397"/>
                  <a:pt x="1652143" y="866766"/>
                  <a:pt x="1444029" y="918463"/>
                </a:cubicBezTo>
                <a:cubicBezTo>
                  <a:pt x="1235915" y="970160"/>
                  <a:pt x="1180245" y="879019"/>
                  <a:pt x="949165" y="918463"/>
                </a:cubicBezTo>
                <a:cubicBezTo>
                  <a:pt x="718085" y="957907"/>
                  <a:pt x="453183" y="883317"/>
                  <a:pt x="153080" y="918463"/>
                </a:cubicBezTo>
                <a:cubicBezTo>
                  <a:pt x="57482" y="921903"/>
                  <a:pt x="10773" y="863840"/>
                  <a:pt x="0" y="765383"/>
                </a:cubicBezTo>
                <a:cubicBezTo>
                  <a:pt x="-4175" y="621237"/>
                  <a:pt x="21119" y="534606"/>
                  <a:pt x="0" y="471478"/>
                </a:cubicBezTo>
                <a:cubicBezTo>
                  <a:pt x="-21119" y="408351"/>
                  <a:pt x="21546" y="255905"/>
                  <a:pt x="0" y="153080"/>
                </a:cubicBezTo>
                <a:close/>
              </a:path>
              <a:path w="4609323" h="918463" stroke="0" extrusionOk="0">
                <a:moveTo>
                  <a:pt x="0" y="153080"/>
                </a:moveTo>
                <a:cubicBezTo>
                  <a:pt x="1335" y="52655"/>
                  <a:pt x="82284" y="-400"/>
                  <a:pt x="153080" y="0"/>
                </a:cubicBezTo>
                <a:cubicBezTo>
                  <a:pt x="285588" y="-25026"/>
                  <a:pt x="406185" y="8818"/>
                  <a:pt x="561880" y="0"/>
                </a:cubicBezTo>
                <a:cubicBezTo>
                  <a:pt x="717575" y="-8818"/>
                  <a:pt x="875937" y="8599"/>
                  <a:pt x="1013713" y="0"/>
                </a:cubicBezTo>
                <a:cubicBezTo>
                  <a:pt x="1151489" y="-8599"/>
                  <a:pt x="1426842" y="11398"/>
                  <a:pt x="1551608" y="0"/>
                </a:cubicBezTo>
                <a:cubicBezTo>
                  <a:pt x="1676374" y="-11398"/>
                  <a:pt x="2009367" y="21259"/>
                  <a:pt x="2132535" y="0"/>
                </a:cubicBezTo>
                <a:cubicBezTo>
                  <a:pt x="2255703" y="-21259"/>
                  <a:pt x="2437024" y="26456"/>
                  <a:pt x="2627399" y="0"/>
                </a:cubicBezTo>
                <a:cubicBezTo>
                  <a:pt x="2817774" y="-26456"/>
                  <a:pt x="3112018" y="28848"/>
                  <a:pt x="3251357" y="0"/>
                </a:cubicBezTo>
                <a:cubicBezTo>
                  <a:pt x="3390696" y="-28848"/>
                  <a:pt x="3614285" y="58324"/>
                  <a:pt x="3789253" y="0"/>
                </a:cubicBezTo>
                <a:cubicBezTo>
                  <a:pt x="3964221" y="-58324"/>
                  <a:pt x="4142205" y="10910"/>
                  <a:pt x="4456243" y="0"/>
                </a:cubicBezTo>
                <a:cubicBezTo>
                  <a:pt x="4534854" y="3307"/>
                  <a:pt x="4592105" y="57089"/>
                  <a:pt x="4609323" y="153080"/>
                </a:cubicBezTo>
                <a:cubicBezTo>
                  <a:pt x="4626738" y="258140"/>
                  <a:pt x="4596761" y="405075"/>
                  <a:pt x="4609323" y="471478"/>
                </a:cubicBezTo>
                <a:cubicBezTo>
                  <a:pt x="4621885" y="537881"/>
                  <a:pt x="4580347" y="628787"/>
                  <a:pt x="4609323" y="765383"/>
                </a:cubicBezTo>
                <a:cubicBezTo>
                  <a:pt x="4605594" y="858992"/>
                  <a:pt x="4547699" y="895251"/>
                  <a:pt x="4456243" y="918463"/>
                </a:cubicBezTo>
                <a:cubicBezTo>
                  <a:pt x="4349646" y="955882"/>
                  <a:pt x="4199397" y="900041"/>
                  <a:pt x="3961379" y="918463"/>
                </a:cubicBezTo>
                <a:cubicBezTo>
                  <a:pt x="3723361" y="936885"/>
                  <a:pt x="3650923" y="875732"/>
                  <a:pt x="3466516" y="918463"/>
                </a:cubicBezTo>
                <a:cubicBezTo>
                  <a:pt x="3282109" y="961194"/>
                  <a:pt x="3185488" y="889961"/>
                  <a:pt x="2971652" y="918463"/>
                </a:cubicBezTo>
                <a:cubicBezTo>
                  <a:pt x="2757816" y="946965"/>
                  <a:pt x="2709386" y="901224"/>
                  <a:pt x="2476788" y="918463"/>
                </a:cubicBezTo>
                <a:cubicBezTo>
                  <a:pt x="2244190" y="935702"/>
                  <a:pt x="2132786" y="914465"/>
                  <a:pt x="1981924" y="918463"/>
                </a:cubicBezTo>
                <a:cubicBezTo>
                  <a:pt x="1831062" y="922461"/>
                  <a:pt x="1617033" y="860756"/>
                  <a:pt x="1400997" y="918463"/>
                </a:cubicBezTo>
                <a:cubicBezTo>
                  <a:pt x="1184961" y="976170"/>
                  <a:pt x="1138414" y="876444"/>
                  <a:pt x="992197" y="918463"/>
                </a:cubicBezTo>
                <a:cubicBezTo>
                  <a:pt x="845980" y="960482"/>
                  <a:pt x="346586" y="827598"/>
                  <a:pt x="153080" y="918463"/>
                </a:cubicBezTo>
                <a:cubicBezTo>
                  <a:pt x="61105" y="917844"/>
                  <a:pt x="-11900" y="859733"/>
                  <a:pt x="0" y="765383"/>
                </a:cubicBezTo>
                <a:cubicBezTo>
                  <a:pt x="-3123" y="642921"/>
                  <a:pt x="7490" y="569594"/>
                  <a:pt x="0" y="446985"/>
                </a:cubicBezTo>
                <a:cubicBezTo>
                  <a:pt x="-7490" y="324376"/>
                  <a:pt x="14303" y="299897"/>
                  <a:pt x="0" y="15308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313644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dirty="0">
                <a:solidFill>
                  <a:schemeClr val="tx1"/>
                </a:solidFill>
                <a:latin typeface="Cabin Sketch" panose="020B0503050202020004" pitchFamily="34" charset="0"/>
              </a:rPr>
              <a:t>Incorrecta</a:t>
            </a:r>
          </a:p>
        </p:txBody>
      </p:sp>
      <p:sp>
        <p:nvSpPr>
          <p:cNvPr id="7" name="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6AD5F98-F237-4174-B26A-DED8955F7F82}"/>
              </a:ext>
            </a:extLst>
          </p:cNvPr>
          <p:cNvSpPr/>
          <p:nvPr/>
        </p:nvSpPr>
        <p:spPr>
          <a:xfrm>
            <a:off x="4170783" y="5240105"/>
            <a:ext cx="4609323" cy="918463"/>
          </a:xfrm>
          <a:custGeom>
            <a:avLst/>
            <a:gdLst>
              <a:gd name="connsiteX0" fmla="*/ 0 w 4609323"/>
              <a:gd name="connsiteY0" fmla="*/ 153080 h 918463"/>
              <a:gd name="connsiteX1" fmla="*/ 153080 w 4609323"/>
              <a:gd name="connsiteY1" fmla="*/ 0 h 918463"/>
              <a:gd name="connsiteX2" fmla="*/ 777039 w 4609323"/>
              <a:gd name="connsiteY2" fmla="*/ 0 h 918463"/>
              <a:gd name="connsiteX3" fmla="*/ 1271902 w 4609323"/>
              <a:gd name="connsiteY3" fmla="*/ 0 h 918463"/>
              <a:gd name="connsiteX4" fmla="*/ 1723734 w 4609323"/>
              <a:gd name="connsiteY4" fmla="*/ 0 h 918463"/>
              <a:gd name="connsiteX5" fmla="*/ 2132535 w 4609323"/>
              <a:gd name="connsiteY5" fmla="*/ 0 h 918463"/>
              <a:gd name="connsiteX6" fmla="*/ 2756494 w 4609323"/>
              <a:gd name="connsiteY6" fmla="*/ 0 h 918463"/>
              <a:gd name="connsiteX7" fmla="*/ 3251357 w 4609323"/>
              <a:gd name="connsiteY7" fmla="*/ 0 h 918463"/>
              <a:gd name="connsiteX8" fmla="*/ 3746221 w 4609323"/>
              <a:gd name="connsiteY8" fmla="*/ 0 h 918463"/>
              <a:gd name="connsiteX9" fmla="*/ 4456243 w 4609323"/>
              <a:gd name="connsiteY9" fmla="*/ 0 h 918463"/>
              <a:gd name="connsiteX10" fmla="*/ 4609323 w 4609323"/>
              <a:gd name="connsiteY10" fmla="*/ 153080 h 918463"/>
              <a:gd name="connsiteX11" fmla="*/ 4609323 w 4609323"/>
              <a:gd name="connsiteY11" fmla="*/ 453108 h 918463"/>
              <a:gd name="connsiteX12" fmla="*/ 4609323 w 4609323"/>
              <a:gd name="connsiteY12" fmla="*/ 765383 h 918463"/>
              <a:gd name="connsiteX13" fmla="*/ 4456243 w 4609323"/>
              <a:gd name="connsiteY13" fmla="*/ 918463 h 918463"/>
              <a:gd name="connsiteX14" fmla="*/ 4047443 w 4609323"/>
              <a:gd name="connsiteY14" fmla="*/ 918463 h 918463"/>
              <a:gd name="connsiteX15" fmla="*/ 3466516 w 4609323"/>
              <a:gd name="connsiteY15" fmla="*/ 918463 h 918463"/>
              <a:gd name="connsiteX16" fmla="*/ 2842557 w 4609323"/>
              <a:gd name="connsiteY16" fmla="*/ 918463 h 918463"/>
              <a:gd name="connsiteX17" fmla="*/ 2433756 w 4609323"/>
              <a:gd name="connsiteY17" fmla="*/ 918463 h 918463"/>
              <a:gd name="connsiteX18" fmla="*/ 2024956 w 4609323"/>
              <a:gd name="connsiteY18" fmla="*/ 918463 h 918463"/>
              <a:gd name="connsiteX19" fmla="*/ 1444029 w 4609323"/>
              <a:gd name="connsiteY19" fmla="*/ 918463 h 918463"/>
              <a:gd name="connsiteX20" fmla="*/ 949165 w 4609323"/>
              <a:gd name="connsiteY20" fmla="*/ 918463 h 918463"/>
              <a:gd name="connsiteX21" fmla="*/ 153080 w 4609323"/>
              <a:gd name="connsiteY21" fmla="*/ 918463 h 918463"/>
              <a:gd name="connsiteX22" fmla="*/ 0 w 4609323"/>
              <a:gd name="connsiteY22" fmla="*/ 765383 h 918463"/>
              <a:gd name="connsiteX23" fmla="*/ 0 w 4609323"/>
              <a:gd name="connsiteY23" fmla="*/ 471478 h 918463"/>
              <a:gd name="connsiteX24" fmla="*/ 0 w 4609323"/>
              <a:gd name="connsiteY24" fmla="*/ 153080 h 91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609323" h="918463" fill="none" extrusionOk="0">
                <a:moveTo>
                  <a:pt x="0" y="153080"/>
                </a:moveTo>
                <a:cubicBezTo>
                  <a:pt x="8892" y="77166"/>
                  <a:pt x="67053" y="-5614"/>
                  <a:pt x="153080" y="0"/>
                </a:cubicBezTo>
                <a:cubicBezTo>
                  <a:pt x="409295" y="-1973"/>
                  <a:pt x="551171" y="12310"/>
                  <a:pt x="777039" y="0"/>
                </a:cubicBezTo>
                <a:cubicBezTo>
                  <a:pt x="1002907" y="-12310"/>
                  <a:pt x="1046741" y="54195"/>
                  <a:pt x="1271902" y="0"/>
                </a:cubicBezTo>
                <a:cubicBezTo>
                  <a:pt x="1497063" y="-54195"/>
                  <a:pt x="1528790" y="27689"/>
                  <a:pt x="1723734" y="0"/>
                </a:cubicBezTo>
                <a:cubicBezTo>
                  <a:pt x="1918678" y="-27689"/>
                  <a:pt x="1935913" y="47415"/>
                  <a:pt x="2132535" y="0"/>
                </a:cubicBezTo>
                <a:cubicBezTo>
                  <a:pt x="2329157" y="-47415"/>
                  <a:pt x="2548503" y="42857"/>
                  <a:pt x="2756494" y="0"/>
                </a:cubicBezTo>
                <a:cubicBezTo>
                  <a:pt x="2964485" y="-42857"/>
                  <a:pt x="3136894" y="25167"/>
                  <a:pt x="3251357" y="0"/>
                </a:cubicBezTo>
                <a:cubicBezTo>
                  <a:pt x="3365820" y="-25167"/>
                  <a:pt x="3543048" y="21232"/>
                  <a:pt x="3746221" y="0"/>
                </a:cubicBezTo>
                <a:cubicBezTo>
                  <a:pt x="3949394" y="-21232"/>
                  <a:pt x="4165502" y="37644"/>
                  <a:pt x="4456243" y="0"/>
                </a:cubicBezTo>
                <a:cubicBezTo>
                  <a:pt x="4529092" y="3946"/>
                  <a:pt x="4623886" y="69945"/>
                  <a:pt x="4609323" y="153080"/>
                </a:cubicBezTo>
                <a:cubicBezTo>
                  <a:pt x="4631000" y="260169"/>
                  <a:pt x="4599370" y="314806"/>
                  <a:pt x="4609323" y="453108"/>
                </a:cubicBezTo>
                <a:cubicBezTo>
                  <a:pt x="4619276" y="591410"/>
                  <a:pt x="4606551" y="623164"/>
                  <a:pt x="4609323" y="765383"/>
                </a:cubicBezTo>
                <a:cubicBezTo>
                  <a:pt x="4612234" y="852445"/>
                  <a:pt x="4555331" y="906140"/>
                  <a:pt x="4456243" y="918463"/>
                </a:cubicBezTo>
                <a:cubicBezTo>
                  <a:pt x="4294666" y="959731"/>
                  <a:pt x="4155415" y="907391"/>
                  <a:pt x="4047443" y="918463"/>
                </a:cubicBezTo>
                <a:cubicBezTo>
                  <a:pt x="3939471" y="929535"/>
                  <a:pt x="3723870" y="849127"/>
                  <a:pt x="3466516" y="918463"/>
                </a:cubicBezTo>
                <a:cubicBezTo>
                  <a:pt x="3209162" y="987799"/>
                  <a:pt x="3089700" y="884694"/>
                  <a:pt x="2842557" y="918463"/>
                </a:cubicBezTo>
                <a:cubicBezTo>
                  <a:pt x="2595414" y="952232"/>
                  <a:pt x="2616169" y="882835"/>
                  <a:pt x="2433756" y="918463"/>
                </a:cubicBezTo>
                <a:cubicBezTo>
                  <a:pt x="2251343" y="954091"/>
                  <a:pt x="2211155" y="897529"/>
                  <a:pt x="2024956" y="918463"/>
                </a:cubicBezTo>
                <a:cubicBezTo>
                  <a:pt x="1838757" y="939397"/>
                  <a:pt x="1652143" y="866766"/>
                  <a:pt x="1444029" y="918463"/>
                </a:cubicBezTo>
                <a:cubicBezTo>
                  <a:pt x="1235915" y="970160"/>
                  <a:pt x="1180245" y="879019"/>
                  <a:pt x="949165" y="918463"/>
                </a:cubicBezTo>
                <a:cubicBezTo>
                  <a:pt x="718085" y="957907"/>
                  <a:pt x="453183" y="883317"/>
                  <a:pt x="153080" y="918463"/>
                </a:cubicBezTo>
                <a:cubicBezTo>
                  <a:pt x="57482" y="921903"/>
                  <a:pt x="10773" y="863840"/>
                  <a:pt x="0" y="765383"/>
                </a:cubicBezTo>
                <a:cubicBezTo>
                  <a:pt x="-4175" y="621237"/>
                  <a:pt x="21119" y="534606"/>
                  <a:pt x="0" y="471478"/>
                </a:cubicBezTo>
                <a:cubicBezTo>
                  <a:pt x="-21119" y="408351"/>
                  <a:pt x="21546" y="255905"/>
                  <a:pt x="0" y="153080"/>
                </a:cubicBezTo>
                <a:close/>
              </a:path>
              <a:path w="4609323" h="918463" stroke="0" extrusionOk="0">
                <a:moveTo>
                  <a:pt x="0" y="153080"/>
                </a:moveTo>
                <a:cubicBezTo>
                  <a:pt x="1335" y="52655"/>
                  <a:pt x="82284" y="-400"/>
                  <a:pt x="153080" y="0"/>
                </a:cubicBezTo>
                <a:cubicBezTo>
                  <a:pt x="285588" y="-25026"/>
                  <a:pt x="406185" y="8818"/>
                  <a:pt x="561880" y="0"/>
                </a:cubicBezTo>
                <a:cubicBezTo>
                  <a:pt x="717575" y="-8818"/>
                  <a:pt x="875937" y="8599"/>
                  <a:pt x="1013713" y="0"/>
                </a:cubicBezTo>
                <a:cubicBezTo>
                  <a:pt x="1151489" y="-8599"/>
                  <a:pt x="1426842" y="11398"/>
                  <a:pt x="1551608" y="0"/>
                </a:cubicBezTo>
                <a:cubicBezTo>
                  <a:pt x="1676374" y="-11398"/>
                  <a:pt x="2009367" y="21259"/>
                  <a:pt x="2132535" y="0"/>
                </a:cubicBezTo>
                <a:cubicBezTo>
                  <a:pt x="2255703" y="-21259"/>
                  <a:pt x="2437024" y="26456"/>
                  <a:pt x="2627399" y="0"/>
                </a:cubicBezTo>
                <a:cubicBezTo>
                  <a:pt x="2817774" y="-26456"/>
                  <a:pt x="3112018" y="28848"/>
                  <a:pt x="3251357" y="0"/>
                </a:cubicBezTo>
                <a:cubicBezTo>
                  <a:pt x="3390696" y="-28848"/>
                  <a:pt x="3614285" y="58324"/>
                  <a:pt x="3789253" y="0"/>
                </a:cubicBezTo>
                <a:cubicBezTo>
                  <a:pt x="3964221" y="-58324"/>
                  <a:pt x="4142205" y="10910"/>
                  <a:pt x="4456243" y="0"/>
                </a:cubicBezTo>
                <a:cubicBezTo>
                  <a:pt x="4534854" y="3307"/>
                  <a:pt x="4592105" y="57089"/>
                  <a:pt x="4609323" y="153080"/>
                </a:cubicBezTo>
                <a:cubicBezTo>
                  <a:pt x="4626738" y="258140"/>
                  <a:pt x="4596761" y="405075"/>
                  <a:pt x="4609323" y="471478"/>
                </a:cubicBezTo>
                <a:cubicBezTo>
                  <a:pt x="4621885" y="537881"/>
                  <a:pt x="4580347" y="628787"/>
                  <a:pt x="4609323" y="765383"/>
                </a:cubicBezTo>
                <a:cubicBezTo>
                  <a:pt x="4605594" y="858992"/>
                  <a:pt x="4547699" y="895251"/>
                  <a:pt x="4456243" y="918463"/>
                </a:cubicBezTo>
                <a:cubicBezTo>
                  <a:pt x="4349646" y="955882"/>
                  <a:pt x="4199397" y="900041"/>
                  <a:pt x="3961379" y="918463"/>
                </a:cubicBezTo>
                <a:cubicBezTo>
                  <a:pt x="3723361" y="936885"/>
                  <a:pt x="3650923" y="875732"/>
                  <a:pt x="3466516" y="918463"/>
                </a:cubicBezTo>
                <a:cubicBezTo>
                  <a:pt x="3282109" y="961194"/>
                  <a:pt x="3185488" y="889961"/>
                  <a:pt x="2971652" y="918463"/>
                </a:cubicBezTo>
                <a:cubicBezTo>
                  <a:pt x="2757816" y="946965"/>
                  <a:pt x="2709386" y="901224"/>
                  <a:pt x="2476788" y="918463"/>
                </a:cubicBezTo>
                <a:cubicBezTo>
                  <a:pt x="2244190" y="935702"/>
                  <a:pt x="2132786" y="914465"/>
                  <a:pt x="1981924" y="918463"/>
                </a:cubicBezTo>
                <a:cubicBezTo>
                  <a:pt x="1831062" y="922461"/>
                  <a:pt x="1617033" y="860756"/>
                  <a:pt x="1400997" y="918463"/>
                </a:cubicBezTo>
                <a:cubicBezTo>
                  <a:pt x="1184961" y="976170"/>
                  <a:pt x="1138414" y="876444"/>
                  <a:pt x="992197" y="918463"/>
                </a:cubicBezTo>
                <a:cubicBezTo>
                  <a:pt x="845980" y="960482"/>
                  <a:pt x="346586" y="827598"/>
                  <a:pt x="153080" y="918463"/>
                </a:cubicBezTo>
                <a:cubicBezTo>
                  <a:pt x="61105" y="917844"/>
                  <a:pt x="-11900" y="859733"/>
                  <a:pt x="0" y="765383"/>
                </a:cubicBezTo>
                <a:cubicBezTo>
                  <a:pt x="-3123" y="642921"/>
                  <a:pt x="7490" y="569594"/>
                  <a:pt x="0" y="446985"/>
                </a:cubicBezTo>
                <a:cubicBezTo>
                  <a:pt x="-7490" y="324376"/>
                  <a:pt x="14303" y="299897"/>
                  <a:pt x="0" y="15308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313644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dirty="0">
                <a:solidFill>
                  <a:schemeClr val="tx1"/>
                </a:solidFill>
                <a:latin typeface="Cabin Sketch" panose="020B0503050202020004" pitchFamily="34" charset="0"/>
              </a:rPr>
              <a:t>Incorrecta</a:t>
            </a:r>
          </a:p>
        </p:txBody>
      </p:sp>
    </p:spTree>
    <p:extLst>
      <p:ext uri="{BB962C8B-B14F-4D97-AF65-F5344CB8AC3E}">
        <p14:creationId xmlns:p14="http://schemas.microsoft.com/office/powerpoint/2010/main" val="34611273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rush"/>
        <p:sndAc>
          <p:stSnd>
            <p:snd r:embed="rId2" name="SONIDO FONDO PREGUNTA.wav"/>
          </p:stSnd>
        </p:sndAc>
      </p:transition>
    </mc:Choice>
    <mc:Fallback xmlns="">
      <p:transition spd="slow" advClick="0">
        <p:fade/>
        <p:sndAc>
          <p:stSnd>
            <p:snd r:embed="rId4" name="SONIDO FONDO PREGUNT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0683DF-96B6-4E35-A49D-CF6A66AAF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0852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MX" sz="7200" dirty="0">
                <a:latin typeface="Cabin Sketch" panose="020B0503050202020004" pitchFamily="34" charset="0"/>
              </a:rPr>
              <a:t>Sigue intentando </a:t>
            </a:r>
            <a:r>
              <a:rPr lang="es-MX" sz="7200" dirty="0">
                <a:latin typeface="Cabin Sketch" panose="020B0503050202020004" pitchFamily="34" charset="0"/>
                <a:sym typeface="Wingdings" panose="05000000000000000000" pitchFamily="2" charset="2"/>
              </a:rPr>
              <a:t></a:t>
            </a:r>
            <a:endParaRPr lang="es-MX" sz="7200" dirty="0">
              <a:latin typeface="Cabin Sketch" panose="020B0503050202020004" pitchFamily="34" charset="0"/>
            </a:endParaRPr>
          </a:p>
        </p:txBody>
      </p:sp>
      <p:sp>
        <p:nvSpPr>
          <p:cNvPr id="4" name="Rectángulo: esquinas redondeadas 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0FA14AD-33CF-46A2-9ED2-EA0E5E15CE7B}"/>
              </a:ext>
            </a:extLst>
          </p:cNvPr>
          <p:cNvSpPr/>
          <p:nvPr/>
        </p:nvSpPr>
        <p:spPr>
          <a:xfrm>
            <a:off x="8593494" y="5441594"/>
            <a:ext cx="3172408" cy="918463"/>
          </a:xfrm>
          <a:custGeom>
            <a:avLst/>
            <a:gdLst>
              <a:gd name="connsiteX0" fmla="*/ 0 w 3172408"/>
              <a:gd name="connsiteY0" fmla="*/ 153080 h 918463"/>
              <a:gd name="connsiteX1" fmla="*/ 153080 w 3172408"/>
              <a:gd name="connsiteY1" fmla="*/ 0 h 918463"/>
              <a:gd name="connsiteX2" fmla="*/ 669005 w 3172408"/>
              <a:gd name="connsiteY2" fmla="*/ 0 h 918463"/>
              <a:gd name="connsiteX3" fmla="*/ 1242254 w 3172408"/>
              <a:gd name="connsiteY3" fmla="*/ 0 h 918463"/>
              <a:gd name="connsiteX4" fmla="*/ 1815504 w 3172408"/>
              <a:gd name="connsiteY4" fmla="*/ 0 h 918463"/>
              <a:gd name="connsiteX5" fmla="*/ 2302766 w 3172408"/>
              <a:gd name="connsiteY5" fmla="*/ 0 h 918463"/>
              <a:gd name="connsiteX6" fmla="*/ 3019328 w 3172408"/>
              <a:gd name="connsiteY6" fmla="*/ 0 h 918463"/>
              <a:gd name="connsiteX7" fmla="*/ 3172408 w 3172408"/>
              <a:gd name="connsiteY7" fmla="*/ 153080 h 918463"/>
              <a:gd name="connsiteX8" fmla="*/ 3172408 w 3172408"/>
              <a:gd name="connsiteY8" fmla="*/ 465355 h 918463"/>
              <a:gd name="connsiteX9" fmla="*/ 3172408 w 3172408"/>
              <a:gd name="connsiteY9" fmla="*/ 765383 h 918463"/>
              <a:gd name="connsiteX10" fmla="*/ 3019328 w 3172408"/>
              <a:gd name="connsiteY10" fmla="*/ 918463 h 918463"/>
              <a:gd name="connsiteX11" fmla="*/ 2417416 w 3172408"/>
              <a:gd name="connsiteY11" fmla="*/ 918463 h 918463"/>
              <a:gd name="connsiteX12" fmla="*/ 1872829 w 3172408"/>
              <a:gd name="connsiteY12" fmla="*/ 918463 h 918463"/>
              <a:gd name="connsiteX13" fmla="*/ 1242254 w 3172408"/>
              <a:gd name="connsiteY13" fmla="*/ 918463 h 918463"/>
              <a:gd name="connsiteX14" fmla="*/ 697667 w 3172408"/>
              <a:gd name="connsiteY14" fmla="*/ 918463 h 918463"/>
              <a:gd name="connsiteX15" fmla="*/ 153080 w 3172408"/>
              <a:gd name="connsiteY15" fmla="*/ 918463 h 918463"/>
              <a:gd name="connsiteX16" fmla="*/ 0 w 3172408"/>
              <a:gd name="connsiteY16" fmla="*/ 765383 h 918463"/>
              <a:gd name="connsiteX17" fmla="*/ 0 w 3172408"/>
              <a:gd name="connsiteY17" fmla="*/ 453108 h 918463"/>
              <a:gd name="connsiteX18" fmla="*/ 0 w 3172408"/>
              <a:gd name="connsiteY18" fmla="*/ 153080 h 91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172408" h="918463" fill="none" extrusionOk="0">
                <a:moveTo>
                  <a:pt x="0" y="153080"/>
                </a:moveTo>
                <a:cubicBezTo>
                  <a:pt x="2194" y="63301"/>
                  <a:pt x="54009" y="3192"/>
                  <a:pt x="153080" y="0"/>
                </a:cubicBezTo>
                <a:cubicBezTo>
                  <a:pt x="346981" y="-19841"/>
                  <a:pt x="427325" y="31046"/>
                  <a:pt x="669005" y="0"/>
                </a:cubicBezTo>
                <a:cubicBezTo>
                  <a:pt x="910685" y="-31046"/>
                  <a:pt x="957513" y="8067"/>
                  <a:pt x="1242254" y="0"/>
                </a:cubicBezTo>
                <a:cubicBezTo>
                  <a:pt x="1526995" y="-8067"/>
                  <a:pt x="1675565" y="61758"/>
                  <a:pt x="1815504" y="0"/>
                </a:cubicBezTo>
                <a:cubicBezTo>
                  <a:pt x="1955443" y="-61758"/>
                  <a:pt x="2203923" y="25556"/>
                  <a:pt x="2302766" y="0"/>
                </a:cubicBezTo>
                <a:cubicBezTo>
                  <a:pt x="2401609" y="-25556"/>
                  <a:pt x="2763003" y="62724"/>
                  <a:pt x="3019328" y="0"/>
                </a:cubicBezTo>
                <a:cubicBezTo>
                  <a:pt x="3095096" y="-2192"/>
                  <a:pt x="3190807" y="68258"/>
                  <a:pt x="3172408" y="153080"/>
                </a:cubicBezTo>
                <a:cubicBezTo>
                  <a:pt x="3204134" y="303853"/>
                  <a:pt x="3140894" y="369409"/>
                  <a:pt x="3172408" y="465355"/>
                </a:cubicBezTo>
                <a:cubicBezTo>
                  <a:pt x="3203922" y="561302"/>
                  <a:pt x="3157403" y="637739"/>
                  <a:pt x="3172408" y="765383"/>
                </a:cubicBezTo>
                <a:cubicBezTo>
                  <a:pt x="3168919" y="852933"/>
                  <a:pt x="3105563" y="920710"/>
                  <a:pt x="3019328" y="918463"/>
                </a:cubicBezTo>
                <a:cubicBezTo>
                  <a:pt x="2813662" y="960281"/>
                  <a:pt x="2665319" y="898235"/>
                  <a:pt x="2417416" y="918463"/>
                </a:cubicBezTo>
                <a:cubicBezTo>
                  <a:pt x="2169513" y="938691"/>
                  <a:pt x="2004055" y="867729"/>
                  <a:pt x="1872829" y="918463"/>
                </a:cubicBezTo>
                <a:cubicBezTo>
                  <a:pt x="1741603" y="969197"/>
                  <a:pt x="1454586" y="866714"/>
                  <a:pt x="1242254" y="918463"/>
                </a:cubicBezTo>
                <a:cubicBezTo>
                  <a:pt x="1029922" y="970212"/>
                  <a:pt x="944273" y="887332"/>
                  <a:pt x="697667" y="918463"/>
                </a:cubicBezTo>
                <a:cubicBezTo>
                  <a:pt x="451061" y="949594"/>
                  <a:pt x="353722" y="893527"/>
                  <a:pt x="153080" y="918463"/>
                </a:cubicBezTo>
                <a:cubicBezTo>
                  <a:pt x="67585" y="899062"/>
                  <a:pt x="-352" y="857986"/>
                  <a:pt x="0" y="765383"/>
                </a:cubicBezTo>
                <a:cubicBezTo>
                  <a:pt x="-25362" y="650517"/>
                  <a:pt x="34076" y="593677"/>
                  <a:pt x="0" y="453108"/>
                </a:cubicBezTo>
                <a:cubicBezTo>
                  <a:pt x="-34076" y="312539"/>
                  <a:pt x="22931" y="222876"/>
                  <a:pt x="0" y="153080"/>
                </a:cubicBezTo>
                <a:close/>
              </a:path>
              <a:path w="3172408" h="918463" stroke="0" extrusionOk="0">
                <a:moveTo>
                  <a:pt x="0" y="153080"/>
                </a:moveTo>
                <a:cubicBezTo>
                  <a:pt x="1335" y="52655"/>
                  <a:pt x="82284" y="-400"/>
                  <a:pt x="153080" y="0"/>
                </a:cubicBezTo>
                <a:cubicBezTo>
                  <a:pt x="293208" y="-53848"/>
                  <a:pt x="413841" y="25196"/>
                  <a:pt x="640342" y="0"/>
                </a:cubicBezTo>
                <a:cubicBezTo>
                  <a:pt x="866843" y="-25196"/>
                  <a:pt x="949096" y="20265"/>
                  <a:pt x="1156267" y="0"/>
                </a:cubicBezTo>
                <a:cubicBezTo>
                  <a:pt x="1363438" y="-20265"/>
                  <a:pt x="1483350" y="23398"/>
                  <a:pt x="1729516" y="0"/>
                </a:cubicBezTo>
                <a:cubicBezTo>
                  <a:pt x="1975682" y="-23398"/>
                  <a:pt x="2161072" y="43454"/>
                  <a:pt x="2331428" y="0"/>
                </a:cubicBezTo>
                <a:cubicBezTo>
                  <a:pt x="2501784" y="-43454"/>
                  <a:pt x="2696975" y="68117"/>
                  <a:pt x="3019328" y="0"/>
                </a:cubicBezTo>
                <a:cubicBezTo>
                  <a:pt x="3107574" y="1358"/>
                  <a:pt x="3160626" y="67180"/>
                  <a:pt x="3172408" y="153080"/>
                </a:cubicBezTo>
                <a:cubicBezTo>
                  <a:pt x="3175395" y="296627"/>
                  <a:pt x="3170398" y="310976"/>
                  <a:pt x="3172408" y="440862"/>
                </a:cubicBezTo>
                <a:cubicBezTo>
                  <a:pt x="3174418" y="570748"/>
                  <a:pt x="3163239" y="671490"/>
                  <a:pt x="3172408" y="765383"/>
                </a:cubicBezTo>
                <a:cubicBezTo>
                  <a:pt x="3171363" y="847123"/>
                  <a:pt x="3105776" y="933728"/>
                  <a:pt x="3019328" y="918463"/>
                </a:cubicBezTo>
                <a:cubicBezTo>
                  <a:pt x="2869815" y="984099"/>
                  <a:pt x="2693851" y="915858"/>
                  <a:pt x="2446078" y="918463"/>
                </a:cubicBezTo>
                <a:cubicBezTo>
                  <a:pt x="2198305" y="921068"/>
                  <a:pt x="2059167" y="910328"/>
                  <a:pt x="1815504" y="918463"/>
                </a:cubicBezTo>
                <a:cubicBezTo>
                  <a:pt x="1571841" y="926598"/>
                  <a:pt x="1510850" y="872335"/>
                  <a:pt x="1299579" y="918463"/>
                </a:cubicBezTo>
                <a:cubicBezTo>
                  <a:pt x="1088308" y="964591"/>
                  <a:pt x="930979" y="861772"/>
                  <a:pt x="812317" y="918463"/>
                </a:cubicBezTo>
                <a:cubicBezTo>
                  <a:pt x="693655" y="975154"/>
                  <a:pt x="427867" y="847333"/>
                  <a:pt x="153080" y="918463"/>
                </a:cubicBezTo>
                <a:cubicBezTo>
                  <a:pt x="74856" y="919361"/>
                  <a:pt x="-17876" y="843023"/>
                  <a:pt x="0" y="765383"/>
                </a:cubicBezTo>
                <a:cubicBezTo>
                  <a:pt x="-24220" y="617359"/>
                  <a:pt x="32421" y="521081"/>
                  <a:pt x="0" y="459232"/>
                </a:cubicBezTo>
                <a:cubicBezTo>
                  <a:pt x="-32421" y="397383"/>
                  <a:pt x="21621" y="218287"/>
                  <a:pt x="0" y="15308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313644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>
                <a:solidFill>
                  <a:schemeClr val="tx1"/>
                </a:solidFill>
                <a:latin typeface="Cabin Sketch" panose="020B0503050202020004" pitchFamily="34" charset="0"/>
              </a:rPr>
              <a:t>Intentar de nuevo</a:t>
            </a:r>
          </a:p>
        </p:txBody>
      </p:sp>
    </p:spTree>
    <p:extLst>
      <p:ext uri="{BB962C8B-B14F-4D97-AF65-F5344CB8AC3E}">
        <p14:creationId xmlns:p14="http://schemas.microsoft.com/office/powerpoint/2010/main" val="32867487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rush"/>
        <p:sndAc>
          <p:stSnd>
            <p:snd r:embed="rId2" name="SONIDO FALLO.wav"/>
          </p:stSnd>
        </p:sndAc>
      </p:transition>
    </mc:Choice>
    <mc:Fallback xmlns="">
      <p:transition spd="slow" advClick="0">
        <p:fade/>
        <p:sndAc>
          <p:stSnd>
            <p:snd r:embed="rId3" name="SONIDO FALLO.wav"/>
          </p:stSnd>
        </p:sndAc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0683DF-96B6-4E35-A49D-CF6A66AAF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7200" b="1" dirty="0">
                <a:latin typeface="Cabin Sketch" panose="020B0503050202020004" pitchFamily="34" charset="0"/>
              </a:rPr>
              <a:t>7. ¿Aquí va la pregunta?</a:t>
            </a:r>
          </a:p>
        </p:txBody>
      </p:sp>
      <p:sp>
        <p:nvSpPr>
          <p:cNvPr id="4" name="A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0FA14AD-33CF-46A2-9ED2-EA0E5E15CE7B}"/>
              </a:ext>
            </a:extLst>
          </p:cNvPr>
          <p:cNvSpPr/>
          <p:nvPr/>
        </p:nvSpPr>
        <p:spPr>
          <a:xfrm>
            <a:off x="4170783" y="2969768"/>
            <a:ext cx="4609323" cy="918463"/>
          </a:xfrm>
          <a:custGeom>
            <a:avLst/>
            <a:gdLst>
              <a:gd name="connsiteX0" fmla="*/ 0 w 4609323"/>
              <a:gd name="connsiteY0" fmla="*/ 153080 h 918463"/>
              <a:gd name="connsiteX1" fmla="*/ 153080 w 4609323"/>
              <a:gd name="connsiteY1" fmla="*/ 0 h 918463"/>
              <a:gd name="connsiteX2" fmla="*/ 777039 w 4609323"/>
              <a:gd name="connsiteY2" fmla="*/ 0 h 918463"/>
              <a:gd name="connsiteX3" fmla="*/ 1271902 w 4609323"/>
              <a:gd name="connsiteY3" fmla="*/ 0 h 918463"/>
              <a:gd name="connsiteX4" fmla="*/ 1723734 w 4609323"/>
              <a:gd name="connsiteY4" fmla="*/ 0 h 918463"/>
              <a:gd name="connsiteX5" fmla="*/ 2132535 w 4609323"/>
              <a:gd name="connsiteY5" fmla="*/ 0 h 918463"/>
              <a:gd name="connsiteX6" fmla="*/ 2756494 w 4609323"/>
              <a:gd name="connsiteY6" fmla="*/ 0 h 918463"/>
              <a:gd name="connsiteX7" fmla="*/ 3251357 w 4609323"/>
              <a:gd name="connsiteY7" fmla="*/ 0 h 918463"/>
              <a:gd name="connsiteX8" fmla="*/ 3746221 w 4609323"/>
              <a:gd name="connsiteY8" fmla="*/ 0 h 918463"/>
              <a:gd name="connsiteX9" fmla="*/ 4456243 w 4609323"/>
              <a:gd name="connsiteY9" fmla="*/ 0 h 918463"/>
              <a:gd name="connsiteX10" fmla="*/ 4609323 w 4609323"/>
              <a:gd name="connsiteY10" fmla="*/ 153080 h 918463"/>
              <a:gd name="connsiteX11" fmla="*/ 4609323 w 4609323"/>
              <a:gd name="connsiteY11" fmla="*/ 453108 h 918463"/>
              <a:gd name="connsiteX12" fmla="*/ 4609323 w 4609323"/>
              <a:gd name="connsiteY12" fmla="*/ 765383 h 918463"/>
              <a:gd name="connsiteX13" fmla="*/ 4456243 w 4609323"/>
              <a:gd name="connsiteY13" fmla="*/ 918463 h 918463"/>
              <a:gd name="connsiteX14" fmla="*/ 4047443 w 4609323"/>
              <a:gd name="connsiteY14" fmla="*/ 918463 h 918463"/>
              <a:gd name="connsiteX15" fmla="*/ 3466516 w 4609323"/>
              <a:gd name="connsiteY15" fmla="*/ 918463 h 918463"/>
              <a:gd name="connsiteX16" fmla="*/ 2842557 w 4609323"/>
              <a:gd name="connsiteY16" fmla="*/ 918463 h 918463"/>
              <a:gd name="connsiteX17" fmla="*/ 2433756 w 4609323"/>
              <a:gd name="connsiteY17" fmla="*/ 918463 h 918463"/>
              <a:gd name="connsiteX18" fmla="*/ 2024956 w 4609323"/>
              <a:gd name="connsiteY18" fmla="*/ 918463 h 918463"/>
              <a:gd name="connsiteX19" fmla="*/ 1444029 w 4609323"/>
              <a:gd name="connsiteY19" fmla="*/ 918463 h 918463"/>
              <a:gd name="connsiteX20" fmla="*/ 949165 w 4609323"/>
              <a:gd name="connsiteY20" fmla="*/ 918463 h 918463"/>
              <a:gd name="connsiteX21" fmla="*/ 153080 w 4609323"/>
              <a:gd name="connsiteY21" fmla="*/ 918463 h 918463"/>
              <a:gd name="connsiteX22" fmla="*/ 0 w 4609323"/>
              <a:gd name="connsiteY22" fmla="*/ 765383 h 918463"/>
              <a:gd name="connsiteX23" fmla="*/ 0 w 4609323"/>
              <a:gd name="connsiteY23" fmla="*/ 471478 h 918463"/>
              <a:gd name="connsiteX24" fmla="*/ 0 w 4609323"/>
              <a:gd name="connsiteY24" fmla="*/ 153080 h 91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609323" h="918463" fill="none" extrusionOk="0">
                <a:moveTo>
                  <a:pt x="0" y="153080"/>
                </a:moveTo>
                <a:cubicBezTo>
                  <a:pt x="8892" y="77166"/>
                  <a:pt x="67053" y="-5614"/>
                  <a:pt x="153080" y="0"/>
                </a:cubicBezTo>
                <a:cubicBezTo>
                  <a:pt x="409295" y="-1973"/>
                  <a:pt x="551171" y="12310"/>
                  <a:pt x="777039" y="0"/>
                </a:cubicBezTo>
                <a:cubicBezTo>
                  <a:pt x="1002907" y="-12310"/>
                  <a:pt x="1046741" y="54195"/>
                  <a:pt x="1271902" y="0"/>
                </a:cubicBezTo>
                <a:cubicBezTo>
                  <a:pt x="1497063" y="-54195"/>
                  <a:pt x="1528790" y="27689"/>
                  <a:pt x="1723734" y="0"/>
                </a:cubicBezTo>
                <a:cubicBezTo>
                  <a:pt x="1918678" y="-27689"/>
                  <a:pt x="1935913" y="47415"/>
                  <a:pt x="2132535" y="0"/>
                </a:cubicBezTo>
                <a:cubicBezTo>
                  <a:pt x="2329157" y="-47415"/>
                  <a:pt x="2548503" y="42857"/>
                  <a:pt x="2756494" y="0"/>
                </a:cubicBezTo>
                <a:cubicBezTo>
                  <a:pt x="2964485" y="-42857"/>
                  <a:pt x="3136894" y="25167"/>
                  <a:pt x="3251357" y="0"/>
                </a:cubicBezTo>
                <a:cubicBezTo>
                  <a:pt x="3365820" y="-25167"/>
                  <a:pt x="3543048" y="21232"/>
                  <a:pt x="3746221" y="0"/>
                </a:cubicBezTo>
                <a:cubicBezTo>
                  <a:pt x="3949394" y="-21232"/>
                  <a:pt x="4165502" y="37644"/>
                  <a:pt x="4456243" y="0"/>
                </a:cubicBezTo>
                <a:cubicBezTo>
                  <a:pt x="4529092" y="3946"/>
                  <a:pt x="4623886" y="69945"/>
                  <a:pt x="4609323" y="153080"/>
                </a:cubicBezTo>
                <a:cubicBezTo>
                  <a:pt x="4631000" y="260169"/>
                  <a:pt x="4599370" y="314806"/>
                  <a:pt x="4609323" y="453108"/>
                </a:cubicBezTo>
                <a:cubicBezTo>
                  <a:pt x="4619276" y="591410"/>
                  <a:pt x="4606551" y="623164"/>
                  <a:pt x="4609323" y="765383"/>
                </a:cubicBezTo>
                <a:cubicBezTo>
                  <a:pt x="4612234" y="852445"/>
                  <a:pt x="4555331" y="906140"/>
                  <a:pt x="4456243" y="918463"/>
                </a:cubicBezTo>
                <a:cubicBezTo>
                  <a:pt x="4294666" y="959731"/>
                  <a:pt x="4155415" y="907391"/>
                  <a:pt x="4047443" y="918463"/>
                </a:cubicBezTo>
                <a:cubicBezTo>
                  <a:pt x="3939471" y="929535"/>
                  <a:pt x="3723870" y="849127"/>
                  <a:pt x="3466516" y="918463"/>
                </a:cubicBezTo>
                <a:cubicBezTo>
                  <a:pt x="3209162" y="987799"/>
                  <a:pt x="3089700" y="884694"/>
                  <a:pt x="2842557" y="918463"/>
                </a:cubicBezTo>
                <a:cubicBezTo>
                  <a:pt x="2595414" y="952232"/>
                  <a:pt x="2616169" y="882835"/>
                  <a:pt x="2433756" y="918463"/>
                </a:cubicBezTo>
                <a:cubicBezTo>
                  <a:pt x="2251343" y="954091"/>
                  <a:pt x="2211155" y="897529"/>
                  <a:pt x="2024956" y="918463"/>
                </a:cubicBezTo>
                <a:cubicBezTo>
                  <a:pt x="1838757" y="939397"/>
                  <a:pt x="1652143" y="866766"/>
                  <a:pt x="1444029" y="918463"/>
                </a:cubicBezTo>
                <a:cubicBezTo>
                  <a:pt x="1235915" y="970160"/>
                  <a:pt x="1180245" y="879019"/>
                  <a:pt x="949165" y="918463"/>
                </a:cubicBezTo>
                <a:cubicBezTo>
                  <a:pt x="718085" y="957907"/>
                  <a:pt x="453183" y="883317"/>
                  <a:pt x="153080" y="918463"/>
                </a:cubicBezTo>
                <a:cubicBezTo>
                  <a:pt x="57482" y="921903"/>
                  <a:pt x="10773" y="863840"/>
                  <a:pt x="0" y="765383"/>
                </a:cubicBezTo>
                <a:cubicBezTo>
                  <a:pt x="-4175" y="621237"/>
                  <a:pt x="21119" y="534606"/>
                  <a:pt x="0" y="471478"/>
                </a:cubicBezTo>
                <a:cubicBezTo>
                  <a:pt x="-21119" y="408351"/>
                  <a:pt x="21546" y="255905"/>
                  <a:pt x="0" y="153080"/>
                </a:cubicBezTo>
                <a:close/>
              </a:path>
              <a:path w="4609323" h="918463" stroke="0" extrusionOk="0">
                <a:moveTo>
                  <a:pt x="0" y="153080"/>
                </a:moveTo>
                <a:cubicBezTo>
                  <a:pt x="1335" y="52655"/>
                  <a:pt x="82284" y="-400"/>
                  <a:pt x="153080" y="0"/>
                </a:cubicBezTo>
                <a:cubicBezTo>
                  <a:pt x="285588" y="-25026"/>
                  <a:pt x="406185" y="8818"/>
                  <a:pt x="561880" y="0"/>
                </a:cubicBezTo>
                <a:cubicBezTo>
                  <a:pt x="717575" y="-8818"/>
                  <a:pt x="875937" y="8599"/>
                  <a:pt x="1013713" y="0"/>
                </a:cubicBezTo>
                <a:cubicBezTo>
                  <a:pt x="1151489" y="-8599"/>
                  <a:pt x="1426842" y="11398"/>
                  <a:pt x="1551608" y="0"/>
                </a:cubicBezTo>
                <a:cubicBezTo>
                  <a:pt x="1676374" y="-11398"/>
                  <a:pt x="2009367" y="21259"/>
                  <a:pt x="2132535" y="0"/>
                </a:cubicBezTo>
                <a:cubicBezTo>
                  <a:pt x="2255703" y="-21259"/>
                  <a:pt x="2437024" y="26456"/>
                  <a:pt x="2627399" y="0"/>
                </a:cubicBezTo>
                <a:cubicBezTo>
                  <a:pt x="2817774" y="-26456"/>
                  <a:pt x="3112018" y="28848"/>
                  <a:pt x="3251357" y="0"/>
                </a:cubicBezTo>
                <a:cubicBezTo>
                  <a:pt x="3390696" y="-28848"/>
                  <a:pt x="3614285" y="58324"/>
                  <a:pt x="3789253" y="0"/>
                </a:cubicBezTo>
                <a:cubicBezTo>
                  <a:pt x="3964221" y="-58324"/>
                  <a:pt x="4142205" y="10910"/>
                  <a:pt x="4456243" y="0"/>
                </a:cubicBezTo>
                <a:cubicBezTo>
                  <a:pt x="4534854" y="3307"/>
                  <a:pt x="4592105" y="57089"/>
                  <a:pt x="4609323" y="153080"/>
                </a:cubicBezTo>
                <a:cubicBezTo>
                  <a:pt x="4626738" y="258140"/>
                  <a:pt x="4596761" y="405075"/>
                  <a:pt x="4609323" y="471478"/>
                </a:cubicBezTo>
                <a:cubicBezTo>
                  <a:pt x="4621885" y="537881"/>
                  <a:pt x="4580347" y="628787"/>
                  <a:pt x="4609323" y="765383"/>
                </a:cubicBezTo>
                <a:cubicBezTo>
                  <a:pt x="4605594" y="858992"/>
                  <a:pt x="4547699" y="895251"/>
                  <a:pt x="4456243" y="918463"/>
                </a:cubicBezTo>
                <a:cubicBezTo>
                  <a:pt x="4349646" y="955882"/>
                  <a:pt x="4199397" y="900041"/>
                  <a:pt x="3961379" y="918463"/>
                </a:cubicBezTo>
                <a:cubicBezTo>
                  <a:pt x="3723361" y="936885"/>
                  <a:pt x="3650923" y="875732"/>
                  <a:pt x="3466516" y="918463"/>
                </a:cubicBezTo>
                <a:cubicBezTo>
                  <a:pt x="3282109" y="961194"/>
                  <a:pt x="3185488" y="889961"/>
                  <a:pt x="2971652" y="918463"/>
                </a:cubicBezTo>
                <a:cubicBezTo>
                  <a:pt x="2757816" y="946965"/>
                  <a:pt x="2709386" y="901224"/>
                  <a:pt x="2476788" y="918463"/>
                </a:cubicBezTo>
                <a:cubicBezTo>
                  <a:pt x="2244190" y="935702"/>
                  <a:pt x="2132786" y="914465"/>
                  <a:pt x="1981924" y="918463"/>
                </a:cubicBezTo>
                <a:cubicBezTo>
                  <a:pt x="1831062" y="922461"/>
                  <a:pt x="1617033" y="860756"/>
                  <a:pt x="1400997" y="918463"/>
                </a:cubicBezTo>
                <a:cubicBezTo>
                  <a:pt x="1184961" y="976170"/>
                  <a:pt x="1138414" y="876444"/>
                  <a:pt x="992197" y="918463"/>
                </a:cubicBezTo>
                <a:cubicBezTo>
                  <a:pt x="845980" y="960482"/>
                  <a:pt x="346586" y="827598"/>
                  <a:pt x="153080" y="918463"/>
                </a:cubicBezTo>
                <a:cubicBezTo>
                  <a:pt x="61105" y="917844"/>
                  <a:pt x="-11900" y="859733"/>
                  <a:pt x="0" y="765383"/>
                </a:cubicBezTo>
                <a:cubicBezTo>
                  <a:pt x="-3123" y="642921"/>
                  <a:pt x="7490" y="569594"/>
                  <a:pt x="0" y="446985"/>
                </a:cubicBezTo>
                <a:cubicBezTo>
                  <a:pt x="-7490" y="324376"/>
                  <a:pt x="14303" y="299897"/>
                  <a:pt x="0" y="15308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313644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dirty="0">
                <a:solidFill>
                  <a:schemeClr val="tx1"/>
                </a:solidFill>
                <a:latin typeface="Cabin Sketch" panose="020B0503050202020004" pitchFamily="34" charset="0"/>
              </a:rPr>
              <a:t>Incorrecta</a:t>
            </a:r>
          </a:p>
        </p:txBody>
      </p:sp>
      <p:sp>
        <p:nvSpPr>
          <p:cNvPr id="5" name="B">
            <a:hlinkClick r:id="rId3" action="ppaction://hlinksldjump"/>
            <a:extLst>
              <a:ext uri="{FF2B5EF4-FFF2-40B4-BE49-F238E27FC236}">
                <a16:creationId xmlns:a16="http://schemas.microsoft.com/office/drawing/2014/main" id="{B9564877-B313-44FB-95D5-D8159BEB49E5}"/>
              </a:ext>
            </a:extLst>
          </p:cNvPr>
          <p:cNvSpPr/>
          <p:nvPr/>
        </p:nvSpPr>
        <p:spPr>
          <a:xfrm>
            <a:off x="4170783" y="4056965"/>
            <a:ext cx="4609323" cy="918463"/>
          </a:xfrm>
          <a:custGeom>
            <a:avLst/>
            <a:gdLst>
              <a:gd name="connsiteX0" fmla="*/ 0 w 4609323"/>
              <a:gd name="connsiteY0" fmla="*/ 153080 h 918463"/>
              <a:gd name="connsiteX1" fmla="*/ 153080 w 4609323"/>
              <a:gd name="connsiteY1" fmla="*/ 0 h 918463"/>
              <a:gd name="connsiteX2" fmla="*/ 777039 w 4609323"/>
              <a:gd name="connsiteY2" fmla="*/ 0 h 918463"/>
              <a:gd name="connsiteX3" fmla="*/ 1271902 w 4609323"/>
              <a:gd name="connsiteY3" fmla="*/ 0 h 918463"/>
              <a:gd name="connsiteX4" fmla="*/ 1723734 w 4609323"/>
              <a:gd name="connsiteY4" fmla="*/ 0 h 918463"/>
              <a:gd name="connsiteX5" fmla="*/ 2132535 w 4609323"/>
              <a:gd name="connsiteY5" fmla="*/ 0 h 918463"/>
              <a:gd name="connsiteX6" fmla="*/ 2756494 w 4609323"/>
              <a:gd name="connsiteY6" fmla="*/ 0 h 918463"/>
              <a:gd name="connsiteX7" fmla="*/ 3251357 w 4609323"/>
              <a:gd name="connsiteY7" fmla="*/ 0 h 918463"/>
              <a:gd name="connsiteX8" fmla="*/ 3746221 w 4609323"/>
              <a:gd name="connsiteY8" fmla="*/ 0 h 918463"/>
              <a:gd name="connsiteX9" fmla="*/ 4456243 w 4609323"/>
              <a:gd name="connsiteY9" fmla="*/ 0 h 918463"/>
              <a:gd name="connsiteX10" fmla="*/ 4609323 w 4609323"/>
              <a:gd name="connsiteY10" fmla="*/ 153080 h 918463"/>
              <a:gd name="connsiteX11" fmla="*/ 4609323 w 4609323"/>
              <a:gd name="connsiteY11" fmla="*/ 453108 h 918463"/>
              <a:gd name="connsiteX12" fmla="*/ 4609323 w 4609323"/>
              <a:gd name="connsiteY12" fmla="*/ 765383 h 918463"/>
              <a:gd name="connsiteX13" fmla="*/ 4456243 w 4609323"/>
              <a:gd name="connsiteY13" fmla="*/ 918463 h 918463"/>
              <a:gd name="connsiteX14" fmla="*/ 4047443 w 4609323"/>
              <a:gd name="connsiteY14" fmla="*/ 918463 h 918463"/>
              <a:gd name="connsiteX15" fmla="*/ 3466516 w 4609323"/>
              <a:gd name="connsiteY15" fmla="*/ 918463 h 918463"/>
              <a:gd name="connsiteX16" fmla="*/ 2842557 w 4609323"/>
              <a:gd name="connsiteY16" fmla="*/ 918463 h 918463"/>
              <a:gd name="connsiteX17" fmla="*/ 2433756 w 4609323"/>
              <a:gd name="connsiteY17" fmla="*/ 918463 h 918463"/>
              <a:gd name="connsiteX18" fmla="*/ 2024956 w 4609323"/>
              <a:gd name="connsiteY18" fmla="*/ 918463 h 918463"/>
              <a:gd name="connsiteX19" fmla="*/ 1444029 w 4609323"/>
              <a:gd name="connsiteY19" fmla="*/ 918463 h 918463"/>
              <a:gd name="connsiteX20" fmla="*/ 949165 w 4609323"/>
              <a:gd name="connsiteY20" fmla="*/ 918463 h 918463"/>
              <a:gd name="connsiteX21" fmla="*/ 153080 w 4609323"/>
              <a:gd name="connsiteY21" fmla="*/ 918463 h 918463"/>
              <a:gd name="connsiteX22" fmla="*/ 0 w 4609323"/>
              <a:gd name="connsiteY22" fmla="*/ 765383 h 918463"/>
              <a:gd name="connsiteX23" fmla="*/ 0 w 4609323"/>
              <a:gd name="connsiteY23" fmla="*/ 471478 h 918463"/>
              <a:gd name="connsiteX24" fmla="*/ 0 w 4609323"/>
              <a:gd name="connsiteY24" fmla="*/ 153080 h 91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609323" h="918463" fill="none" extrusionOk="0">
                <a:moveTo>
                  <a:pt x="0" y="153080"/>
                </a:moveTo>
                <a:cubicBezTo>
                  <a:pt x="8892" y="77166"/>
                  <a:pt x="67053" y="-5614"/>
                  <a:pt x="153080" y="0"/>
                </a:cubicBezTo>
                <a:cubicBezTo>
                  <a:pt x="409295" y="-1973"/>
                  <a:pt x="551171" y="12310"/>
                  <a:pt x="777039" y="0"/>
                </a:cubicBezTo>
                <a:cubicBezTo>
                  <a:pt x="1002907" y="-12310"/>
                  <a:pt x="1046741" y="54195"/>
                  <a:pt x="1271902" y="0"/>
                </a:cubicBezTo>
                <a:cubicBezTo>
                  <a:pt x="1497063" y="-54195"/>
                  <a:pt x="1528790" y="27689"/>
                  <a:pt x="1723734" y="0"/>
                </a:cubicBezTo>
                <a:cubicBezTo>
                  <a:pt x="1918678" y="-27689"/>
                  <a:pt x="1935913" y="47415"/>
                  <a:pt x="2132535" y="0"/>
                </a:cubicBezTo>
                <a:cubicBezTo>
                  <a:pt x="2329157" y="-47415"/>
                  <a:pt x="2548503" y="42857"/>
                  <a:pt x="2756494" y="0"/>
                </a:cubicBezTo>
                <a:cubicBezTo>
                  <a:pt x="2964485" y="-42857"/>
                  <a:pt x="3136894" y="25167"/>
                  <a:pt x="3251357" y="0"/>
                </a:cubicBezTo>
                <a:cubicBezTo>
                  <a:pt x="3365820" y="-25167"/>
                  <a:pt x="3543048" y="21232"/>
                  <a:pt x="3746221" y="0"/>
                </a:cubicBezTo>
                <a:cubicBezTo>
                  <a:pt x="3949394" y="-21232"/>
                  <a:pt x="4165502" y="37644"/>
                  <a:pt x="4456243" y="0"/>
                </a:cubicBezTo>
                <a:cubicBezTo>
                  <a:pt x="4529092" y="3946"/>
                  <a:pt x="4623886" y="69945"/>
                  <a:pt x="4609323" y="153080"/>
                </a:cubicBezTo>
                <a:cubicBezTo>
                  <a:pt x="4631000" y="260169"/>
                  <a:pt x="4599370" y="314806"/>
                  <a:pt x="4609323" y="453108"/>
                </a:cubicBezTo>
                <a:cubicBezTo>
                  <a:pt x="4619276" y="591410"/>
                  <a:pt x="4606551" y="623164"/>
                  <a:pt x="4609323" y="765383"/>
                </a:cubicBezTo>
                <a:cubicBezTo>
                  <a:pt x="4612234" y="852445"/>
                  <a:pt x="4555331" y="906140"/>
                  <a:pt x="4456243" y="918463"/>
                </a:cubicBezTo>
                <a:cubicBezTo>
                  <a:pt x="4294666" y="959731"/>
                  <a:pt x="4155415" y="907391"/>
                  <a:pt x="4047443" y="918463"/>
                </a:cubicBezTo>
                <a:cubicBezTo>
                  <a:pt x="3939471" y="929535"/>
                  <a:pt x="3723870" y="849127"/>
                  <a:pt x="3466516" y="918463"/>
                </a:cubicBezTo>
                <a:cubicBezTo>
                  <a:pt x="3209162" y="987799"/>
                  <a:pt x="3089700" y="884694"/>
                  <a:pt x="2842557" y="918463"/>
                </a:cubicBezTo>
                <a:cubicBezTo>
                  <a:pt x="2595414" y="952232"/>
                  <a:pt x="2616169" y="882835"/>
                  <a:pt x="2433756" y="918463"/>
                </a:cubicBezTo>
                <a:cubicBezTo>
                  <a:pt x="2251343" y="954091"/>
                  <a:pt x="2211155" y="897529"/>
                  <a:pt x="2024956" y="918463"/>
                </a:cubicBezTo>
                <a:cubicBezTo>
                  <a:pt x="1838757" y="939397"/>
                  <a:pt x="1652143" y="866766"/>
                  <a:pt x="1444029" y="918463"/>
                </a:cubicBezTo>
                <a:cubicBezTo>
                  <a:pt x="1235915" y="970160"/>
                  <a:pt x="1180245" y="879019"/>
                  <a:pt x="949165" y="918463"/>
                </a:cubicBezTo>
                <a:cubicBezTo>
                  <a:pt x="718085" y="957907"/>
                  <a:pt x="453183" y="883317"/>
                  <a:pt x="153080" y="918463"/>
                </a:cubicBezTo>
                <a:cubicBezTo>
                  <a:pt x="57482" y="921903"/>
                  <a:pt x="10773" y="863840"/>
                  <a:pt x="0" y="765383"/>
                </a:cubicBezTo>
                <a:cubicBezTo>
                  <a:pt x="-4175" y="621237"/>
                  <a:pt x="21119" y="534606"/>
                  <a:pt x="0" y="471478"/>
                </a:cubicBezTo>
                <a:cubicBezTo>
                  <a:pt x="-21119" y="408351"/>
                  <a:pt x="21546" y="255905"/>
                  <a:pt x="0" y="153080"/>
                </a:cubicBezTo>
                <a:close/>
              </a:path>
              <a:path w="4609323" h="918463" stroke="0" extrusionOk="0">
                <a:moveTo>
                  <a:pt x="0" y="153080"/>
                </a:moveTo>
                <a:cubicBezTo>
                  <a:pt x="1335" y="52655"/>
                  <a:pt x="82284" y="-400"/>
                  <a:pt x="153080" y="0"/>
                </a:cubicBezTo>
                <a:cubicBezTo>
                  <a:pt x="285588" y="-25026"/>
                  <a:pt x="406185" y="8818"/>
                  <a:pt x="561880" y="0"/>
                </a:cubicBezTo>
                <a:cubicBezTo>
                  <a:pt x="717575" y="-8818"/>
                  <a:pt x="875937" y="8599"/>
                  <a:pt x="1013713" y="0"/>
                </a:cubicBezTo>
                <a:cubicBezTo>
                  <a:pt x="1151489" y="-8599"/>
                  <a:pt x="1426842" y="11398"/>
                  <a:pt x="1551608" y="0"/>
                </a:cubicBezTo>
                <a:cubicBezTo>
                  <a:pt x="1676374" y="-11398"/>
                  <a:pt x="2009367" y="21259"/>
                  <a:pt x="2132535" y="0"/>
                </a:cubicBezTo>
                <a:cubicBezTo>
                  <a:pt x="2255703" y="-21259"/>
                  <a:pt x="2437024" y="26456"/>
                  <a:pt x="2627399" y="0"/>
                </a:cubicBezTo>
                <a:cubicBezTo>
                  <a:pt x="2817774" y="-26456"/>
                  <a:pt x="3112018" y="28848"/>
                  <a:pt x="3251357" y="0"/>
                </a:cubicBezTo>
                <a:cubicBezTo>
                  <a:pt x="3390696" y="-28848"/>
                  <a:pt x="3614285" y="58324"/>
                  <a:pt x="3789253" y="0"/>
                </a:cubicBezTo>
                <a:cubicBezTo>
                  <a:pt x="3964221" y="-58324"/>
                  <a:pt x="4142205" y="10910"/>
                  <a:pt x="4456243" y="0"/>
                </a:cubicBezTo>
                <a:cubicBezTo>
                  <a:pt x="4534854" y="3307"/>
                  <a:pt x="4592105" y="57089"/>
                  <a:pt x="4609323" y="153080"/>
                </a:cubicBezTo>
                <a:cubicBezTo>
                  <a:pt x="4626738" y="258140"/>
                  <a:pt x="4596761" y="405075"/>
                  <a:pt x="4609323" y="471478"/>
                </a:cubicBezTo>
                <a:cubicBezTo>
                  <a:pt x="4621885" y="537881"/>
                  <a:pt x="4580347" y="628787"/>
                  <a:pt x="4609323" y="765383"/>
                </a:cubicBezTo>
                <a:cubicBezTo>
                  <a:pt x="4605594" y="858992"/>
                  <a:pt x="4547699" y="895251"/>
                  <a:pt x="4456243" y="918463"/>
                </a:cubicBezTo>
                <a:cubicBezTo>
                  <a:pt x="4349646" y="955882"/>
                  <a:pt x="4199397" y="900041"/>
                  <a:pt x="3961379" y="918463"/>
                </a:cubicBezTo>
                <a:cubicBezTo>
                  <a:pt x="3723361" y="936885"/>
                  <a:pt x="3650923" y="875732"/>
                  <a:pt x="3466516" y="918463"/>
                </a:cubicBezTo>
                <a:cubicBezTo>
                  <a:pt x="3282109" y="961194"/>
                  <a:pt x="3185488" y="889961"/>
                  <a:pt x="2971652" y="918463"/>
                </a:cubicBezTo>
                <a:cubicBezTo>
                  <a:pt x="2757816" y="946965"/>
                  <a:pt x="2709386" y="901224"/>
                  <a:pt x="2476788" y="918463"/>
                </a:cubicBezTo>
                <a:cubicBezTo>
                  <a:pt x="2244190" y="935702"/>
                  <a:pt x="2132786" y="914465"/>
                  <a:pt x="1981924" y="918463"/>
                </a:cubicBezTo>
                <a:cubicBezTo>
                  <a:pt x="1831062" y="922461"/>
                  <a:pt x="1617033" y="860756"/>
                  <a:pt x="1400997" y="918463"/>
                </a:cubicBezTo>
                <a:cubicBezTo>
                  <a:pt x="1184961" y="976170"/>
                  <a:pt x="1138414" y="876444"/>
                  <a:pt x="992197" y="918463"/>
                </a:cubicBezTo>
                <a:cubicBezTo>
                  <a:pt x="845980" y="960482"/>
                  <a:pt x="346586" y="827598"/>
                  <a:pt x="153080" y="918463"/>
                </a:cubicBezTo>
                <a:cubicBezTo>
                  <a:pt x="61105" y="917844"/>
                  <a:pt x="-11900" y="859733"/>
                  <a:pt x="0" y="765383"/>
                </a:cubicBezTo>
                <a:cubicBezTo>
                  <a:pt x="-3123" y="642921"/>
                  <a:pt x="7490" y="569594"/>
                  <a:pt x="0" y="446985"/>
                </a:cubicBezTo>
                <a:cubicBezTo>
                  <a:pt x="-7490" y="324376"/>
                  <a:pt x="14303" y="299897"/>
                  <a:pt x="0" y="15308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313644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dirty="0">
                <a:solidFill>
                  <a:schemeClr val="tx1"/>
                </a:solidFill>
                <a:latin typeface="Cabin Sketch" panose="020B0503050202020004" pitchFamily="34" charset="0"/>
              </a:rPr>
              <a:t>Correcta</a:t>
            </a:r>
          </a:p>
        </p:txBody>
      </p:sp>
      <p:sp>
        <p:nvSpPr>
          <p:cNvPr id="6" name="C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3A97BCD-2EDD-4CA7-9F81-98169F39341D}"/>
              </a:ext>
            </a:extLst>
          </p:cNvPr>
          <p:cNvSpPr/>
          <p:nvPr/>
        </p:nvSpPr>
        <p:spPr>
          <a:xfrm>
            <a:off x="4170783" y="1786628"/>
            <a:ext cx="4609323" cy="918463"/>
          </a:xfrm>
          <a:custGeom>
            <a:avLst/>
            <a:gdLst>
              <a:gd name="connsiteX0" fmla="*/ 0 w 4609323"/>
              <a:gd name="connsiteY0" fmla="*/ 153080 h 918463"/>
              <a:gd name="connsiteX1" fmla="*/ 153080 w 4609323"/>
              <a:gd name="connsiteY1" fmla="*/ 0 h 918463"/>
              <a:gd name="connsiteX2" fmla="*/ 777039 w 4609323"/>
              <a:gd name="connsiteY2" fmla="*/ 0 h 918463"/>
              <a:gd name="connsiteX3" fmla="*/ 1271902 w 4609323"/>
              <a:gd name="connsiteY3" fmla="*/ 0 h 918463"/>
              <a:gd name="connsiteX4" fmla="*/ 1723734 w 4609323"/>
              <a:gd name="connsiteY4" fmla="*/ 0 h 918463"/>
              <a:gd name="connsiteX5" fmla="*/ 2132535 w 4609323"/>
              <a:gd name="connsiteY5" fmla="*/ 0 h 918463"/>
              <a:gd name="connsiteX6" fmla="*/ 2756494 w 4609323"/>
              <a:gd name="connsiteY6" fmla="*/ 0 h 918463"/>
              <a:gd name="connsiteX7" fmla="*/ 3251357 w 4609323"/>
              <a:gd name="connsiteY7" fmla="*/ 0 h 918463"/>
              <a:gd name="connsiteX8" fmla="*/ 3746221 w 4609323"/>
              <a:gd name="connsiteY8" fmla="*/ 0 h 918463"/>
              <a:gd name="connsiteX9" fmla="*/ 4456243 w 4609323"/>
              <a:gd name="connsiteY9" fmla="*/ 0 h 918463"/>
              <a:gd name="connsiteX10" fmla="*/ 4609323 w 4609323"/>
              <a:gd name="connsiteY10" fmla="*/ 153080 h 918463"/>
              <a:gd name="connsiteX11" fmla="*/ 4609323 w 4609323"/>
              <a:gd name="connsiteY11" fmla="*/ 453108 h 918463"/>
              <a:gd name="connsiteX12" fmla="*/ 4609323 w 4609323"/>
              <a:gd name="connsiteY12" fmla="*/ 765383 h 918463"/>
              <a:gd name="connsiteX13" fmla="*/ 4456243 w 4609323"/>
              <a:gd name="connsiteY13" fmla="*/ 918463 h 918463"/>
              <a:gd name="connsiteX14" fmla="*/ 4047443 w 4609323"/>
              <a:gd name="connsiteY14" fmla="*/ 918463 h 918463"/>
              <a:gd name="connsiteX15" fmla="*/ 3466516 w 4609323"/>
              <a:gd name="connsiteY15" fmla="*/ 918463 h 918463"/>
              <a:gd name="connsiteX16" fmla="*/ 2842557 w 4609323"/>
              <a:gd name="connsiteY16" fmla="*/ 918463 h 918463"/>
              <a:gd name="connsiteX17" fmla="*/ 2433756 w 4609323"/>
              <a:gd name="connsiteY17" fmla="*/ 918463 h 918463"/>
              <a:gd name="connsiteX18" fmla="*/ 2024956 w 4609323"/>
              <a:gd name="connsiteY18" fmla="*/ 918463 h 918463"/>
              <a:gd name="connsiteX19" fmla="*/ 1444029 w 4609323"/>
              <a:gd name="connsiteY19" fmla="*/ 918463 h 918463"/>
              <a:gd name="connsiteX20" fmla="*/ 949165 w 4609323"/>
              <a:gd name="connsiteY20" fmla="*/ 918463 h 918463"/>
              <a:gd name="connsiteX21" fmla="*/ 153080 w 4609323"/>
              <a:gd name="connsiteY21" fmla="*/ 918463 h 918463"/>
              <a:gd name="connsiteX22" fmla="*/ 0 w 4609323"/>
              <a:gd name="connsiteY22" fmla="*/ 765383 h 918463"/>
              <a:gd name="connsiteX23" fmla="*/ 0 w 4609323"/>
              <a:gd name="connsiteY23" fmla="*/ 471478 h 918463"/>
              <a:gd name="connsiteX24" fmla="*/ 0 w 4609323"/>
              <a:gd name="connsiteY24" fmla="*/ 153080 h 91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609323" h="918463" fill="none" extrusionOk="0">
                <a:moveTo>
                  <a:pt x="0" y="153080"/>
                </a:moveTo>
                <a:cubicBezTo>
                  <a:pt x="8892" y="77166"/>
                  <a:pt x="67053" y="-5614"/>
                  <a:pt x="153080" y="0"/>
                </a:cubicBezTo>
                <a:cubicBezTo>
                  <a:pt x="409295" y="-1973"/>
                  <a:pt x="551171" y="12310"/>
                  <a:pt x="777039" y="0"/>
                </a:cubicBezTo>
                <a:cubicBezTo>
                  <a:pt x="1002907" y="-12310"/>
                  <a:pt x="1046741" y="54195"/>
                  <a:pt x="1271902" y="0"/>
                </a:cubicBezTo>
                <a:cubicBezTo>
                  <a:pt x="1497063" y="-54195"/>
                  <a:pt x="1528790" y="27689"/>
                  <a:pt x="1723734" y="0"/>
                </a:cubicBezTo>
                <a:cubicBezTo>
                  <a:pt x="1918678" y="-27689"/>
                  <a:pt x="1935913" y="47415"/>
                  <a:pt x="2132535" y="0"/>
                </a:cubicBezTo>
                <a:cubicBezTo>
                  <a:pt x="2329157" y="-47415"/>
                  <a:pt x="2548503" y="42857"/>
                  <a:pt x="2756494" y="0"/>
                </a:cubicBezTo>
                <a:cubicBezTo>
                  <a:pt x="2964485" y="-42857"/>
                  <a:pt x="3136894" y="25167"/>
                  <a:pt x="3251357" y="0"/>
                </a:cubicBezTo>
                <a:cubicBezTo>
                  <a:pt x="3365820" y="-25167"/>
                  <a:pt x="3543048" y="21232"/>
                  <a:pt x="3746221" y="0"/>
                </a:cubicBezTo>
                <a:cubicBezTo>
                  <a:pt x="3949394" y="-21232"/>
                  <a:pt x="4165502" y="37644"/>
                  <a:pt x="4456243" y="0"/>
                </a:cubicBezTo>
                <a:cubicBezTo>
                  <a:pt x="4529092" y="3946"/>
                  <a:pt x="4623886" y="69945"/>
                  <a:pt x="4609323" y="153080"/>
                </a:cubicBezTo>
                <a:cubicBezTo>
                  <a:pt x="4631000" y="260169"/>
                  <a:pt x="4599370" y="314806"/>
                  <a:pt x="4609323" y="453108"/>
                </a:cubicBezTo>
                <a:cubicBezTo>
                  <a:pt x="4619276" y="591410"/>
                  <a:pt x="4606551" y="623164"/>
                  <a:pt x="4609323" y="765383"/>
                </a:cubicBezTo>
                <a:cubicBezTo>
                  <a:pt x="4612234" y="852445"/>
                  <a:pt x="4555331" y="906140"/>
                  <a:pt x="4456243" y="918463"/>
                </a:cubicBezTo>
                <a:cubicBezTo>
                  <a:pt x="4294666" y="959731"/>
                  <a:pt x="4155415" y="907391"/>
                  <a:pt x="4047443" y="918463"/>
                </a:cubicBezTo>
                <a:cubicBezTo>
                  <a:pt x="3939471" y="929535"/>
                  <a:pt x="3723870" y="849127"/>
                  <a:pt x="3466516" y="918463"/>
                </a:cubicBezTo>
                <a:cubicBezTo>
                  <a:pt x="3209162" y="987799"/>
                  <a:pt x="3089700" y="884694"/>
                  <a:pt x="2842557" y="918463"/>
                </a:cubicBezTo>
                <a:cubicBezTo>
                  <a:pt x="2595414" y="952232"/>
                  <a:pt x="2616169" y="882835"/>
                  <a:pt x="2433756" y="918463"/>
                </a:cubicBezTo>
                <a:cubicBezTo>
                  <a:pt x="2251343" y="954091"/>
                  <a:pt x="2211155" y="897529"/>
                  <a:pt x="2024956" y="918463"/>
                </a:cubicBezTo>
                <a:cubicBezTo>
                  <a:pt x="1838757" y="939397"/>
                  <a:pt x="1652143" y="866766"/>
                  <a:pt x="1444029" y="918463"/>
                </a:cubicBezTo>
                <a:cubicBezTo>
                  <a:pt x="1235915" y="970160"/>
                  <a:pt x="1180245" y="879019"/>
                  <a:pt x="949165" y="918463"/>
                </a:cubicBezTo>
                <a:cubicBezTo>
                  <a:pt x="718085" y="957907"/>
                  <a:pt x="453183" y="883317"/>
                  <a:pt x="153080" y="918463"/>
                </a:cubicBezTo>
                <a:cubicBezTo>
                  <a:pt x="57482" y="921903"/>
                  <a:pt x="10773" y="863840"/>
                  <a:pt x="0" y="765383"/>
                </a:cubicBezTo>
                <a:cubicBezTo>
                  <a:pt x="-4175" y="621237"/>
                  <a:pt x="21119" y="534606"/>
                  <a:pt x="0" y="471478"/>
                </a:cubicBezTo>
                <a:cubicBezTo>
                  <a:pt x="-21119" y="408351"/>
                  <a:pt x="21546" y="255905"/>
                  <a:pt x="0" y="153080"/>
                </a:cubicBezTo>
                <a:close/>
              </a:path>
              <a:path w="4609323" h="918463" stroke="0" extrusionOk="0">
                <a:moveTo>
                  <a:pt x="0" y="153080"/>
                </a:moveTo>
                <a:cubicBezTo>
                  <a:pt x="1335" y="52655"/>
                  <a:pt x="82284" y="-400"/>
                  <a:pt x="153080" y="0"/>
                </a:cubicBezTo>
                <a:cubicBezTo>
                  <a:pt x="285588" y="-25026"/>
                  <a:pt x="406185" y="8818"/>
                  <a:pt x="561880" y="0"/>
                </a:cubicBezTo>
                <a:cubicBezTo>
                  <a:pt x="717575" y="-8818"/>
                  <a:pt x="875937" y="8599"/>
                  <a:pt x="1013713" y="0"/>
                </a:cubicBezTo>
                <a:cubicBezTo>
                  <a:pt x="1151489" y="-8599"/>
                  <a:pt x="1426842" y="11398"/>
                  <a:pt x="1551608" y="0"/>
                </a:cubicBezTo>
                <a:cubicBezTo>
                  <a:pt x="1676374" y="-11398"/>
                  <a:pt x="2009367" y="21259"/>
                  <a:pt x="2132535" y="0"/>
                </a:cubicBezTo>
                <a:cubicBezTo>
                  <a:pt x="2255703" y="-21259"/>
                  <a:pt x="2437024" y="26456"/>
                  <a:pt x="2627399" y="0"/>
                </a:cubicBezTo>
                <a:cubicBezTo>
                  <a:pt x="2817774" y="-26456"/>
                  <a:pt x="3112018" y="28848"/>
                  <a:pt x="3251357" y="0"/>
                </a:cubicBezTo>
                <a:cubicBezTo>
                  <a:pt x="3390696" y="-28848"/>
                  <a:pt x="3614285" y="58324"/>
                  <a:pt x="3789253" y="0"/>
                </a:cubicBezTo>
                <a:cubicBezTo>
                  <a:pt x="3964221" y="-58324"/>
                  <a:pt x="4142205" y="10910"/>
                  <a:pt x="4456243" y="0"/>
                </a:cubicBezTo>
                <a:cubicBezTo>
                  <a:pt x="4534854" y="3307"/>
                  <a:pt x="4592105" y="57089"/>
                  <a:pt x="4609323" y="153080"/>
                </a:cubicBezTo>
                <a:cubicBezTo>
                  <a:pt x="4626738" y="258140"/>
                  <a:pt x="4596761" y="405075"/>
                  <a:pt x="4609323" y="471478"/>
                </a:cubicBezTo>
                <a:cubicBezTo>
                  <a:pt x="4621885" y="537881"/>
                  <a:pt x="4580347" y="628787"/>
                  <a:pt x="4609323" y="765383"/>
                </a:cubicBezTo>
                <a:cubicBezTo>
                  <a:pt x="4605594" y="858992"/>
                  <a:pt x="4547699" y="895251"/>
                  <a:pt x="4456243" y="918463"/>
                </a:cubicBezTo>
                <a:cubicBezTo>
                  <a:pt x="4349646" y="955882"/>
                  <a:pt x="4199397" y="900041"/>
                  <a:pt x="3961379" y="918463"/>
                </a:cubicBezTo>
                <a:cubicBezTo>
                  <a:pt x="3723361" y="936885"/>
                  <a:pt x="3650923" y="875732"/>
                  <a:pt x="3466516" y="918463"/>
                </a:cubicBezTo>
                <a:cubicBezTo>
                  <a:pt x="3282109" y="961194"/>
                  <a:pt x="3185488" y="889961"/>
                  <a:pt x="2971652" y="918463"/>
                </a:cubicBezTo>
                <a:cubicBezTo>
                  <a:pt x="2757816" y="946965"/>
                  <a:pt x="2709386" y="901224"/>
                  <a:pt x="2476788" y="918463"/>
                </a:cubicBezTo>
                <a:cubicBezTo>
                  <a:pt x="2244190" y="935702"/>
                  <a:pt x="2132786" y="914465"/>
                  <a:pt x="1981924" y="918463"/>
                </a:cubicBezTo>
                <a:cubicBezTo>
                  <a:pt x="1831062" y="922461"/>
                  <a:pt x="1617033" y="860756"/>
                  <a:pt x="1400997" y="918463"/>
                </a:cubicBezTo>
                <a:cubicBezTo>
                  <a:pt x="1184961" y="976170"/>
                  <a:pt x="1138414" y="876444"/>
                  <a:pt x="992197" y="918463"/>
                </a:cubicBezTo>
                <a:cubicBezTo>
                  <a:pt x="845980" y="960482"/>
                  <a:pt x="346586" y="827598"/>
                  <a:pt x="153080" y="918463"/>
                </a:cubicBezTo>
                <a:cubicBezTo>
                  <a:pt x="61105" y="917844"/>
                  <a:pt x="-11900" y="859733"/>
                  <a:pt x="0" y="765383"/>
                </a:cubicBezTo>
                <a:cubicBezTo>
                  <a:pt x="-3123" y="642921"/>
                  <a:pt x="7490" y="569594"/>
                  <a:pt x="0" y="446985"/>
                </a:cubicBezTo>
                <a:cubicBezTo>
                  <a:pt x="-7490" y="324376"/>
                  <a:pt x="14303" y="299897"/>
                  <a:pt x="0" y="15308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313644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dirty="0">
                <a:solidFill>
                  <a:schemeClr val="tx1"/>
                </a:solidFill>
                <a:latin typeface="Cabin Sketch" panose="020B0503050202020004" pitchFamily="34" charset="0"/>
              </a:rPr>
              <a:t>Incorrecta</a:t>
            </a:r>
          </a:p>
        </p:txBody>
      </p:sp>
      <p:sp>
        <p:nvSpPr>
          <p:cNvPr id="7" name="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6AD5F98-F237-4174-B26A-DED8955F7F82}"/>
              </a:ext>
            </a:extLst>
          </p:cNvPr>
          <p:cNvSpPr/>
          <p:nvPr/>
        </p:nvSpPr>
        <p:spPr>
          <a:xfrm>
            <a:off x="4170783" y="5240105"/>
            <a:ext cx="4609323" cy="918463"/>
          </a:xfrm>
          <a:custGeom>
            <a:avLst/>
            <a:gdLst>
              <a:gd name="connsiteX0" fmla="*/ 0 w 4609323"/>
              <a:gd name="connsiteY0" fmla="*/ 153080 h 918463"/>
              <a:gd name="connsiteX1" fmla="*/ 153080 w 4609323"/>
              <a:gd name="connsiteY1" fmla="*/ 0 h 918463"/>
              <a:gd name="connsiteX2" fmla="*/ 777039 w 4609323"/>
              <a:gd name="connsiteY2" fmla="*/ 0 h 918463"/>
              <a:gd name="connsiteX3" fmla="*/ 1271902 w 4609323"/>
              <a:gd name="connsiteY3" fmla="*/ 0 h 918463"/>
              <a:gd name="connsiteX4" fmla="*/ 1723734 w 4609323"/>
              <a:gd name="connsiteY4" fmla="*/ 0 h 918463"/>
              <a:gd name="connsiteX5" fmla="*/ 2132535 w 4609323"/>
              <a:gd name="connsiteY5" fmla="*/ 0 h 918463"/>
              <a:gd name="connsiteX6" fmla="*/ 2756494 w 4609323"/>
              <a:gd name="connsiteY6" fmla="*/ 0 h 918463"/>
              <a:gd name="connsiteX7" fmla="*/ 3251357 w 4609323"/>
              <a:gd name="connsiteY7" fmla="*/ 0 h 918463"/>
              <a:gd name="connsiteX8" fmla="*/ 3746221 w 4609323"/>
              <a:gd name="connsiteY8" fmla="*/ 0 h 918463"/>
              <a:gd name="connsiteX9" fmla="*/ 4456243 w 4609323"/>
              <a:gd name="connsiteY9" fmla="*/ 0 h 918463"/>
              <a:gd name="connsiteX10" fmla="*/ 4609323 w 4609323"/>
              <a:gd name="connsiteY10" fmla="*/ 153080 h 918463"/>
              <a:gd name="connsiteX11" fmla="*/ 4609323 w 4609323"/>
              <a:gd name="connsiteY11" fmla="*/ 453108 h 918463"/>
              <a:gd name="connsiteX12" fmla="*/ 4609323 w 4609323"/>
              <a:gd name="connsiteY12" fmla="*/ 765383 h 918463"/>
              <a:gd name="connsiteX13" fmla="*/ 4456243 w 4609323"/>
              <a:gd name="connsiteY13" fmla="*/ 918463 h 918463"/>
              <a:gd name="connsiteX14" fmla="*/ 4047443 w 4609323"/>
              <a:gd name="connsiteY14" fmla="*/ 918463 h 918463"/>
              <a:gd name="connsiteX15" fmla="*/ 3466516 w 4609323"/>
              <a:gd name="connsiteY15" fmla="*/ 918463 h 918463"/>
              <a:gd name="connsiteX16" fmla="*/ 2842557 w 4609323"/>
              <a:gd name="connsiteY16" fmla="*/ 918463 h 918463"/>
              <a:gd name="connsiteX17" fmla="*/ 2433756 w 4609323"/>
              <a:gd name="connsiteY17" fmla="*/ 918463 h 918463"/>
              <a:gd name="connsiteX18" fmla="*/ 2024956 w 4609323"/>
              <a:gd name="connsiteY18" fmla="*/ 918463 h 918463"/>
              <a:gd name="connsiteX19" fmla="*/ 1444029 w 4609323"/>
              <a:gd name="connsiteY19" fmla="*/ 918463 h 918463"/>
              <a:gd name="connsiteX20" fmla="*/ 949165 w 4609323"/>
              <a:gd name="connsiteY20" fmla="*/ 918463 h 918463"/>
              <a:gd name="connsiteX21" fmla="*/ 153080 w 4609323"/>
              <a:gd name="connsiteY21" fmla="*/ 918463 h 918463"/>
              <a:gd name="connsiteX22" fmla="*/ 0 w 4609323"/>
              <a:gd name="connsiteY22" fmla="*/ 765383 h 918463"/>
              <a:gd name="connsiteX23" fmla="*/ 0 w 4609323"/>
              <a:gd name="connsiteY23" fmla="*/ 471478 h 918463"/>
              <a:gd name="connsiteX24" fmla="*/ 0 w 4609323"/>
              <a:gd name="connsiteY24" fmla="*/ 153080 h 91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609323" h="918463" fill="none" extrusionOk="0">
                <a:moveTo>
                  <a:pt x="0" y="153080"/>
                </a:moveTo>
                <a:cubicBezTo>
                  <a:pt x="8892" y="77166"/>
                  <a:pt x="67053" y="-5614"/>
                  <a:pt x="153080" y="0"/>
                </a:cubicBezTo>
                <a:cubicBezTo>
                  <a:pt x="409295" y="-1973"/>
                  <a:pt x="551171" y="12310"/>
                  <a:pt x="777039" y="0"/>
                </a:cubicBezTo>
                <a:cubicBezTo>
                  <a:pt x="1002907" y="-12310"/>
                  <a:pt x="1046741" y="54195"/>
                  <a:pt x="1271902" y="0"/>
                </a:cubicBezTo>
                <a:cubicBezTo>
                  <a:pt x="1497063" y="-54195"/>
                  <a:pt x="1528790" y="27689"/>
                  <a:pt x="1723734" y="0"/>
                </a:cubicBezTo>
                <a:cubicBezTo>
                  <a:pt x="1918678" y="-27689"/>
                  <a:pt x="1935913" y="47415"/>
                  <a:pt x="2132535" y="0"/>
                </a:cubicBezTo>
                <a:cubicBezTo>
                  <a:pt x="2329157" y="-47415"/>
                  <a:pt x="2548503" y="42857"/>
                  <a:pt x="2756494" y="0"/>
                </a:cubicBezTo>
                <a:cubicBezTo>
                  <a:pt x="2964485" y="-42857"/>
                  <a:pt x="3136894" y="25167"/>
                  <a:pt x="3251357" y="0"/>
                </a:cubicBezTo>
                <a:cubicBezTo>
                  <a:pt x="3365820" y="-25167"/>
                  <a:pt x="3543048" y="21232"/>
                  <a:pt x="3746221" y="0"/>
                </a:cubicBezTo>
                <a:cubicBezTo>
                  <a:pt x="3949394" y="-21232"/>
                  <a:pt x="4165502" y="37644"/>
                  <a:pt x="4456243" y="0"/>
                </a:cubicBezTo>
                <a:cubicBezTo>
                  <a:pt x="4529092" y="3946"/>
                  <a:pt x="4623886" y="69945"/>
                  <a:pt x="4609323" y="153080"/>
                </a:cubicBezTo>
                <a:cubicBezTo>
                  <a:pt x="4631000" y="260169"/>
                  <a:pt x="4599370" y="314806"/>
                  <a:pt x="4609323" y="453108"/>
                </a:cubicBezTo>
                <a:cubicBezTo>
                  <a:pt x="4619276" y="591410"/>
                  <a:pt x="4606551" y="623164"/>
                  <a:pt x="4609323" y="765383"/>
                </a:cubicBezTo>
                <a:cubicBezTo>
                  <a:pt x="4612234" y="852445"/>
                  <a:pt x="4555331" y="906140"/>
                  <a:pt x="4456243" y="918463"/>
                </a:cubicBezTo>
                <a:cubicBezTo>
                  <a:pt x="4294666" y="959731"/>
                  <a:pt x="4155415" y="907391"/>
                  <a:pt x="4047443" y="918463"/>
                </a:cubicBezTo>
                <a:cubicBezTo>
                  <a:pt x="3939471" y="929535"/>
                  <a:pt x="3723870" y="849127"/>
                  <a:pt x="3466516" y="918463"/>
                </a:cubicBezTo>
                <a:cubicBezTo>
                  <a:pt x="3209162" y="987799"/>
                  <a:pt x="3089700" y="884694"/>
                  <a:pt x="2842557" y="918463"/>
                </a:cubicBezTo>
                <a:cubicBezTo>
                  <a:pt x="2595414" y="952232"/>
                  <a:pt x="2616169" y="882835"/>
                  <a:pt x="2433756" y="918463"/>
                </a:cubicBezTo>
                <a:cubicBezTo>
                  <a:pt x="2251343" y="954091"/>
                  <a:pt x="2211155" y="897529"/>
                  <a:pt x="2024956" y="918463"/>
                </a:cubicBezTo>
                <a:cubicBezTo>
                  <a:pt x="1838757" y="939397"/>
                  <a:pt x="1652143" y="866766"/>
                  <a:pt x="1444029" y="918463"/>
                </a:cubicBezTo>
                <a:cubicBezTo>
                  <a:pt x="1235915" y="970160"/>
                  <a:pt x="1180245" y="879019"/>
                  <a:pt x="949165" y="918463"/>
                </a:cubicBezTo>
                <a:cubicBezTo>
                  <a:pt x="718085" y="957907"/>
                  <a:pt x="453183" y="883317"/>
                  <a:pt x="153080" y="918463"/>
                </a:cubicBezTo>
                <a:cubicBezTo>
                  <a:pt x="57482" y="921903"/>
                  <a:pt x="10773" y="863840"/>
                  <a:pt x="0" y="765383"/>
                </a:cubicBezTo>
                <a:cubicBezTo>
                  <a:pt x="-4175" y="621237"/>
                  <a:pt x="21119" y="534606"/>
                  <a:pt x="0" y="471478"/>
                </a:cubicBezTo>
                <a:cubicBezTo>
                  <a:pt x="-21119" y="408351"/>
                  <a:pt x="21546" y="255905"/>
                  <a:pt x="0" y="153080"/>
                </a:cubicBezTo>
                <a:close/>
              </a:path>
              <a:path w="4609323" h="918463" stroke="0" extrusionOk="0">
                <a:moveTo>
                  <a:pt x="0" y="153080"/>
                </a:moveTo>
                <a:cubicBezTo>
                  <a:pt x="1335" y="52655"/>
                  <a:pt x="82284" y="-400"/>
                  <a:pt x="153080" y="0"/>
                </a:cubicBezTo>
                <a:cubicBezTo>
                  <a:pt x="285588" y="-25026"/>
                  <a:pt x="406185" y="8818"/>
                  <a:pt x="561880" y="0"/>
                </a:cubicBezTo>
                <a:cubicBezTo>
                  <a:pt x="717575" y="-8818"/>
                  <a:pt x="875937" y="8599"/>
                  <a:pt x="1013713" y="0"/>
                </a:cubicBezTo>
                <a:cubicBezTo>
                  <a:pt x="1151489" y="-8599"/>
                  <a:pt x="1426842" y="11398"/>
                  <a:pt x="1551608" y="0"/>
                </a:cubicBezTo>
                <a:cubicBezTo>
                  <a:pt x="1676374" y="-11398"/>
                  <a:pt x="2009367" y="21259"/>
                  <a:pt x="2132535" y="0"/>
                </a:cubicBezTo>
                <a:cubicBezTo>
                  <a:pt x="2255703" y="-21259"/>
                  <a:pt x="2437024" y="26456"/>
                  <a:pt x="2627399" y="0"/>
                </a:cubicBezTo>
                <a:cubicBezTo>
                  <a:pt x="2817774" y="-26456"/>
                  <a:pt x="3112018" y="28848"/>
                  <a:pt x="3251357" y="0"/>
                </a:cubicBezTo>
                <a:cubicBezTo>
                  <a:pt x="3390696" y="-28848"/>
                  <a:pt x="3614285" y="58324"/>
                  <a:pt x="3789253" y="0"/>
                </a:cubicBezTo>
                <a:cubicBezTo>
                  <a:pt x="3964221" y="-58324"/>
                  <a:pt x="4142205" y="10910"/>
                  <a:pt x="4456243" y="0"/>
                </a:cubicBezTo>
                <a:cubicBezTo>
                  <a:pt x="4534854" y="3307"/>
                  <a:pt x="4592105" y="57089"/>
                  <a:pt x="4609323" y="153080"/>
                </a:cubicBezTo>
                <a:cubicBezTo>
                  <a:pt x="4626738" y="258140"/>
                  <a:pt x="4596761" y="405075"/>
                  <a:pt x="4609323" y="471478"/>
                </a:cubicBezTo>
                <a:cubicBezTo>
                  <a:pt x="4621885" y="537881"/>
                  <a:pt x="4580347" y="628787"/>
                  <a:pt x="4609323" y="765383"/>
                </a:cubicBezTo>
                <a:cubicBezTo>
                  <a:pt x="4605594" y="858992"/>
                  <a:pt x="4547699" y="895251"/>
                  <a:pt x="4456243" y="918463"/>
                </a:cubicBezTo>
                <a:cubicBezTo>
                  <a:pt x="4349646" y="955882"/>
                  <a:pt x="4199397" y="900041"/>
                  <a:pt x="3961379" y="918463"/>
                </a:cubicBezTo>
                <a:cubicBezTo>
                  <a:pt x="3723361" y="936885"/>
                  <a:pt x="3650923" y="875732"/>
                  <a:pt x="3466516" y="918463"/>
                </a:cubicBezTo>
                <a:cubicBezTo>
                  <a:pt x="3282109" y="961194"/>
                  <a:pt x="3185488" y="889961"/>
                  <a:pt x="2971652" y="918463"/>
                </a:cubicBezTo>
                <a:cubicBezTo>
                  <a:pt x="2757816" y="946965"/>
                  <a:pt x="2709386" y="901224"/>
                  <a:pt x="2476788" y="918463"/>
                </a:cubicBezTo>
                <a:cubicBezTo>
                  <a:pt x="2244190" y="935702"/>
                  <a:pt x="2132786" y="914465"/>
                  <a:pt x="1981924" y="918463"/>
                </a:cubicBezTo>
                <a:cubicBezTo>
                  <a:pt x="1831062" y="922461"/>
                  <a:pt x="1617033" y="860756"/>
                  <a:pt x="1400997" y="918463"/>
                </a:cubicBezTo>
                <a:cubicBezTo>
                  <a:pt x="1184961" y="976170"/>
                  <a:pt x="1138414" y="876444"/>
                  <a:pt x="992197" y="918463"/>
                </a:cubicBezTo>
                <a:cubicBezTo>
                  <a:pt x="845980" y="960482"/>
                  <a:pt x="346586" y="827598"/>
                  <a:pt x="153080" y="918463"/>
                </a:cubicBezTo>
                <a:cubicBezTo>
                  <a:pt x="61105" y="917844"/>
                  <a:pt x="-11900" y="859733"/>
                  <a:pt x="0" y="765383"/>
                </a:cubicBezTo>
                <a:cubicBezTo>
                  <a:pt x="-3123" y="642921"/>
                  <a:pt x="7490" y="569594"/>
                  <a:pt x="0" y="446985"/>
                </a:cubicBezTo>
                <a:cubicBezTo>
                  <a:pt x="-7490" y="324376"/>
                  <a:pt x="14303" y="299897"/>
                  <a:pt x="0" y="15308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313644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dirty="0">
                <a:solidFill>
                  <a:schemeClr val="tx1"/>
                </a:solidFill>
                <a:latin typeface="Cabin Sketch" panose="020B0503050202020004" pitchFamily="34" charset="0"/>
              </a:rPr>
              <a:t>Incorrecta</a:t>
            </a:r>
          </a:p>
        </p:txBody>
      </p:sp>
    </p:spTree>
    <p:extLst>
      <p:ext uri="{BB962C8B-B14F-4D97-AF65-F5344CB8AC3E}">
        <p14:creationId xmlns:p14="http://schemas.microsoft.com/office/powerpoint/2010/main" val="34012312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rush"/>
        <p:sndAc>
          <p:stSnd>
            <p:snd r:embed="rId2" name="SONIDO FONDO PREGUNTA.wav"/>
          </p:stSnd>
        </p:sndAc>
      </p:transition>
    </mc:Choice>
    <mc:Fallback xmlns="">
      <p:transition spd="slow" advClick="0">
        <p:fade/>
        <p:sndAc>
          <p:stSnd>
            <p:snd r:embed="rId4" name="SONIDO FONDO PREGUNT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0683DF-96B6-4E35-A49D-CF6A66AAF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0852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MX" sz="7200" dirty="0">
                <a:latin typeface="Cabin Sketch" panose="020B0503050202020004" pitchFamily="34" charset="0"/>
              </a:rPr>
              <a:t>Sigue intentando </a:t>
            </a:r>
            <a:r>
              <a:rPr lang="es-MX" sz="7200" dirty="0">
                <a:latin typeface="Cabin Sketch" panose="020B0503050202020004" pitchFamily="34" charset="0"/>
                <a:sym typeface="Wingdings" panose="05000000000000000000" pitchFamily="2" charset="2"/>
              </a:rPr>
              <a:t></a:t>
            </a:r>
            <a:endParaRPr lang="es-MX" sz="7200" dirty="0">
              <a:latin typeface="Cabin Sketch" panose="020B0503050202020004" pitchFamily="34" charset="0"/>
            </a:endParaRPr>
          </a:p>
        </p:txBody>
      </p:sp>
      <p:sp>
        <p:nvSpPr>
          <p:cNvPr id="4" name="Rectángulo: esquinas redondeadas 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0FA14AD-33CF-46A2-9ED2-EA0E5E15CE7B}"/>
              </a:ext>
            </a:extLst>
          </p:cNvPr>
          <p:cNvSpPr/>
          <p:nvPr/>
        </p:nvSpPr>
        <p:spPr>
          <a:xfrm>
            <a:off x="8593494" y="5441594"/>
            <a:ext cx="3172408" cy="918463"/>
          </a:xfrm>
          <a:custGeom>
            <a:avLst/>
            <a:gdLst>
              <a:gd name="connsiteX0" fmla="*/ 0 w 3172408"/>
              <a:gd name="connsiteY0" fmla="*/ 153080 h 918463"/>
              <a:gd name="connsiteX1" fmla="*/ 153080 w 3172408"/>
              <a:gd name="connsiteY1" fmla="*/ 0 h 918463"/>
              <a:gd name="connsiteX2" fmla="*/ 669005 w 3172408"/>
              <a:gd name="connsiteY2" fmla="*/ 0 h 918463"/>
              <a:gd name="connsiteX3" fmla="*/ 1242254 w 3172408"/>
              <a:gd name="connsiteY3" fmla="*/ 0 h 918463"/>
              <a:gd name="connsiteX4" fmla="*/ 1815504 w 3172408"/>
              <a:gd name="connsiteY4" fmla="*/ 0 h 918463"/>
              <a:gd name="connsiteX5" fmla="*/ 2302766 w 3172408"/>
              <a:gd name="connsiteY5" fmla="*/ 0 h 918463"/>
              <a:gd name="connsiteX6" fmla="*/ 3019328 w 3172408"/>
              <a:gd name="connsiteY6" fmla="*/ 0 h 918463"/>
              <a:gd name="connsiteX7" fmla="*/ 3172408 w 3172408"/>
              <a:gd name="connsiteY7" fmla="*/ 153080 h 918463"/>
              <a:gd name="connsiteX8" fmla="*/ 3172408 w 3172408"/>
              <a:gd name="connsiteY8" fmla="*/ 465355 h 918463"/>
              <a:gd name="connsiteX9" fmla="*/ 3172408 w 3172408"/>
              <a:gd name="connsiteY9" fmla="*/ 765383 h 918463"/>
              <a:gd name="connsiteX10" fmla="*/ 3019328 w 3172408"/>
              <a:gd name="connsiteY10" fmla="*/ 918463 h 918463"/>
              <a:gd name="connsiteX11" fmla="*/ 2417416 w 3172408"/>
              <a:gd name="connsiteY11" fmla="*/ 918463 h 918463"/>
              <a:gd name="connsiteX12" fmla="*/ 1872829 w 3172408"/>
              <a:gd name="connsiteY12" fmla="*/ 918463 h 918463"/>
              <a:gd name="connsiteX13" fmla="*/ 1242254 w 3172408"/>
              <a:gd name="connsiteY13" fmla="*/ 918463 h 918463"/>
              <a:gd name="connsiteX14" fmla="*/ 697667 w 3172408"/>
              <a:gd name="connsiteY14" fmla="*/ 918463 h 918463"/>
              <a:gd name="connsiteX15" fmla="*/ 153080 w 3172408"/>
              <a:gd name="connsiteY15" fmla="*/ 918463 h 918463"/>
              <a:gd name="connsiteX16" fmla="*/ 0 w 3172408"/>
              <a:gd name="connsiteY16" fmla="*/ 765383 h 918463"/>
              <a:gd name="connsiteX17" fmla="*/ 0 w 3172408"/>
              <a:gd name="connsiteY17" fmla="*/ 453108 h 918463"/>
              <a:gd name="connsiteX18" fmla="*/ 0 w 3172408"/>
              <a:gd name="connsiteY18" fmla="*/ 153080 h 91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172408" h="918463" fill="none" extrusionOk="0">
                <a:moveTo>
                  <a:pt x="0" y="153080"/>
                </a:moveTo>
                <a:cubicBezTo>
                  <a:pt x="2194" y="63301"/>
                  <a:pt x="54009" y="3192"/>
                  <a:pt x="153080" y="0"/>
                </a:cubicBezTo>
                <a:cubicBezTo>
                  <a:pt x="346981" y="-19841"/>
                  <a:pt x="427325" y="31046"/>
                  <a:pt x="669005" y="0"/>
                </a:cubicBezTo>
                <a:cubicBezTo>
                  <a:pt x="910685" y="-31046"/>
                  <a:pt x="957513" y="8067"/>
                  <a:pt x="1242254" y="0"/>
                </a:cubicBezTo>
                <a:cubicBezTo>
                  <a:pt x="1526995" y="-8067"/>
                  <a:pt x="1675565" y="61758"/>
                  <a:pt x="1815504" y="0"/>
                </a:cubicBezTo>
                <a:cubicBezTo>
                  <a:pt x="1955443" y="-61758"/>
                  <a:pt x="2203923" y="25556"/>
                  <a:pt x="2302766" y="0"/>
                </a:cubicBezTo>
                <a:cubicBezTo>
                  <a:pt x="2401609" y="-25556"/>
                  <a:pt x="2763003" y="62724"/>
                  <a:pt x="3019328" y="0"/>
                </a:cubicBezTo>
                <a:cubicBezTo>
                  <a:pt x="3095096" y="-2192"/>
                  <a:pt x="3190807" y="68258"/>
                  <a:pt x="3172408" y="153080"/>
                </a:cubicBezTo>
                <a:cubicBezTo>
                  <a:pt x="3204134" y="303853"/>
                  <a:pt x="3140894" y="369409"/>
                  <a:pt x="3172408" y="465355"/>
                </a:cubicBezTo>
                <a:cubicBezTo>
                  <a:pt x="3203922" y="561302"/>
                  <a:pt x="3157403" y="637739"/>
                  <a:pt x="3172408" y="765383"/>
                </a:cubicBezTo>
                <a:cubicBezTo>
                  <a:pt x="3168919" y="852933"/>
                  <a:pt x="3105563" y="920710"/>
                  <a:pt x="3019328" y="918463"/>
                </a:cubicBezTo>
                <a:cubicBezTo>
                  <a:pt x="2813662" y="960281"/>
                  <a:pt x="2665319" y="898235"/>
                  <a:pt x="2417416" y="918463"/>
                </a:cubicBezTo>
                <a:cubicBezTo>
                  <a:pt x="2169513" y="938691"/>
                  <a:pt x="2004055" y="867729"/>
                  <a:pt x="1872829" y="918463"/>
                </a:cubicBezTo>
                <a:cubicBezTo>
                  <a:pt x="1741603" y="969197"/>
                  <a:pt x="1454586" y="866714"/>
                  <a:pt x="1242254" y="918463"/>
                </a:cubicBezTo>
                <a:cubicBezTo>
                  <a:pt x="1029922" y="970212"/>
                  <a:pt x="944273" y="887332"/>
                  <a:pt x="697667" y="918463"/>
                </a:cubicBezTo>
                <a:cubicBezTo>
                  <a:pt x="451061" y="949594"/>
                  <a:pt x="353722" y="893527"/>
                  <a:pt x="153080" y="918463"/>
                </a:cubicBezTo>
                <a:cubicBezTo>
                  <a:pt x="67585" y="899062"/>
                  <a:pt x="-352" y="857986"/>
                  <a:pt x="0" y="765383"/>
                </a:cubicBezTo>
                <a:cubicBezTo>
                  <a:pt x="-25362" y="650517"/>
                  <a:pt x="34076" y="593677"/>
                  <a:pt x="0" y="453108"/>
                </a:cubicBezTo>
                <a:cubicBezTo>
                  <a:pt x="-34076" y="312539"/>
                  <a:pt x="22931" y="222876"/>
                  <a:pt x="0" y="153080"/>
                </a:cubicBezTo>
                <a:close/>
              </a:path>
              <a:path w="3172408" h="918463" stroke="0" extrusionOk="0">
                <a:moveTo>
                  <a:pt x="0" y="153080"/>
                </a:moveTo>
                <a:cubicBezTo>
                  <a:pt x="1335" y="52655"/>
                  <a:pt x="82284" y="-400"/>
                  <a:pt x="153080" y="0"/>
                </a:cubicBezTo>
                <a:cubicBezTo>
                  <a:pt x="293208" y="-53848"/>
                  <a:pt x="413841" y="25196"/>
                  <a:pt x="640342" y="0"/>
                </a:cubicBezTo>
                <a:cubicBezTo>
                  <a:pt x="866843" y="-25196"/>
                  <a:pt x="949096" y="20265"/>
                  <a:pt x="1156267" y="0"/>
                </a:cubicBezTo>
                <a:cubicBezTo>
                  <a:pt x="1363438" y="-20265"/>
                  <a:pt x="1483350" y="23398"/>
                  <a:pt x="1729516" y="0"/>
                </a:cubicBezTo>
                <a:cubicBezTo>
                  <a:pt x="1975682" y="-23398"/>
                  <a:pt x="2161072" y="43454"/>
                  <a:pt x="2331428" y="0"/>
                </a:cubicBezTo>
                <a:cubicBezTo>
                  <a:pt x="2501784" y="-43454"/>
                  <a:pt x="2696975" y="68117"/>
                  <a:pt x="3019328" y="0"/>
                </a:cubicBezTo>
                <a:cubicBezTo>
                  <a:pt x="3107574" y="1358"/>
                  <a:pt x="3160626" y="67180"/>
                  <a:pt x="3172408" y="153080"/>
                </a:cubicBezTo>
                <a:cubicBezTo>
                  <a:pt x="3175395" y="296627"/>
                  <a:pt x="3170398" y="310976"/>
                  <a:pt x="3172408" y="440862"/>
                </a:cubicBezTo>
                <a:cubicBezTo>
                  <a:pt x="3174418" y="570748"/>
                  <a:pt x="3163239" y="671490"/>
                  <a:pt x="3172408" y="765383"/>
                </a:cubicBezTo>
                <a:cubicBezTo>
                  <a:pt x="3171363" y="847123"/>
                  <a:pt x="3105776" y="933728"/>
                  <a:pt x="3019328" y="918463"/>
                </a:cubicBezTo>
                <a:cubicBezTo>
                  <a:pt x="2869815" y="984099"/>
                  <a:pt x="2693851" y="915858"/>
                  <a:pt x="2446078" y="918463"/>
                </a:cubicBezTo>
                <a:cubicBezTo>
                  <a:pt x="2198305" y="921068"/>
                  <a:pt x="2059167" y="910328"/>
                  <a:pt x="1815504" y="918463"/>
                </a:cubicBezTo>
                <a:cubicBezTo>
                  <a:pt x="1571841" y="926598"/>
                  <a:pt x="1510850" y="872335"/>
                  <a:pt x="1299579" y="918463"/>
                </a:cubicBezTo>
                <a:cubicBezTo>
                  <a:pt x="1088308" y="964591"/>
                  <a:pt x="930979" y="861772"/>
                  <a:pt x="812317" y="918463"/>
                </a:cubicBezTo>
                <a:cubicBezTo>
                  <a:pt x="693655" y="975154"/>
                  <a:pt x="427867" y="847333"/>
                  <a:pt x="153080" y="918463"/>
                </a:cubicBezTo>
                <a:cubicBezTo>
                  <a:pt x="74856" y="919361"/>
                  <a:pt x="-17876" y="843023"/>
                  <a:pt x="0" y="765383"/>
                </a:cubicBezTo>
                <a:cubicBezTo>
                  <a:pt x="-24220" y="617359"/>
                  <a:pt x="32421" y="521081"/>
                  <a:pt x="0" y="459232"/>
                </a:cubicBezTo>
                <a:cubicBezTo>
                  <a:pt x="-32421" y="397383"/>
                  <a:pt x="21621" y="218287"/>
                  <a:pt x="0" y="15308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313644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>
                <a:solidFill>
                  <a:schemeClr val="tx1"/>
                </a:solidFill>
                <a:latin typeface="Cabin Sketch" panose="020B0503050202020004" pitchFamily="34" charset="0"/>
              </a:rPr>
              <a:t>Intentar de nuevo</a:t>
            </a:r>
          </a:p>
        </p:txBody>
      </p:sp>
    </p:spTree>
    <p:extLst>
      <p:ext uri="{BB962C8B-B14F-4D97-AF65-F5344CB8AC3E}">
        <p14:creationId xmlns:p14="http://schemas.microsoft.com/office/powerpoint/2010/main" val="11086309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rush"/>
        <p:sndAc>
          <p:stSnd>
            <p:snd r:embed="rId2" name="SONIDO FALLO.wav"/>
          </p:stSnd>
        </p:sndAc>
      </p:transition>
    </mc:Choice>
    <mc:Fallback xmlns="">
      <p:transition spd="slow" advClick="0">
        <p:fade/>
        <p:sndAc>
          <p:stSnd>
            <p:snd r:embed="rId3" name="SONIDO FALLO.wav"/>
          </p:stSnd>
        </p:sndAc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0683DF-96B6-4E35-A49D-CF6A66AAF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7200" b="1" dirty="0">
                <a:latin typeface="Cabin Sketch" panose="020B0503050202020004" pitchFamily="34" charset="0"/>
              </a:rPr>
              <a:t>8. ¿Aquí va la pregunta?</a:t>
            </a:r>
          </a:p>
        </p:txBody>
      </p:sp>
      <p:sp>
        <p:nvSpPr>
          <p:cNvPr id="4" name="A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0FA14AD-33CF-46A2-9ED2-EA0E5E15CE7B}"/>
              </a:ext>
            </a:extLst>
          </p:cNvPr>
          <p:cNvSpPr/>
          <p:nvPr/>
        </p:nvSpPr>
        <p:spPr>
          <a:xfrm>
            <a:off x="4170783" y="2969768"/>
            <a:ext cx="4609323" cy="918463"/>
          </a:xfrm>
          <a:custGeom>
            <a:avLst/>
            <a:gdLst>
              <a:gd name="connsiteX0" fmla="*/ 0 w 4609323"/>
              <a:gd name="connsiteY0" fmla="*/ 153080 h 918463"/>
              <a:gd name="connsiteX1" fmla="*/ 153080 w 4609323"/>
              <a:gd name="connsiteY1" fmla="*/ 0 h 918463"/>
              <a:gd name="connsiteX2" fmla="*/ 777039 w 4609323"/>
              <a:gd name="connsiteY2" fmla="*/ 0 h 918463"/>
              <a:gd name="connsiteX3" fmla="*/ 1271902 w 4609323"/>
              <a:gd name="connsiteY3" fmla="*/ 0 h 918463"/>
              <a:gd name="connsiteX4" fmla="*/ 1723734 w 4609323"/>
              <a:gd name="connsiteY4" fmla="*/ 0 h 918463"/>
              <a:gd name="connsiteX5" fmla="*/ 2132535 w 4609323"/>
              <a:gd name="connsiteY5" fmla="*/ 0 h 918463"/>
              <a:gd name="connsiteX6" fmla="*/ 2756494 w 4609323"/>
              <a:gd name="connsiteY6" fmla="*/ 0 h 918463"/>
              <a:gd name="connsiteX7" fmla="*/ 3251357 w 4609323"/>
              <a:gd name="connsiteY7" fmla="*/ 0 h 918463"/>
              <a:gd name="connsiteX8" fmla="*/ 3746221 w 4609323"/>
              <a:gd name="connsiteY8" fmla="*/ 0 h 918463"/>
              <a:gd name="connsiteX9" fmla="*/ 4456243 w 4609323"/>
              <a:gd name="connsiteY9" fmla="*/ 0 h 918463"/>
              <a:gd name="connsiteX10" fmla="*/ 4609323 w 4609323"/>
              <a:gd name="connsiteY10" fmla="*/ 153080 h 918463"/>
              <a:gd name="connsiteX11" fmla="*/ 4609323 w 4609323"/>
              <a:gd name="connsiteY11" fmla="*/ 453108 h 918463"/>
              <a:gd name="connsiteX12" fmla="*/ 4609323 w 4609323"/>
              <a:gd name="connsiteY12" fmla="*/ 765383 h 918463"/>
              <a:gd name="connsiteX13" fmla="*/ 4456243 w 4609323"/>
              <a:gd name="connsiteY13" fmla="*/ 918463 h 918463"/>
              <a:gd name="connsiteX14" fmla="*/ 4047443 w 4609323"/>
              <a:gd name="connsiteY14" fmla="*/ 918463 h 918463"/>
              <a:gd name="connsiteX15" fmla="*/ 3466516 w 4609323"/>
              <a:gd name="connsiteY15" fmla="*/ 918463 h 918463"/>
              <a:gd name="connsiteX16" fmla="*/ 2842557 w 4609323"/>
              <a:gd name="connsiteY16" fmla="*/ 918463 h 918463"/>
              <a:gd name="connsiteX17" fmla="*/ 2433756 w 4609323"/>
              <a:gd name="connsiteY17" fmla="*/ 918463 h 918463"/>
              <a:gd name="connsiteX18" fmla="*/ 2024956 w 4609323"/>
              <a:gd name="connsiteY18" fmla="*/ 918463 h 918463"/>
              <a:gd name="connsiteX19" fmla="*/ 1444029 w 4609323"/>
              <a:gd name="connsiteY19" fmla="*/ 918463 h 918463"/>
              <a:gd name="connsiteX20" fmla="*/ 949165 w 4609323"/>
              <a:gd name="connsiteY20" fmla="*/ 918463 h 918463"/>
              <a:gd name="connsiteX21" fmla="*/ 153080 w 4609323"/>
              <a:gd name="connsiteY21" fmla="*/ 918463 h 918463"/>
              <a:gd name="connsiteX22" fmla="*/ 0 w 4609323"/>
              <a:gd name="connsiteY22" fmla="*/ 765383 h 918463"/>
              <a:gd name="connsiteX23" fmla="*/ 0 w 4609323"/>
              <a:gd name="connsiteY23" fmla="*/ 471478 h 918463"/>
              <a:gd name="connsiteX24" fmla="*/ 0 w 4609323"/>
              <a:gd name="connsiteY24" fmla="*/ 153080 h 91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609323" h="918463" fill="none" extrusionOk="0">
                <a:moveTo>
                  <a:pt x="0" y="153080"/>
                </a:moveTo>
                <a:cubicBezTo>
                  <a:pt x="8892" y="77166"/>
                  <a:pt x="67053" y="-5614"/>
                  <a:pt x="153080" y="0"/>
                </a:cubicBezTo>
                <a:cubicBezTo>
                  <a:pt x="409295" y="-1973"/>
                  <a:pt x="551171" y="12310"/>
                  <a:pt x="777039" y="0"/>
                </a:cubicBezTo>
                <a:cubicBezTo>
                  <a:pt x="1002907" y="-12310"/>
                  <a:pt x="1046741" y="54195"/>
                  <a:pt x="1271902" y="0"/>
                </a:cubicBezTo>
                <a:cubicBezTo>
                  <a:pt x="1497063" y="-54195"/>
                  <a:pt x="1528790" y="27689"/>
                  <a:pt x="1723734" y="0"/>
                </a:cubicBezTo>
                <a:cubicBezTo>
                  <a:pt x="1918678" y="-27689"/>
                  <a:pt x="1935913" y="47415"/>
                  <a:pt x="2132535" y="0"/>
                </a:cubicBezTo>
                <a:cubicBezTo>
                  <a:pt x="2329157" y="-47415"/>
                  <a:pt x="2548503" y="42857"/>
                  <a:pt x="2756494" y="0"/>
                </a:cubicBezTo>
                <a:cubicBezTo>
                  <a:pt x="2964485" y="-42857"/>
                  <a:pt x="3136894" y="25167"/>
                  <a:pt x="3251357" y="0"/>
                </a:cubicBezTo>
                <a:cubicBezTo>
                  <a:pt x="3365820" y="-25167"/>
                  <a:pt x="3543048" y="21232"/>
                  <a:pt x="3746221" y="0"/>
                </a:cubicBezTo>
                <a:cubicBezTo>
                  <a:pt x="3949394" y="-21232"/>
                  <a:pt x="4165502" y="37644"/>
                  <a:pt x="4456243" y="0"/>
                </a:cubicBezTo>
                <a:cubicBezTo>
                  <a:pt x="4529092" y="3946"/>
                  <a:pt x="4623886" y="69945"/>
                  <a:pt x="4609323" y="153080"/>
                </a:cubicBezTo>
                <a:cubicBezTo>
                  <a:pt x="4631000" y="260169"/>
                  <a:pt x="4599370" y="314806"/>
                  <a:pt x="4609323" y="453108"/>
                </a:cubicBezTo>
                <a:cubicBezTo>
                  <a:pt x="4619276" y="591410"/>
                  <a:pt x="4606551" y="623164"/>
                  <a:pt x="4609323" y="765383"/>
                </a:cubicBezTo>
                <a:cubicBezTo>
                  <a:pt x="4612234" y="852445"/>
                  <a:pt x="4555331" y="906140"/>
                  <a:pt x="4456243" y="918463"/>
                </a:cubicBezTo>
                <a:cubicBezTo>
                  <a:pt x="4294666" y="959731"/>
                  <a:pt x="4155415" y="907391"/>
                  <a:pt x="4047443" y="918463"/>
                </a:cubicBezTo>
                <a:cubicBezTo>
                  <a:pt x="3939471" y="929535"/>
                  <a:pt x="3723870" y="849127"/>
                  <a:pt x="3466516" y="918463"/>
                </a:cubicBezTo>
                <a:cubicBezTo>
                  <a:pt x="3209162" y="987799"/>
                  <a:pt x="3089700" y="884694"/>
                  <a:pt x="2842557" y="918463"/>
                </a:cubicBezTo>
                <a:cubicBezTo>
                  <a:pt x="2595414" y="952232"/>
                  <a:pt x="2616169" y="882835"/>
                  <a:pt x="2433756" y="918463"/>
                </a:cubicBezTo>
                <a:cubicBezTo>
                  <a:pt x="2251343" y="954091"/>
                  <a:pt x="2211155" y="897529"/>
                  <a:pt x="2024956" y="918463"/>
                </a:cubicBezTo>
                <a:cubicBezTo>
                  <a:pt x="1838757" y="939397"/>
                  <a:pt x="1652143" y="866766"/>
                  <a:pt x="1444029" y="918463"/>
                </a:cubicBezTo>
                <a:cubicBezTo>
                  <a:pt x="1235915" y="970160"/>
                  <a:pt x="1180245" y="879019"/>
                  <a:pt x="949165" y="918463"/>
                </a:cubicBezTo>
                <a:cubicBezTo>
                  <a:pt x="718085" y="957907"/>
                  <a:pt x="453183" y="883317"/>
                  <a:pt x="153080" y="918463"/>
                </a:cubicBezTo>
                <a:cubicBezTo>
                  <a:pt x="57482" y="921903"/>
                  <a:pt x="10773" y="863840"/>
                  <a:pt x="0" y="765383"/>
                </a:cubicBezTo>
                <a:cubicBezTo>
                  <a:pt x="-4175" y="621237"/>
                  <a:pt x="21119" y="534606"/>
                  <a:pt x="0" y="471478"/>
                </a:cubicBezTo>
                <a:cubicBezTo>
                  <a:pt x="-21119" y="408351"/>
                  <a:pt x="21546" y="255905"/>
                  <a:pt x="0" y="153080"/>
                </a:cubicBezTo>
                <a:close/>
              </a:path>
              <a:path w="4609323" h="918463" stroke="0" extrusionOk="0">
                <a:moveTo>
                  <a:pt x="0" y="153080"/>
                </a:moveTo>
                <a:cubicBezTo>
                  <a:pt x="1335" y="52655"/>
                  <a:pt x="82284" y="-400"/>
                  <a:pt x="153080" y="0"/>
                </a:cubicBezTo>
                <a:cubicBezTo>
                  <a:pt x="285588" y="-25026"/>
                  <a:pt x="406185" y="8818"/>
                  <a:pt x="561880" y="0"/>
                </a:cubicBezTo>
                <a:cubicBezTo>
                  <a:pt x="717575" y="-8818"/>
                  <a:pt x="875937" y="8599"/>
                  <a:pt x="1013713" y="0"/>
                </a:cubicBezTo>
                <a:cubicBezTo>
                  <a:pt x="1151489" y="-8599"/>
                  <a:pt x="1426842" y="11398"/>
                  <a:pt x="1551608" y="0"/>
                </a:cubicBezTo>
                <a:cubicBezTo>
                  <a:pt x="1676374" y="-11398"/>
                  <a:pt x="2009367" y="21259"/>
                  <a:pt x="2132535" y="0"/>
                </a:cubicBezTo>
                <a:cubicBezTo>
                  <a:pt x="2255703" y="-21259"/>
                  <a:pt x="2437024" y="26456"/>
                  <a:pt x="2627399" y="0"/>
                </a:cubicBezTo>
                <a:cubicBezTo>
                  <a:pt x="2817774" y="-26456"/>
                  <a:pt x="3112018" y="28848"/>
                  <a:pt x="3251357" y="0"/>
                </a:cubicBezTo>
                <a:cubicBezTo>
                  <a:pt x="3390696" y="-28848"/>
                  <a:pt x="3614285" y="58324"/>
                  <a:pt x="3789253" y="0"/>
                </a:cubicBezTo>
                <a:cubicBezTo>
                  <a:pt x="3964221" y="-58324"/>
                  <a:pt x="4142205" y="10910"/>
                  <a:pt x="4456243" y="0"/>
                </a:cubicBezTo>
                <a:cubicBezTo>
                  <a:pt x="4534854" y="3307"/>
                  <a:pt x="4592105" y="57089"/>
                  <a:pt x="4609323" y="153080"/>
                </a:cubicBezTo>
                <a:cubicBezTo>
                  <a:pt x="4626738" y="258140"/>
                  <a:pt x="4596761" y="405075"/>
                  <a:pt x="4609323" y="471478"/>
                </a:cubicBezTo>
                <a:cubicBezTo>
                  <a:pt x="4621885" y="537881"/>
                  <a:pt x="4580347" y="628787"/>
                  <a:pt x="4609323" y="765383"/>
                </a:cubicBezTo>
                <a:cubicBezTo>
                  <a:pt x="4605594" y="858992"/>
                  <a:pt x="4547699" y="895251"/>
                  <a:pt x="4456243" y="918463"/>
                </a:cubicBezTo>
                <a:cubicBezTo>
                  <a:pt x="4349646" y="955882"/>
                  <a:pt x="4199397" y="900041"/>
                  <a:pt x="3961379" y="918463"/>
                </a:cubicBezTo>
                <a:cubicBezTo>
                  <a:pt x="3723361" y="936885"/>
                  <a:pt x="3650923" y="875732"/>
                  <a:pt x="3466516" y="918463"/>
                </a:cubicBezTo>
                <a:cubicBezTo>
                  <a:pt x="3282109" y="961194"/>
                  <a:pt x="3185488" y="889961"/>
                  <a:pt x="2971652" y="918463"/>
                </a:cubicBezTo>
                <a:cubicBezTo>
                  <a:pt x="2757816" y="946965"/>
                  <a:pt x="2709386" y="901224"/>
                  <a:pt x="2476788" y="918463"/>
                </a:cubicBezTo>
                <a:cubicBezTo>
                  <a:pt x="2244190" y="935702"/>
                  <a:pt x="2132786" y="914465"/>
                  <a:pt x="1981924" y="918463"/>
                </a:cubicBezTo>
                <a:cubicBezTo>
                  <a:pt x="1831062" y="922461"/>
                  <a:pt x="1617033" y="860756"/>
                  <a:pt x="1400997" y="918463"/>
                </a:cubicBezTo>
                <a:cubicBezTo>
                  <a:pt x="1184961" y="976170"/>
                  <a:pt x="1138414" y="876444"/>
                  <a:pt x="992197" y="918463"/>
                </a:cubicBezTo>
                <a:cubicBezTo>
                  <a:pt x="845980" y="960482"/>
                  <a:pt x="346586" y="827598"/>
                  <a:pt x="153080" y="918463"/>
                </a:cubicBezTo>
                <a:cubicBezTo>
                  <a:pt x="61105" y="917844"/>
                  <a:pt x="-11900" y="859733"/>
                  <a:pt x="0" y="765383"/>
                </a:cubicBezTo>
                <a:cubicBezTo>
                  <a:pt x="-3123" y="642921"/>
                  <a:pt x="7490" y="569594"/>
                  <a:pt x="0" y="446985"/>
                </a:cubicBezTo>
                <a:cubicBezTo>
                  <a:pt x="-7490" y="324376"/>
                  <a:pt x="14303" y="299897"/>
                  <a:pt x="0" y="15308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313644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dirty="0">
                <a:solidFill>
                  <a:schemeClr val="tx1"/>
                </a:solidFill>
                <a:latin typeface="Cabin Sketch" panose="020B0503050202020004" pitchFamily="34" charset="0"/>
              </a:rPr>
              <a:t>Incorrecta</a:t>
            </a:r>
          </a:p>
        </p:txBody>
      </p:sp>
      <p:sp>
        <p:nvSpPr>
          <p:cNvPr id="5" name="B">
            <a:hlinkClick r:id="rId3" action="ppaction://hlinksldjump"/>
            <a:extLst>
              <a:ext uri="{FF2B5EF4-FFF2-40B4-BE49-F238E27FC236}">
                <a16:creationId xmlns:a16="http://schemas.microsoft.com/office/drawing/2014/main" id="{B9564877-B313-44FB-95D5-D8159BEB49E5}"/>
              </a:ext>
            </a:extLst>
          </p:cNvPr>
          <p:cNvSpPr/>
          <p:nvPr/>
        </p:nvSpPr>
        <p:spPr>
          <a:xfrm>
            <a:off x="4170783" y="4056965"/>
            <a:ext cx="4609323" cy="918463"/>
          </a:xfrm>
          <a:custGeom>
            <a:avLst/>
            <a:gdLst>
              <a:gd name="connsiteX0" fmla="*/ 0 w 4609323"/>
              <a:gd name="connsiteY0" fmla="*/ 153080 h 918463"/>
              <a:gd name="connsiteX1" fmla="*/ 153080 w 4609323"/>
              <a:gd name="connsiteY1" fmla="*/ 0 h 918463"/>
              <a:gd name="connsiteX2" fmla="*/ 777039 w 4609323"/>
              <a:gd name="connsiteY2" fmla="*/ 0 h 918463"/>
              <a:gd name="connsiteX3" fmla="*/ 1271902 w 4609323"/>
              <a:gd name="connsiteY3" fmla="*/ 0 h 918463"/>
              <a:gd name="connsiteX4" fmla="*/ 1723734 w 4609323"/>
              <a:gd name="connsiteY4" fmla="*/ 0 h 918463"/>
              <a:gd name="connsiteX5" fmla="*/ 2132535 w 4609323"/>
              <a:gd name="connsiteY5" fmla="*/ 0 h 918463"/>
              <a:gd name="connsiteX6" fmla="*/ 2756494 w 4609323"/>
              <a:gd name="connsiteY6" fmla="*/ 0 h 918463"/>
              <a:gd name="connsiteX7" fmla="*/ 3251357 w 4609323"/>
              <a:gd name="connsiteY7" fmla="*/ 0 h 918463"/>
              <a:gd name="connsiteX8" fmla="*/ 3746221 w 4609323"/>
              <a:gd name="connsiteY8" fmla="*/ 0 h 918463"/>
              <a:gd name="connsiteX9" fmla="*/ 4456243 w 4609323"/>
              <a:gd name="connsiteY9" fmla="*/ 0 h 918463"/>
              <a:gd name="connsiteX10" fmla="*/ 4609323 w 4609323"/>
              <a:gd name="connsiteY10" fmla="*/ 153080 h 918463"/>
              <a:gd name="connsiteX11" fmla="*/ 4609323 w 4609323"/>
              <a:gd name="connsiteY11" fmla="*/ 453108 h 918463"/>
              <a:gd name="connsiteX12" fmla="*/ 4609323 w 4609323"/>
              <a:gd name="connsiteY12" fmla="*/ 765383 h 918463"/>
              <a:gd name="connsiteX13" fmla="*/ 4456243 w 4609323"/>
              <a:gd name="connsiteY13" fmla="*/ 918463 h 918463"/>
              <a:gd name="connsiteX14" fmla="*/ 4047443 w 4609323"/>
              <a:gd name="connsiteY14" fmla="*/ 918463 h 918463"/>
              <a:gd name="connsiteX15" fmla="*/ 3466516 w 4609323"/>
              <a:gd name="connsiteY15" fmla="*/ 918463 h 918463"/>
              <a:gd name="connsiteX16" fmla="*/ 2842557 w 4609323"/>
              <a:gd name="connsiteY16" fmla="*/ 918463 h 918463"/>
              <a:gd name="connsiteX17" fmla="*/ 2433756 w 4609323"/>
              <a:gd name="connsiteY17" fmla="*/ 918463 h 918463"/>
              <a:gd name="connsiteX18" fmla="*/ 2024956 w 4609323"/>
              <a:gd name="connsiteY18" fmla="*/ 918463 h 918463"/>
              <a:gd name="connsiteX19" fmla="*/ 1444029 w 4609323"/>
              <a:gd name="connsiteY19" fmla="*/ 918463 h 918463"/>
              <a:gd name="connsiteX20" fmla="*/ 949165 w 4609323"/>
              <a:gd name="connsiteY20" fmla="*/ 918463 h 918463"/>
              <a:gd name="connsiteX21" fmla="*/ 153080 w 4609323"/>
              <a:gd name="connsiteY21" fmla="*/ 918463 h 918463"/>
              <a:gd name="connsiteX22" fmla="*/ 0 w 4609323"/>
              <a:gd name="connsiteY22" fmla="*/ 765383 h 918463"/>
              <a:gd name="connsiteX23" fmla="*/ 0 w 4609323"/>
              <a:gd name="connsiteY23" fmla="*/ 471478 h 918463"/>
              <a:gd name="connsiteX24" fmla="*/ 0 w 4609323"/>
              <a:gd name="connsiteY24" fmla="*/ 153080 h 91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609323" h="918463" fill="none" extrusionOk="0">
                <a:moveTo>
                  <a:pt x="0" y="153080"/>
                </a:moveTo>
                <a:cubicBezTo>
                  <a:pt x="8892" y="77166"/>
                  <a:pt x="67053" y="-5614"/>
                  <a:pt x="153080" y="0"/>
                </a:cubicBezTo>
                <a:cubicBezTo>
                  <a:pt x="409295" y="-1973"/>
                  <a:pt x="551171" y="12310"/>
                  <a:pt x="777039" y="0"/>
                </a:cubicBezTo>
                <a:cubicBezTo>
                  <a:pt x="1002907" y="-12310"/>
                  <a:pt x="1046741" y="54195"/>
                  <a:pt x="1271902" y="0"/>
                </a:cubicBezTo>
                <a:cubicBezTo>
                  <a:pt x="1497063" y="-54195"/>
                  <a:pt x="1528790" y="27689"/>
                  <a:pt x="1723734" y="0"/>
                </a:cubicBezTo>
                <a:cubicBezTo>
                  <a:pt x="1918678" y="-27689"/>
                  <a:pt x="1935913" y="47415"/>
                  <a:pt x="2132535" y="0"/>
                </a:cubicBezTo>
                <a:cubicBezTo>
                  <a:pt x="2329157" y="-47415"/>
                  <a:pt x="2548503" y="42857"/>
                  <a:pt x="2756494" y="0"/>
                </a:cubicBezTo>
                <a:cubicBezTo>
                  <a:pt x="2964485" y="-42857"/>
                  <a:pt x="3136894" y="25167"/>
                  <a:pt x="3251357" y="0"/>
                </a:cubicBezTo>
                <a:cubicBezTo>
                  <a:pt x="3365820" y="-25167"/>
                  <a:pt x="3543048" y="21232"/>
                  <a:pt x="3746221" y="0"/>
                </a:cubicBezTo>
                <a:cubicBezTo>
                  <a:pt x="3949394" y="-21232"/>
                  <a:pt x="4165502" y="37644"/>
                  <a:pt x="4456243" y="0"/>
                </a:cubicBezTo>
                <a:cubicBezTo>
                  <a:pt x="4529092" y="3946"/>
                  <a:pt x="4623886" y="69945"/>
                  <a:pt x="4609323" y="153080"/>
                </a:cubicBezTo>
                <a:cubicBezTo>
                  <a:pt x="4631000" y="260169"/>
                  <a:pt x="4599370" y="314806"/>
                  <a:pt x="4609323" y="453108"/>
                </a:cubicBezTo>
                <a:cubicBezTo>
                  <a:pt x="4619276" y="591410"/>
                  <a:pt x="4606551" y="623164"/>
                  <a:pt x="4609323" y="765383"/>
                </a:cubicBezTo>
                <a:cubicBezTo>
                  <a:pt x="4612234" y="852445"/>
                  <a:pt x="4555331" y="906140"/>
                  <a:pt x="4456243" y="918463"/>
                </a:cubicBezTo>
                <a:cubicBezTo>
                  <a:pt x="4294666" y="959731"/>
                  <a:pt x="4155415" y="907391"/>
                  <a:pt x="4047443" y="918463"/>
                </a:cubicBezTo>
                <a:cubicBezTo>
                  <a:pt x="3939471" y="929535"/>
                  <a:pt x="3723870" y="849127"/>
                  <a:pt x="3466516" y="918463"/>
                </a:cubicBezTo>
                <a:cubicBezTo>
                  <a:pt x="3209162" y="987799"/>
                  <a:pt x="3089700" y="884694"/>
                  <a:pt x="2842557" y="918463"/>
                </a:cubicBezTo>
                <a:cubicBezTo>
                  <a:pt x="2595414" y="952232"/>
                  <a:pt x="2616169" y="882835"/>
                  <a:pt x="2433756" y="918463"/>
                </a:cubicBezTo>
                <a:cubicBezTo>
                  <a:pt x="2251343" y="954091"/>
                  <a:pt x="2211155" y="897529"/>
                  <a:pt x="2024956" y="918463"/>
                </a:cubicBezTo>
                <a:cubicBezTo>
                  <a:pt x="1838757" y="939397"/>
                  <a:pt x="1652143" y="866766"/>
                  <a:pt x="1444029" y="918463"/>
                </a:cubicBezTo>
                <a:cubicBezTo>
                  <a:pt x="1235915" y="970160"/>
                  <a:pt x="1180245" y="879019"/>
                  <a:pt x="949165" y="918463"/>
                </a:cubicBezTo>
                <a:cubicBezTo>
                  <a:pt x="718085" y="957907"/>
                  <a:pt x="453183" y="883317"/>
                  <a:pt x="153080" y="918463"/>
                </a:cubicBezTo>
                <a:cubicBezTo>
                  <a:pt x="57482" y="921903"/>
                  <a:pt x="10773" y="863840"/>
                  <a:pt x="0" y="765383"/>
                </a:cubicBezTo>
                <a:cubicBezTo>
                  <a:pt x="-4175" y="621237"/>
                  <a:pt x="21119" y="534606"/>
                  <a:pt x="0" y="471478"/>
                </a:cubicBezTo>
                <a:cubicBezTo>
                  <a:pt x="-21119" y="408351"/>
                  <a:pt x="21546" y="255905"/>
                  <a:pt x="0" y="153080"/>
                </a:cubicBezTo>
                <a:close/>
              </a:path>
              <a:path w="4609323" h="918463" stroke="0" extrusionOk="0">
                <a:moveTo>
                  <a:pt x="0" y="153080"/>
                </a:moveTo>
                <a:cubicBezTo>
                  <a:pt x="1335" y="52655"/>
                  <a:pt x="82284" y="-400"/>
                  <a:pt x="153080" y="0"/>
                </a:cubicBezTo>
                <a:cubicBezTo>
                  <a:pt x="285588" y="-25026"/>
                  <a:pt x="406185" y="8818"/>
                  <a:pt x="561880" y="0"/>
                </a:cubicBezTo>
                <a:cubicBezTo>
                  <a:pt x="717575" y="-8818"/>
                  <a:pt x="875937" y="8599"/>
                  <a:pt x="1013713" y="0"/>
                </a:cubicBezTo>
                <a:cubicBezTo>
                  <a:pt x="1151489" y="-8599"/>
                  <a:pt x="1426842" y="11398"/>
                  <a:pt x="1551608" y="0"/>
                </a:cubicBezTo>
                <a:cubicBezTo>
                  <a:pt x="1676374" y="-11398"/>
                  <a:pt x="2009367" y="21259"/>
                  <a:pt x="2132535" y="0"/>
                </a:cubicBezTo>
                <a:cubicBezTo>
                  <a:pt x="2255703" y="-21259"/>
                  <a:pt x="2437024" y="26456"/>
                  <a:pt x="2627399" y="0"/>
                </a:cubicBezTo>
                <a:cubicBezTo>
                  <a:pt x="2817774" y="-26456"/>
                  <a:pt x="3112018" y="28848"/>
                  <a:pt x="3251357" y="0"/>
                </a:cubicBezTo>
                <a:cubicBezTo>
                  <a:pt x="3390696" y="-28848"/>
                  <a:pt x="3614285" y="58324"/>
                  <a:pt x="3789253" y="0"/>
                </a:cubicBezTo>
                <a:cubicBezTo>
                  <a:pt x="3964221" y="-58324"/>
                  <a:pt x="4142205" y="10910"/>
                  <a:pt x="4456243" y="0"/>
                </a:cubicBezTo>
                <a:cubicBezTo>
                  <a:pt x="4534854" y="3307"/>
                  <a:pt x="4592105" y="57089"/>
                  <a:pt x="4609323" y="153080"/>
                </a:cubicBezTo>
                <a:cubicBezTo>
                  <a:pt x="4626738" y="258140"/>
                  <a:pt x="4596761" y="405075"/>
                  <a:pt x="4609323" y="471478"/>
                </a:cubicBezTo>
                <a:cubicBezTo>
                  <a:pt x="4621885" y="537881"/>
                  <a:pt x="4580347" y="628787"/>
                  <a:pt x="4609323" y="765383"/>
                </a:cubicBezTo>
                <a:cubicBezTo>
                  <a:pt x="4605594" y="858992"/>
                  <a:pt x="4547699" y="895251"/>
                  <a:pt x="4456243" y="918463"/>
                </a:cubicBezTo>
                <a:cubicBezTo>
                  <a:pt x="4349646" y="955882"/>
                  <a:pt x="4199397" y="900041"/>
                  <a:pt x="3961379" y="918463"/>
                </a:cubicBezTo>
                <a:cubicBezTo>
                  <a:pt x="3723361" y="936885"/>
                  <a:pt x="3650923" y="875732"/>
                  <a:pt x="3466516" y="918463"/>
                </a:cubicBezTo>
                <a:cubicBezTo>
                  <a:pt x="3282109" y="961194"/>
                  <a:pt x="3185488" y="889961"/>
                  <a:pt x="2971652" y="918463"/>
                </a:cubicBezTo>
                <a:cubicBezTo>
                  <a:pt x="2757816" y="946965"/>
                  <a:pt x="2709386" y="901224"/>
                  <a:pt x="2476788" y="918463"/>
                </a:cubicBezTo>
                <a:cubicBezTo>
                  <a:pt x="2244190" y="935702"/>
                  <a:pt x="2132786" y="914465"/>
                  <a:pt x="1981924" y="918463"/>
                </a:cubicBezTo>
                <a:cubicBezTo>
                  <a:pt x="1831062" y="922461"/>
                  <a:pt x="1617033" y="860756"/>
                  <a:pt x="1400997" y="918463"/>
                </a:cubicBezTo>
                <a:cubicBezTo>
                  <a:pt x="1184961" y="976170"/>
                  <a:pt x="1138414" y="876444"/>
                  <a:pt x="992197" y="918463"/>
                </a:cubicBezTo>
                <a:cubicBezTo>
                  <a:pt x="845980" y="960482"/>
                  <a:pt x="346586" y="827598"/>
                  <a:pt x="153080" y="918463"/>
                </a:cubicBezTo>
                <a:cubicBezTo>
                  <a:pt x="61105" y="917844"/>
                  <a:pt x="-11900" y="859733"/>
                  <a:pt x="0" y="765383"/>
                </a:cubicBezTo>
                <a:cubicBezTo>
                  <a:pt x="-3123" y="642921"/>
                  <a:pt x="7490" y="569594"/>
                  <a:pt x="0" y="446985"/>
                </a:cubicBezTo>
                <a:cubicBezTo>
                  <a:pt x="-7490" y="324376"/>
                  <a:pt x="14303" y="299897"/>
                  <a:pt x="0" y="15308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313644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dirty="0">
                <a:solidFill>
                  <a:schemeClr val="tx1"/>
                </a:solidFill>
                <a:latin typeface="Cabin Sketch" panose="020B0503050202020004" pitchFamily="34" charset="0"/>
              </a:rPr>
              <a:t>Correcta</a:t>
            </a:r>
          </a:p>
        </p:txBody>
      </p:sp>
      <p:sp>
        <p:nvSpPr>
          <p:cNvPr id="6" name="C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3A97BCD-2EDD-4CA7-9F81-98169F39341D}"/>
              </a:ext>
            </a:extLst>
          </p:cNvPr>
          <p:cNvSpPr/>
          <p:nvPr/>
        </p:nvSpPr>
        <p:spPr>
          <a:xfrm>
            <a:off x="4170783" y="1786628"/>
            <a:ext cx="4609323" cy="918463"/>
          </a:xfrm>
          <a:custGeom>
            <a:avLst/>
            <a:gdLst>
              <a:gd name="connsiteX0" fmla="*/ 0 w 4609323"/>
              <a:gd name="connsiteY0" fmla="*/ 153080 h 918463"/>
              <a:gd name="connsiteX1" fmla="*/ 153080 w 4609323"/>
              <a:gd name="connsiteY1" fmla="*/ 0 h 918463"/>
              <a:gd name="connsiteX2" fmla="*/ 777039 w 4609323"/>
              <a:gd name="connsiteY2" fmla="*/ 0 h 918463"/>
              <a:gd name="connsiteX3" fmla="*/ 1271902 w 4609323"/>
              <a:gd name="connsiteY3" fmla="*/ 0 h 918463"/>
              <a:gd name="connsiteX4" fmla="*/ 1723734 w 4609323"/>
              <a:gd name="connsiteY4" fmla="*/ 0 h 918463"/>
              <a:gd name="connsiteX5" fmla="*/ 2132535 w 4609323"/>
              <a:gd name="connsiteY5" fmla="*/ 0 h 918463"/>
              <a:gd name="connsiteX6" fmla="*/ 2756494 w 4609323"/>
              <a:gd name="connsiteY6" fmla="*/ 0 h 918463"/>
              <a:gd name="connsiteX7" fmla="*/ 3251357 w 4609323"/>
              <a:gd name="connsiteY7" fmla="*/ 0 h 918463"/>
              <a:gd name="connsiteX8" fmla="*/ 3746221 w 4609323"/>
              <a:gd name="connsiteY8" fmla="*/ 0 h 918463"/>
              <a:gd name="connsiteX9" fmla="*/ 4456243 w 4609323"/>
              <a:gd name="connsiteY9" fmla="*/ 0 h 918463"/>
              <a:gd name="connsiteX10" fmla="*/ 4609323 w 4609323"/>
              <a:gd name="connsiteY10" fmla="*/ 153080 h 918463"/>
              <a:gd name="connsiteX11" fmla="*/ 4609323 w 4609323"/>
              <a:gd name="connsiteY11" fmla="*/ 453108 h 918463"/>
              <a:gd name="connsiteX12" fmla="*/ 4609323 w 4609323"/>
              <a:gd name="connsiteY12" fmla="*/ 765383 h 918463"/>
              <a:gd name="connsiteX13" fmla="*/ 4456243 w 4609323"/>
              <a:gd name="connsiteY13" fmla="*/ 918463 h 918463"/>
              <a:gd name="connsiteX14" fmla="*/ 4047443 w 4609323"/>
              <a:gd name="connsiteY14" fmla="*/ 918463 h 918463"/>
              <a:gd name="connsiteX15" fmla="*/ 3466516 w 4609323"/>
              <a:gd name="connsiteY15" fmla="*/ 918463 h 918463"/>
              <a:gd name="connsiteX16" fmla="*/ 2842557 w 4609323"/>
              <a:gd name="connsiteY16" fmla="*/ 918463 h 918463"/>
              <a:gd name="connsiteX17" fmla="*/ 2433756 w 4609323"/>
              <a:gd name="connsiteY17" fmla="*/ 918463 h 918463"/>
              <a:gd name="connsiteX18" fmla="*/ 2024956 w 4609323"/>
              <a:gd name="connsiteY18" fmla="*/ 918463 h 918463"/>
              <a:gd name="connsiteX19" fmla="*/ 1444029 w 4609323"/>
              <a:gd name="connsiteY19" fmla="*/ 918463 h 918463"/>
              <a:gd name="connsiteX20" fmla="*/ 949165 w 4609323"/>
              <a:gd name="connsiteY20" fmla="*/ 918463 h 918463"/>
              <a:gd name="connsiteX21" fmla="*/ 153080 w 4609323"/>
              <a:gd name="connsiteY21" fmla="*/ 918463 h 918463"/>
              <a:gd name="connsiteX22" fmla="*/ 0 w 4609323"/>
              <a:gd name="connsiteY22" fmla="*/ 765383 h 918463"/>
              <a:gd name="connsiteX23" fmla="*/ 0 w 4609323"/>
              <a:gd name="connsiteY23" fmla="*/ 471478 h 918463"/>
              <a:gd name="connsiteX24" fmla="*/ 0 w 4609323"/>
              <a:gd name="connsiteY24" fmla="*/ 153080 h 91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609323" h="918463" fill="none" extrusionOk="0">
                <a:moveTo>
                  <a:pt x="0" y="153080"/>
                </a:moveTo>
                <a:cubicBezTo>
                  <a:pt x="8892" y="77166"/>
                  <a:pt x="67053" y="-5614"/>
                  <a:pt x="153080" y="0"/>
                </a:cubicBezTo>
                <a:cubicBezTo>
                  <a:pt x="409295" y="-1973"/>
                  <a:pt x="551171" y="12310"/>
                  <a:pt x="777039" y="0"/>
                </a:cubicBezTo>
                <a:cubicBezTo>
                  <a:pt x="1002907" y="-12310"/>
                  <a:pt x="1046741" y="54195"/>
                  <a:pt x="1271902" y="0"/>
                </a:cubicBezTo>
                <a:cubicBezTo>
                  <a:pt x="1497063" y="-54195"/>
                  <a:pt x="1528790" y="27689"/>
                  <a:pt x="1723734" y="0"/>
                </a:cubicBezTo>
                <a:cubicBezTo>
                  <a:pt x="1918678" y="-27689"/>
                  <a:pt x="1935913" y="47415"/>
                  <a:pt x="2132535" y="0"/>
                </a:cubicBezTo>
                <a:cubicBezTo>
                  <a:pt x="2329157" y="-47415"/>
                  <a:pt x="2548503" y="42857"/>
                  <a:pt x="2756494" y="0"/>
                </a:cubicBezTo>
                <a:cubicBezTo>
                  <a:pt x="2964485" y="-42857"/>
                  <a:pt x="3136894" y="25167"/>
                  <a:pt x="3251357" y="0"/>
                </a:cubicBezTo>
                <a:cubicBezTo>
                  <a:pt x="3365820" y="-25167"/>
                  <a:pt x="3543048" y="21232"/>
                  <a:pt x="3746221" y="0"/>
                </a:cubicBezTo>
                <a:cubicBezTo>
                  <a:pt x="3949394" y="-21232"/>
                  <a:pt x="4165502" y="37644"/>
                  <a:pt x="4456243" y="0"/>
                </a:cubicBezTo>
                <a:cubicBezTo>
                  <a:pt x="4529092" y="3946"/>
                  <a:pt x="4623886" y="69945"/>
                  <a:pt x="4609323" y="153080"/>
                </a:cubicBezTo>
                <a:cubicBezTo>
                  <a:pt x="4631000" y="260169"/>
                  <a:pt x="4599370" y="314806"/>
                  <a:pt x="4609323" y="453108"/>
                </a:cubicBezTo>
                <a:cubicBezTo>
                  <a:pt x="4619276" y="591410"/>
                  <a:pt x="4606551" y="623164"/>
                  <a:pt x="4609323" y="765383"/>
                </a:cubicBezTo>
                <a:cubicBezTo>
                  <a:pt x="4612234" y="852445"/>
                  <a:pt x="4555331" y="906140"/>
                  <a:pt x="4456243" y="918463"/>
                </a:cubicBezTo>
                <a:cubicBezTo>
                  <a:pt x="4294666" y="959731"/>
                  <a:pt x="4155415" y="907391"/>
                  <a:pt x="4047443" y="918463"/>
                </a:cubicBezTo>
                <a:cubicBezTo>
                  <a:pt x="3939471" y="929535"/>
                  <a:pt x="3723870" y="849127"/>
                  <a:pt x="3466516" y="918463"/>
                </a:cubicBezTo>
                <a:cubicBezTo>
                  <a:pt x="3209162" y="987799"/>
                  <a:pt x="3089700" y="884694"/>
                  <a:pt x="2842557" y="918463"/>
                </a:cubicBezTo>
                <a:cubicBezTo>
                  <a:pt x="2595414" y="952232"/>
                  <a:pt x="2616169" y="882835"/>
                  <a:pt x="2433756" y="918463"/>
                </a:cubicBezTo>
                <a:cubicBezTo>
                  <a:pt x="2251343" y="954091"/>
                  <a:pt x="2211155" y="897529"/>
                  <a:pt x="2024956" y="918463"/>
                </a:cubicBezTo>
                <a:cubicBezTo>
                  <a:pt x="1838757" y="939397"/>
                  <a:pt x="1652143" y="866766"/>
                  <a:pt x="1444029" y="918463"/>
                </a:cubicBezTo>
                <a:cubicBezTo>
                  <a:pt x="1235915" y="970160"/>
                  <a:pt x="1180245" y="879019"/>
                  <a:pt x="949165" y="918463"/>
                </a:cubicBezTo>
                <a:cubicBezTo>
                  <a:pt x="718085" y="957907"/>
                  <a:pt x="453183" y="883317"/>
                  <a:pt x="153080" y="918463"/>
                </a:cubicBezTo>
                <a:cubicBezTo>
                  <a:pt x="57482" y="921903"/>
                  <a:pt x="10773" y="863840"/>
                  <a:pt x="0" y="765383"/>
                </a:cubicBezTo>
                <a:cubicBezTo>
                  <a:pt x="-4175" y="621237"/>
                  <a:pt x="21119" y="534606"/>
                  <a:pt x="0" y="471478"/>
                </a:cubicBezTo>
                <a:cubicBezTo>
                  <a:pt x="-21119" y="408351"/>
                  <a:pt x="21546" y="255905"/>
                  <a:pt x="0" y="153080"/>
                </a:cubicBezTo>
                <a:close/>
              </a:path>
              <a:path w="4609323" h="918463" stroke="0" extrusionOk="0">
                <a:moveTo>
                  <a:pt x="0" y="153080"/>
                </a:moveTo>
                <a:cubicBezTo>
                  <a:pt x="1335" y="52655"/>
                  <a:pt x="82284" y="-400"/>
                  <a:pt x="153080" y="0"/>
                </a:cubicBezTo>
                <a:cubicBezTo>
                  <a:pt x="285588" y="-25026"/>
                  <a:pt x="406185" y="8818"/>
                  <a:pt x="561880" y="0"/>
                </a:cubicBezTo>
                <a:cubicBezTo>
                  <a:pt x="717575" y="-8818"/>
                  <a:pt x="875937" y="8599"/>
                  <a:pt x="1013713" y="0"/>
                </a:cubicBezTo>
                <a:cubicBezTo>
                  <a:pt x="1151489" y="-8599"/>
                  <a:pt x="1426842" y="11398"/>
                  <a:pt x="1551608" y="0"/>
                </a:cubicBezTo>
                <a:cubicBezTo>
                  <a:pt x="1676374" y="-11398"/>
                  <a:pt x="2009367" y="21259"/>
                  <a:pt x="2132535" y="0"/>
                </a:cubicBezTo>
                <a:cubicBezTo>
                  <a:pt x="2255703" y="-21259"/>
                  <a:pt x="2437024" y="26456"/>
                  <a:pt x="2627399" y="0"/>
                </a:cubicBezTo>
                <a:cubicBezTo>
                  <a:pt x="2817774" y="-26456"/>
                  <a:pt x="3112018" y="28848"/>
                  <a:pt x="3251357" y="0"/>
                </a:cubicBezTo>
                <a:cubicBezTo>
                  <a:pt x="3390696" y="-28848"/>
                  <a:pt x="3614285" y="58324"/>
                  <a:pt x="3789253" y="0"/>
                </a:cubicBezTo>
                <a:cubicBezTo>
                  <a:pt x="3964221" y="-58324"/>
                  <a:pt x="4142205" y="10910"/>
                  <a:pt x="4456243" y="0"/>
                </a:cubicBezTo>
                <a:cubicBezTo>
                  <a:pt x="4534854" y="3307"/>
                  <a:pt x="4592105" y="57089"/>
                  <a:pt x="4609323" y="153080"/>
                </a:cubicBezTo>
                <a:cubicBezTo>
                  <a:pt x="4626738" y="258140"/>
                  <a:pt x="4596761" y="405075"/>
                  <a:pt x="4609323" y="471478"/>
                </a:cubicBezTo>
                <a:cubicBezTo>
                  <a:pt x="4621885" y="537881"/>
                  <a:pt x="4580347" y="628787"/>
                  <a:pt x="4609323" y="765383"/>
                </a:cubicBezTo>
                <a:cubicBezTo>
                  <a:pt x="4605594" y="858992"/>
                  <a:pt x="4547699" y="895251"/>
                  <a:pt x="4456243" y="918463"/>
                </a:cubicBezTo>
                <a:cubicBezTo>
                  <a:pt x="4349646" y="955882"/>
                  <a:pt x="4199397" y="900041"/>
                  <a:pt x="3961379" y="918463"/>
                </a:cubicBezTo>
                <a:cubicBezTo>
                  <a:pt x="3723361" y="936885"/>
                  <a:pt x="3650923" y="875732"/>
                  <a:pt x="3466516" y="918463"/>
                </a:cubicBezTo>
                <a:cubicBezTo>
                  <a:pt x="3282109" y="961194"/>
                  <a:pt x="3185488" y="889961"/>
                  <a:pt x="2971652" y="918463"/>
                </a:cubicBezTo>
                <a:cubicBezTo>
                  <a:pt x="2757816" y="946965"/>
                  <a:pt x="2709386" y="901224"/>
                  <a:pt x="2476788" y="918463"/>
                </a:cubicBezTo>
                <a:cubicBezTo>
                  <a:pt x="2244190" y="935702"/>
                  <a:pt x="2132786" y="914465"/>
                  <a:pt x="1981924" y="918463"/>
                </a:cubicBezTo>
                <a:cubicBezTo>
                  <a:pt x="1831062" y="922461"/>
                  <a:pt x="1617033" y="860756"/>
                  <a:pt x="1400997" y="918463"/>
                </a:cubicBezTo>
                <a:cubicBezTo>
                  <a:pt x="1184961" y="976170"/>
                  <a:pt x="1138414" y="876444"/>
                  <a:pt x="992197" y="918463"/>
                </a:cubicBezTo>
                <a:cubicBezTo>
                  <a:pt x="845980" y="960482"/>
                  <a:pt x="346586" y="827598"/>
                  <a:pt x="153080" y="918463"/>
                </a:cubicBezTo>
                <a:cubicBezTo>
                  <a:pt x="61105" y="917844"/>
                  <a:pt x="-11900" y="859733"/>
                  <a:pt x="0" y="765383"/>
                </a:cubicBezTo>
                <a:cubicBezTo>
                  <a:pt x="-3123" y="642921"/>
                  <a:pt x="7490" y="569594"/>
                  <a:pt x="0" y="446985"/>
                </a:cubicBezTo>
                <a:cubicBezTo>
                  <a:pt x="-7490" y="324376"/>
                  <a:pt x="14303" y="299897"/>
                  <a:pt x="0" y="15308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313644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dirty="0">
                <a:solidFill>
                  <a:schemeClr val="tx1"/>
                </a:solidFill>
                <a:latin typeface="Cabin Sketch" panose="020B0503050202020004" pitchFamily="34" charset="0"/>
              </a:rPr>
              <a:t>Incorrecta</a:t>
            </a:r>
          </a:p>
        </p:txBody>
      </p:sp>
      <p:sp>
        <p:nvSpPr>
          <p:cNvPr id="7" name="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6AD5F98-F237-4174-B26A-DED8955F7F82}"/>
              </a:ext>
            </a:extLst>
          </p:cNvPr>
          <p:cNvSpPr/>
          <p:nvPr/>
        </p:nvSpPr>
        <p:spPr>
          <a:xfrm>
            <a:off x="4170783" y="5240105"/>
            <a:ext cx="4609323" cy="918463"/>
          </a:xfrm>
          <a:custGeom>
            <a:avLst/>
            <a:gdLst>
              <a:gd name="connsiteX0" fmla="*/ 0 w 4609323"/>
              <a:gd name="connsiteY0" fmla="*/ 153080 h 918463"/>
              <a:gd name="connsiteX1" fmla="*/ 153080 w 4609323"/>
              <a:gd name="connsiteY1" fmla="*/ 0 h 918463"/>
              <a:gd name="connsiteX2" fmla="*/ 777039 w 4609323"/>
              <a:gd name="connsiteY2" fmla="*/ 0 h 918463"/>
              <a:gd name="connsiteX3" fmla="*/ 1271902 w 4609323"/>
              <a:gd name="connsiteY3" fmla="*/ 0 h 918463"/>
              <a:gd name="connsiteX4" fmla="*/ 1723734 w 4609323"/>
              <a:gd name="connsiteY4" fmla="*/ 0 h 918463"/>
              <a:gd name="connsiteX5" fmla="*/ 2132535 w 4609323"/>
              <a:gd name="connsiteY5" fmla="*/ 0 h 918463"/>
              <a:gd name="connsiteX6" fmla="*/ 2756494 w 4609323"/>
              <a:gd name="connsiteY6" fmla="*/ 0 h 918463"/>
              <a:gd name="connsiteX7" fmla="*/ 3251357 w 4609323"/>
              <a:gd name="connsiteY7" fmla="*/ 0 h 918463"/>
              <a:gd name="connsiteX8" fmla="*/ 3746221 w 4609323"/>
              <a:gd name="connsiteY8" fmla="*/ 0 h 918463"/>
              <a:gd name="connsiteX9" fmla="*/ 4456243 w 4609323"/>
              <a:gd name="connsiteY9" fmla="*/ 0 h 918463"/>
              <a:gd name="connsiteX10" fmla="*/ 4609323 w 4609323"/>
              <a:gd name="connsiteY10" fmla="*/ 153080 h 918463"/>
              <a:gd name="connsiteX11" fmla="*/ 4609323 w 4609323"/>
              <a:gd name="connsiteY11" fmla="*/ 453108 h 918463"/>
              <a:gd name="connsiteX12" fmla="*/ 4609323 w 4609323"/>
              <a:gd name="connsiteY12" fmla="*/ 765383 h 918463"/>
              <a:gd name="connsiteX13" fmla="*/ 4456243 w 4609323"/>
              <a:gd name="connsiteY13" fmla="*/ 918463 h 918463"/>
              <a:gd name="connsiteX14" fmla="*/ 4047443 w 4609323"/>
              <a:gd name="connsiteY14" fmla="*/ 918463 h 918463"/>
              <a:gd name="connsiteX15" fmla="*/ 3466516 w 4609323"/>
              <a:gd name="connsiteY15" fmla="*/ 918463 h 918463"/>
              <a:gd name="connsiteX16" fmla="*/ 2842557 w 4609323"/>
              <a:gd name="connsiteY16" fmla="*/ 918463 h 918463"/>
              <a:gd name="connsiteX17" fmla="*/ 2433756 w 4609323"/>
              <a:gd name="connsiteY17" fmla="*/ 918463 h 918463"/>
              <a:gd name="connsiteX18" fmla="*/ 2024956 w 4609323"/>
              <a:gd name="connsiteY18" fmla="*/ 918463 h 918463"/>
              <a:gd name="connsiteX19" fmla="*/ 1444029 w 4609323"/>
              <a:gd name="connsiteY19" fmla="*/ 918463 h 918463"/>
              <a:gd name="connsiteX20" fmla="*/ 949165 w 4609323"/>
              <a:gd name="connsiteY20" fmla="*/ 918463 h 918463"/>
              <a:gd name="connsiteX21" fmla="*/ 153080 w 4609323"/>
              <a:gd name="connsiteY21" fmla="*/ 918463 h 918463"/>
              <a:gd name="connsiteX22" fmla="*/ 0 w 4609323"/>
              <a:gd name="connsiteY22" fmla="*/ 765383 h 918463"/>
              <a:gd name="connsiteX23" fmla="*/ 0 w 4609323"/>
              <a:gd name="connsiteY23" fmla="*/ 471478 h 918463"/>
              <a:gd name="connsiteX24" fmla="*/ 0 w 4609323"/>
              <a:gd name="connsiteY24" fmla="*/ 153080 h 91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609323" h="918463" fill="none" extrusionOk="0">
                <a:moveTo>
                  <a:pt x="0" y="153080"/>
                </a:moveTo>
                <a:cubicBezTo>
                  <a:pt x="8892" y="77166"/>
                  <a:pt x="67053" y="-5614"/>
                  <a:pt x="153080" y="0"/>
                </a:cubicBezTo>
                <a:cubicBezTo>
                  <a:pt x="409295" y="-1973"/>
                  <a:pt x="551171" y="12310"/>
                  <a:pt x="777039" y="0"/>
                </a:cubicBezTo>
                <a:cubicBezTo>
                  <a:pt x="1002907" y="-12310"/>
                  <a:pt x="1046741" y="54195"/>
                  <a:pt x="1271902" y="0"/>
                </a:cubicBezTo>
                <a:cubicBezTo>
                  <a:pt x="1497063" y="-54195"/>
                  <a:pt x="1528790" y="27689"/>
                  <a:pt x="1723734" y="0"/>
                </a:cubicBezTo>
                <a:cubicBezTo>
                  <a:pt x="1918678" y="-27689"/>
                  <a:pt x="1935913" y="47415"/>
                  <a:pt x="2132535" y="0"/>
                </a:cubicBezTo>
                <a:cubicBezTo>
                  <a:pt x="2329157" y="-47415"/>
                  <a:pt x="2548503" y="42857"/>
                  <a:pt x="2756494" y="0"/>
                </a:cubicBezTo>
                <a:cubicBezTo>
                  <a:pt x="2964485" y="-42857"/>
                  <a:pt x="3136894" y="25167"/>
                  <a:pt x="3251357" y="0"/>
                </a:cubicBezTo>
                <a:cubicBezTo>
                  <a:pt x="3365820" y="-25167"/>
                  <a:pt x="3543048" y="21232"/>
                  <a:pt x="3746221" y="0"/>
                </a:cubicBezTo>
                <a:cubicBezTo>
                  <a:pt x="3949394" y="-21232"/>
                  <a:pt x="4165502" y="37644"/>
                  <a:pt x="4456243" y="0"/>
                </a:cubicBezTo>
                <a:cubicBezTo>
                  <a:pt x="4529092" y="3946"/>
                  <a:pt x="4623886" y="69945"/>
                  <a:pt x="4609323" y="153080"/>
                </a:cubicBezTo>
                <a:cubicBezTo>
                  <a:pt x="4631000" y="260169"/>
                  <a:pt x="4599370" y="314806"/>
                  <a:pt x="4609323" y="453108"/>
                </a:cubicBezTo>
                <a:cubicBezTo>
                  <a:pt x="4619276" y="591410"/>
                  <a:pt x="4606551" y="623164"/>
                  <a:pt x="4609323" y="765383"/>
                </a:cubicBezTo>
                <a:cubicBezTo>
                  <a:pt x="4612234" y="852445"/>
                  <a:pt x="4555331" y="906140"/>
                  <a:pt x="4456243" y="918463"/>
                </a:cubicBezTo>
                <a:cubicBezTo>
                  <a:pt x="4294666" y="959731"/>
                  <a:pt x="4155415" y="907391"/>
                  <a:pt x="4047443" y="918463"/>
                </a:cubicBezTo>
                <a:cubicBezTo>
                  <a:pt x="3939471" y="929535"/>
                  <a:pt x="3723870" y="849127"/>
                  <a:pt x="3466516" y="918463"/>
                </a:cubicBezTo>
                <a:cubicBezTo>
                  <a:pt x="3209162" y="987799"/>
                  <a:pt x="3089700" y="884694"/>
                  <a:pt x="2842557" y="918463"/>
                </a:cubicBezTo>
                <a:cubicBezTo>
                  <a:pt x="2595414" y="952232"/>
                  <a:pt x="2616169" y="882835"/>
                  <a:pt x="2433756" y="918463"/>
                </a:cubicBezTo>
                <a:cubicBezTo>
                  <a:pt x="2251343" y="954091"/>
                  <a:pt x="2211155" y="897529"/>
                  <a:pt x="2024956" y="918463"/>
                </a:cubicBezTo>
                <a:cubicBezTo>
                  <a:pt x="1838757" y="939397"/>
                  <a:pt x="1652143" y="866766"/>
                  <a:pt x="1444029" y="918463"/>
                </a:cubicBezTo>
                <a:cubicBezTo>
                  <a:pt x="1235915" y="970160"/>
                  <a:pt x="1180245" y="879019"/>
                  <a:pt x="949165" y="918463"/>
                </a:cubicBezTo>
                <a:cubicBezTo>
                  <a:pt x="718085" y="957907"/>
                  <a:pt x="453183" y="883317"/>
                  <a:pt x="153080" y="918463"/>
                </a:cubicBezTo>
                <a:cubicBezTo>
                  <a:pt x="57482" y="921903"/>
                  <a:pt x="10773" y="863840"/>
                  <a:pt x="0" y="765383"/>
                </a:cubicBezTo>
                <a:cubicBezTo>
                  <a:pt x="-4175" y="621237"/>
                  <a:pt x="21119" y="534606"/>
                  <a:pt x="0" y="471478"/>
                </a:cubicBezTo>
                <a:cubicBezTo>
                  <a:pt x="-21119" y="408351"/>
                  <a:pt x="21546" y="255905"/>
                  <a:pt x="0" y="153080"/>
                </a:cubicBezTo>
                <a:close/>
              </a:path>
              <a:path w="4609323" h="918463" stroke="0" extrusionOk="0">
                <a:moveTo>
                  <a:pt x="0" y="153080"/>
                </a:moveTo>
                <a:cubicBezTo>
                  <a:pt x="1335" y="52655"/>
                  <a:pt x="82284" y="-400"/>
                  <a:pt x="153080" y="0"/>
                </a:cubicBezTo>
                <a:cubicBezTo>
                  <a:pt x="285588" y="-25026"/>
                  <a:pt x="406185" y="8818"/>
                  <a:pt x="561880" y="0"/>
                </a:cubicBezTo>
                <a:cubicBezTo>
                  <a:pt x="717575" y="-8818"/>
                  <a:pt x="875937" y="8599"/>
                  <a:pt x="1013713" y="0"/>
                </a:cubicBezTo>
                <a:cubicBezTo>
                  <a:pt x="1151489" y="-8599"/>
                  <a:pt x="1426842" y="11398"/>
                  <a:pt x="1551608" y="0"/>
                </a:cubicBezTo>
                <a:cubicBezTo>
                  <a:pt x="1676374" y="-11398"/>
                  <a:pt x="2009367" y="21259"/>
                  <a:pt x="2132535" y="0"/>
                </a:cubicBezTo>
                <a:cubicBezTo>
                  <a:pt x="2255703" y="-21259"/>
                  <a:pt x="2437024" y="26456"/>
                  <a:pt x="2627399" y="0"/>
                </a:cubicBezTo>
                <a:cubicBezTo>
                  <a:pt x="2817774" y="-26456"/>
                  <a:pt x="3112018" y="28848"/>
                  <a:pt x="3251357" y="0"/>
                </a:cubicBezTo>
                <a:cubicBezTo>
                  <a:pt x="3390696" y="-28848"/>
                  <a:pt x="3614285" y="58324"/>
                  <a:pt x="3789253" y="0"/>
                </a:cubicBezTo>
                <a:cubicBezTo>
                  <a:pt x="3964221" y="-58324"/>
                  <a:pt x="4142205" y="10910"/>
                  <a:pt x="4456243" y="0"/>
                </a:cubicBezTo>
                <a:cubicBezTo>
                  <a:pt x="4534854" y="3307"/>
                  <a:pt x="4592105" y="57089"/>
                  <a:pt x="4609323" y="153080"/>
                </a:cubicBezTo>
                <a:cubicBezTo>
                  <a:pt x="4626738" y="258140"/>
                  <a:pt x="4596761" y="405075"/>
                  <a:pt x="4609323" y="471478"/>
                </a:cubicBezTo>
                <a:cubicBezTo>
                  <a:pt x="4621885" y="537881"/>
                  <a:pt x="4580347" y="628787"/>
                  <a:pt x="4609323" y="765383"/>
                </a:cubicBezTo>
                <a:cubicBezTo>
                  <a:pt x="4605594" y="858992"/>
                  <a:pt x="4547699" y="895251"/>
                  <a:pt x="4456243" y="918463"/>
                </a:cubicBezTo>
                <a:cubicBezTo>
                  <a:pt x="4349646" y="955882"/>
                  <a:pt x="4199397" y="900041"/>
                  <a:pt x="3961379" y="918463"/>
                </a:cubicBezTo>
                <a:cubicBezTo>
                  <a:pt x="3723361" y="936885"/>
                  <a:pt x="3650923" y="875732"/>
                  <a:pt x="3466516" y="918463"/>
                </a:cubicBezTo>
                <a:cubicBezTo>
                  <a:pt x="3282109" y="961194"/>
                  <a:pt x="3185488" y="889961"/>
                  <a:pt x="2971652" y="918463"/>
                </a:cubicBezTo>
                <a:cubicBezTo>
                  <a:pt x="2757816" y="946965"/>
                  <a:pt x="2709386" y="901224"/>
                  <a:pt x="2476788" y="918463"/>
                </a:cubicBezTo>
                <a:cubicBezTo>
                  <a:pt x="2244190" y="935702"/>
                  <a:pt x="2132786" y="914465"/>
                  <a:pt x="1981924" y="918463"/>
                </a:cubicBezTo>
                <a:cubicBezTo>
                  <a:pt x="1831062" y="922461"/>
                  <a:pt x="1617033" y="860756"/>
                  <a:pt x="1400997" y="918463"/>
                </a:cubicBezTo>
                <a:cubicBezTo>
                  <a:pt x="1184961" y="976170"/>
                  <a:pt x="1138414" y="876444"/>
                  <a:pt x="992197" y="918463"/>
                </a:cubicBezTo>
                <a:cubicBezTo>
                  <a:pt x="845980" y="960482"/>
                  <a:pt x="346586" y="827598"/>
                  <a:pt x="153080" y="918463"/>
                </a:cubicBezTo>
                <a:cubicBezTo>
                  <a:pt x="61105" y="917844"/>
                  <a:pt x="-11900" y="859733"/>
                  <a:pt x="0" y="765383"/>
                </a:cubicBezTo>
                <a:cubicBezTo>
                  <a:pt x="-3123" y="642921"/>
                  <a:pt x="7490" y="569594"/>
                  <a:pt x="0" y="446985"/>
                </a:cubicBezTo>
                <a:cubicBezTo>
                  <a:pt x="-7490" y="324376"/>
                  <a:pt x="14303" y="299897"/>
                  <a:pt x="0" y="15308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313644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dirty="0">
                <a:solidFill>
                  <a:schemeClr val="tx1"/>
                </a:solidFill>
                <a:latin typeface="Cabin Sketch" panose="020B0503050202020004" pitchFamily="34" charset="0"/>
              </a:rPr>
              <a:t>Incorrecta</a:t>
            </a:r>
          </a:p>
        </p:txBody>
      </p:sp>
    </p:spTree>
    <p:extLst>
      <p:ext uri="{BB962C8B-B14F-4D97-AF65-F5344CB8AC3E}">
        <p14:creationId xmlns:p14="http://schemas.microsoft.com/office/powerpoint/2010/main" val="3777871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rush"/>
        <p:sndAc>
          <p:stSnd>
            <p:snd r:embed="rId2" name="SONIDO FONDO PREGUNTA.wav"/>
          </p:stSnd>
        </p:sndAc>
      </p:transition>
    </mc:Choice>
    <mc:Fallback xmlns="">
      <p:transition spd="slow" advClick="0">
        <p:fade/>
        <p:sndAc>
          <p:stSnd>
            <p:snd r:embed="rId4" name="SONIDO FONDO PREGUNT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0683DF-96B6-4E35-A49D-CF6A66AAF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0852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MX" sz="7200" dirty="0">
                <a:latin typeface="Cabin Sketch" panose="020B0503050202020004" pitchFamily="34" charset="0"/>
              </a:rPr>
              <a:t>Sigue intentando </a:t>
            </a:r>
            <a:r>
              <a:rPr lang="es-MX" sz="7200" dirty="0">
                <a:latin typeface="Cabin Sketch" panose="020B0503050202020004" pitchFamily="34" charset="0"/>
                <a:sym typeface="Wingdings" panose="05000000000000000000" pitchFamily="2" charset="2"/>
              </a:rPr>
              <a:t></a:t>
            </a:r>
            <a:endParaRPr lang="es-MX" sz="7200" dirty="0">
              <a:latin typeface="Cabin Sketch" panose="020B0503050202020004" pitchFamily="34" charset="0"/>
            </a:endParaRPr>
          </a:p>
        </p:txBody>
      </p:sp>
      <p:sp>
        <p:nvSpPr>
          <p:cNvPr id="4" name="Rectángulo: esquinas redondeadas 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0FA14AD-33CF-46A2-9ED2-EA0E5E15CE7B}"/>
              </a:ext>
            </a:extLst>
          </p:cNvPr>
          <p:cNvSpPr/>
          <p:nvPr/>
        </p:nvSpPr>
        <p:spPr>
          <a:xfrm>
            <a:off x="8593494" y="5441594"/>
            <a:ext cx="3172408" cy="918463"/>
          </a:xfrm>
          <a:custGeom>
            <a:avLst/>
            <a:gdLst>
              <a:gd name="connsiteX0" fmla="*/ 0 w 3172408"/>
              <a:gd name="connsiteY0" fmla="*/ 153080 h 918463"/>
              <a:gd name="connsiteX1" fmla="*/ 153080 w 3172408"/>
              <a:gd name="connsiteY1" fmla="*/ 0 h 918463"/>
              <a:gd name="connsiteX2" fmla="*/ 669005 w 3172408"/>
              <a:gd name="connsiteY2" fmla="*/ 0 h 918463"/>
              <a:gd name="connsiteX3" fmla="*/ 1242254 w 3172408"/>
              <a:gd name="connsiteY3" fmla="*/ 0 h 918463"/>
              <a:gd name="connsiteX4" fmla="*/ 1815504 w 3172408"/>
              <a:gd name="connsiteY4" fmla="*/ 0 h 918463"/>
              <a:gd name="connsiteX5" fmla="*/ 2302766 w 3172408"/>
              <a:gd name="connsiteY5" fmla="*/ 0 h 918463"/>
              <a:gd name="connsiteX6" fmla="*/ 3019328 w 3172408"/>
              <a:gd name="connsiteY6" fmla="*/ 0 h 918463"/>
              <a:gd name="connsiteX7" fmla="*/ 3172408 w 3172408"/>
              <a:gd name="connsiteY7" fmla="*/ 153080 h 918463"/>
              <a:gd name="connsiteX8" fmla="*/ 3172408 w 3172408"/>
              <a:gd name="connsiteY8" fmla="*/ 465355 h 918463"/>
              <a:gd name="connsiteX9" fmla="*/ 3172408 w 3172408"/>
              <a:gd name="connsiteY9" fmla="*/ 765383 h 918463"/>
              <a:gd name="connsiteX10" fmla="*/ 3019328 w 3172408"/>
              <a:gd name="connsiteY10" fmla="*/ 918463 h 918463"/>
              <a:gd name="connsiteX11" fmla="*/ 2417416 w 3172408"/>
              <a:gd name="connsiteY11" fmla="*/ 918463 h 918463"/>
              <a:gd name="connsiteX12" fmla="*/ 1872829 w 3172408"/>
              <a:gd name="connsiteY12" fmla="*/ 918463 h 918463"/>
              <a:gd name="connsiteX13" fmla="*/ 1242254 w 3172408"/>
              <a:gd name="connsiteY13" fmla="*/ 918463 h 918463"/>
              <a:gd name="connsiteX14" fmla="*/ 697667 w 3172408"/>
              <a:gd name="connsiteY14" fmla="*/ 918463 h 918463"/>
              <a:gd name="connsiteX15" fmla="*/ 153080 w 3172408"/>
              <a:gd name="connsiteY15" fmla="*/ 918463 h 918463"/>
              <a:gd name="connsiteX16" fmla="*/ 0 w 3172408"/>
              <a:gd name="connsiteY16" fmla="*/ 765383 h 918463"/>
              <a:gd name="connsiteX17" fmla="*/ 0 w 3172408"/>
              <a:gd name="connsiteY17" fmla="*/ 453108 h 918463"/>
              <a:gd name="connsiteX18" fmla="*/ 0 w 3172408"/>
              <a:gd name="connsiteY18" fmla="*/ 153080 h 91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172408" h="918463" fill="none" extrusionOk="0">
                <a:moveTo>
                  <a:pt x="0" y="153080"/>
                </a:moveTo>
                <a:cubicBezTo>
                  <a:pt x="2194" y="63301"/>
                  <a:pt x="54009" y="3192"/>
                  <a:pt x="153080" y="0"/>
                </a:cubicBezTo>
                <a:cubicBezTo>
                  <a:pt x="346981" y="-19841"/>
                  <a:pt x="427325" y="31046"/>
                  <a:pt x="669005" y="0"/>
                </a:cubicBezTo>
                <a:cubicBezTo>
                  <a:pt x="910685" y="-31046"/>
                  <a:pt x="957513" y="8067"/>
                  <a:pt x="1242254" y="0"/>
                </a:cubicBezTo>
                <a:cubicBezTo>
                  <a:pt x="1526995" y="-8067"/>
                  <a:pt x="1675565" y="61758"/>
                  <a:pt x="1815504" y="0"/>
                </a:cubicBezTo>
                <a:cubicBezTo>
                  <a:pt x="1955443" y="-61758"/>
                  <a:pt x="2203923" y="25556"/>
                  <a:pt x="2302766" y="0"/>
                </a:cubicBezTo>
                <a:cubicBezTo>
                  <a:pt x="2401609" y="-25556"/>
                  <a:pt x="2763003" y="62724"/>
                  <a:pt x="3019328" y="0"/>
                </a:cubicBezTo>
                <a:cubicBezTo>
                  <a:pt x="3095096" y="-2192"/>
                  <a:pt x="3190807" y="68258"/>
                  <a:pt x="3172408" y="153080"/>
                </a:cubicBezTo>
                <a:cubicBezTo>
                  <a:pt x="3204134" y="303853"/>
                  <a:pt x="3140894" y="369409"/>
                  <a:pt x="3172408" y="465355"/>
                </a:cubicBezTo>
                <a:cubicBezTo>
                  <a:pt x="3203922" y="561302"/>
                  <a:pt x="3157403" y="637739"/>
                  <a:pt x="3172408" y="765383"/>
                </a:cubicBezTo>
                <a:cubicBezTo>
                  <a:pt x="3168919" y="852933"/>
                  <a:pt x="3105563" y="920710"/>
                  <a:pt x="3019328" y="918463"/>
                </a:cubicBezTo>
                <a:cubicBezTo>
                  <a:pt x="2813662" y="960281"/>
                  <a:pt x="2665319" y="898235"/>
                  <a:pt x="2417416" y="918463"/>
                </a:cubicBezTo>
                <a:cubicBezTo>
                  <a:pt x="2169513" y="938691"/>
                  <a:pt x="2004055" y="867729"/>
                  <a:pt x="1872829" y="918463"/>
                </a:cubicBezTo>
                <a:cubicBezTo>
                  <a:pt x="1741603" y="969197"/>
                  <a:pt x="1454586" y="866714"/>
                  <a:pt x="1242254" y="918463"/>
                </a:cubicBezTo>
                <a:cubicBezTo>
                  <a:pt x="1029922" y="970212"/>
                  <a:pt x="944273" y="887332"/>
                  <a:pt x="697667" y="918463"/>
                </a:cubicBezTo>
                <a:cubicBezTo>
                  <a:pt x="451061" y="949594"/>
                  <a:pt x="353722" y="893527"/>
                  <a:pt x="153080" y="918463"/>
                </a:cubicBezTo>
                <a:cubicBezTo>
                  <a:pt x="67585" y="899062"/>
                  <a:pt x="-352" y="857986"/>
                  <a:pt x="0" y="765383"/>
                </a:cubicBezTo>
                <a:cubicBezTo>
                  <a:pt x="-25362" y="650517"/>
                  <a:pt x="34076" y="593677"/>
                  <a:pt x="0" y="453108"/>
                </a:cubicBezTo>
                <a:cubicBezTo>
                  <a:pt x="-34076" y="312539"/>
                  <a:pt x="22931" y="222876"/>
                  <a:pt x="0" y="153080"/>
                </a:cubicBezTo>
                <a:close/>
              </a:path>
              <a:path w="3172408" h="918463" stroke="0" extrusionOk="0">
                <a:moveTo>
                  <a:pt x="0" y="153080"/>
                </a:moveTo>
                <a:cubicBezTo>
                  <a:pt x="1335" y="52655"/>
                  <a:pt x="82284" y="-400"/>
                  <a:pt x="153080" y="0"/>
                </a:cubicBezTo>
                <a:cubicBezTo>
                  <a:pt x="293208" y="-53848"/>
                  <a:pt x="413841" y="25196"/>
                  <a:pt x="640342" y="0"/>
                </a:cubicBezTo>
                <a:cubicBezTo>
                  <a:pt x="866843" y="-25196"/>
                  <a:pt x="949096" y="20265"/>
                  <a:pt x="1156267" y="0"/>
                </a:cubicBezTo>
                <a:cubicBezTo>
                  <a:pt x="1363438" y="-20265"/>
                  <a:pt x="1483350" y="23398"/>
                  <a:pt x="1729516" y="0"/>
                </a:cubicBezTo>
                <a:cubicBezTo>
                  <a:pt x="1975682" y="-23398"/>
                  <a:pt x="2161072" y="43454"/>
                  <a:pt x="2331428" y="0"/>
                </a:cubicBezTo>
                <a:cubicBezTo>
                  <a:pt x="2501784" y="-43454"/>
                  <a:pt x="2696975" y="68117"/>
                  <a:pt x="3019328" y="0"/>
                </a:cubicBezTo>
                <a:cubicBezTo>
                  <a:pt x="3107574" y="1358"/>
                  <a:pt x="3160626" y="67180"/>
                  <a:pt x="3172408" y="153080"/>
                </a:cubicBezTo>
                <a:cubicBezTo>
                  <a:pt x="3175395" y="296627"/>
                  <a:pt x="3170398" y="310976"/>
                  <a:pt x="3172408" y="440862"/>
                </a:cubicBezTo>
                <a:cubicBezTo>
                  <a:pt x="3174418" y="570748"/>
                  <a:pt x="3163239" y="671490"/>
                  <a:pt x="3172408" y="765383"/>
                </a:cubicBezTo>
                <a:cubicBezTo>
                  <a:pt x="3171363" y="847123"/>
                  <a:pt x="3105776" y="933728"/>
                  <a:pt x="3019328" y="918463"/>
                </a:cubicBezTo>
                <a:cubicBezTo>
                  <a:pt x="2869815" y="984099"/>
                  <a:pt x="2693851" y="915858"/>
                  <a:pt x="2446078" y="918463"/>
                </a:cubicBezTo>
                <a:cubicBezTo>
                  <a:pt x="2198305" y="921068"/>
                  <a:pt x="2059167" y="910328"/>
                  <a:pt x="1815504" y="918463"/>
                </a:cubicBezTo>
                <a:cubicBezTo>
                  <a:pt x="1571841" y="926598"/>
                  <a:pt x="1510850" y="872335"/>
                  <a:pt x="1299579" y="918463"/>
                </a:cubicBezTo>
                <a:cubicBezTo>
                  <a:pt x="1088308" y="964591"/>
                  <a:pt x="930979" y="861772"/>
                  <a:pt x="812317" y="918463"/>
                </a:cubicBezTo>
                <a:cubicBezTo>
                  <a:pt x="693655" y="975154"/>
                  <a:pt x="427867" y="847333"/>
                  <a:pt x="153080" y="918463"/>
                </a:cubicBezTo>
                <a:cubicBezTo>
                  <a:pt x="74856" y="919361"/>
                  <a:pt x="-17876" y="843023"/>
                  <a:pt x="0" y="765383"/>
                </a:cubicBezTo>
                <a:cubicBezTo>
                  <a:pt x="-24220" y="617359"/>
                  <a:pt x="32421" y="521081"/>
                  <a:pt x="0" y="459232"/>
                </a:cubicBezTo>
                <a:cubicBezTo>
                  <a:pt x="-32421" y="397383"/>
                  <a:pt x="21621" y="218287"/>
                  <a:pt x="0" y="15308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313644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>
                <a:solidFill>
                  <a:schemeClr val="tx1"/>
                </a:solidFill>
                <a:latin typeface="Cabin Sketch" panose="020B0503050202020004" pitchFamily="34" charset="0"/>
              </a:rPr>
              <a:t>Intentar de nuevo</a:t>
            </a:r>
          </a:p>
        </p:txBody>
      </p:sp>
    </p:spTree>
    <p:extLst>
      <p:ext uri="{BB962C8B-B14F-4D97-AF65-F5344CB8AC3E}">
        <p14:creationId xmlns:p14="http://schemas.microsoft.com/office/powerpoint/2010/main" val="897512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rush"/>
        <p:sndAc>
          <p:stSnd>
            <p:snd r:embed="rId2" name="SONIDO FALLO.wav"/>
          </p:stSnd>
        </p:sndAc>
      </p:transition>
    </mc:Choice>
    <mc:Fallback xmlns="">
      <p:transition spd="slow" advClick="0">
        <p:fade/>
        <p:sndAc>
          <p:stSnd>
            <p:snd r:embed="rId3" name="SONIDO FALLO.wav"/>
          </p:stSnd>
        </p:sndAc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0683DF-96B6-4E35-A49D-CF6A66AAF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7200" b="1" dirty="0">
                <a:latin typeface="Cabin Sketch" panose="020B0503050202020004" pitchFamily="34" charset="0"/>
              </a:rPr>
              <a:t>9. ¿Aquí va la pregunta?</a:t>
            </a:r>
          </a:p>
        </p:txBody>
      </p:sp>
      <p:sp>
        <p:nvSpPr>
          <p:cNvPr id="4" name="A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0FA14AD-33CF-46A2-9ED2-EA0E5E15CE7B}"/>
              </a:ext>
            </a:extLst>
          </p:cNvPr>
          <p:cNvSpPr/>
          <p:nvPr/>
        </p:nvSpPr>
        <p:spPr>
          <a:xfrm>
            <a:off x="4170783" y="2969768"/>
            <a:ext cx="4609323" cy="918463"/>
          </a:xfrm>
          <a:custGeom>
            <a:avLst/>
            <a:gdLst>
              <a:gd name="connsiteX0" fmla="*/ 0 w 4609323"/>
              <a:gd name="connsiteY0" fmla="*/ 153080 h 918463"/>
              <a:gd name="connsiteX1" fmla="*/ 153080 w 4609323"/>
              <a:gd name="connsiteY1" fmla="*/ 0 h 918463"/>
              <a:gd name="connsiteX2" fmla="*/ 777039 w 4609323"/>
              <a:gd name="connsiteY2" fmla="*/ 0 h 918463"/>
              <a:gd name="connsiteX3" fmla="*/ 1271902 w 4609323"/>
              <a:gd name="connsiteY3" fmla="*/ 0 h 918463"/>
              <a:gd name="connsiteX4" fmla="*/ 1723734 w 4609323"/>
              <a:gd name="connsiteY4" fmla="*/ 0 h 918463"/>
              <a:gd name="connsiteX5" fmla="*/ 2132535 w 4609323"/>
              <a:gd name="connsiteY5" fmla="*/ 0 h 918463"/>
              <a:gd name="connsiteX6" fmla="*/ 2756494 w 4609323"/>
              <a:gd name="connsiteY6" fmla="*/ 0 h 918463"/>
              <a:gd name="connsiteX7" fmla="*/ 3251357 w 4609323"/>
              <a:gd name="connsiteY7" fmla="*/ 0 h 918463"/>
              <a:gd name="connsiteX8" fmla="*/ 3746221 w 4609323"/>
              <a:gd name="connsiteY8" fmla="*/ 0 h 918463"/>
              <a:gd name="connsiteX9" fmla="*/ 4456243 w 4609323"/>
              <a:gd name="connsiteY9" fmla="*/ 0 h 918463"/>
              <a:gd name="connsiteX10" fmla="*/ 4609323 w 4609323"/>
              <a:gd name="connsiteY10" fmla="*/ 153080 h 918463"/>
              <a:gd name="connsiteX11" fmla="*/ 4609323 w 4609323"/>
              <a:gd name="connsiteY11" fmla="*/ 453108 h 918463"/>
              <a:gd name="connsiteX12" fmla="*/ 4609323 w 4609323"/>
              <a:gd name="connsiteY12" fmla="*/ 765383 h 918463"/>
              <a:gd name="connsiteX13" fmla="*/ 4456243 w 4609323"/>
              <a:gd name="connsiteY13" fmla="*/ 918463 h 918463"/>
              <a:gd name="connsiteX14" fmla="*/ 4047443 w 4609323"/>
              <a:gd name="connsiteY14" fmla="*/ 918463 h 918463"/>
              <a:gd name="connsiteX15" fmla="*/ 3466516 w 4609323"/>
              <a:gd name="connsiteY15" fmla="*/ 918463 h 918463"/>
              <a:gd name="connsiteX16" fmla="*/ 2842557 w 4609323"/>
              <a:gd name="connsiteY16" fmla="*/ 918463 h 918463"/>
              <a:gd name="connsiteX17" fmla="*/ 2433756 w 4609323"/>
              <a:gd name="connsiteY17" fmla="*/ 918463 h 918463"/>
              <a:gd name="connsiteX18" fmla="*/ 2024956 w 4609323"/>
              <a:gd name="connsiteY18" fmla="*/ 918463 h 918463"/>
              <a:gd name="connsiteX19" fmla="*/ 1444029 w 4609323"/>
              <a:gd name="connsiteY19" fmla="*/ 918463 h 918463"/>
              <a:gd name="connsiteX20" fmla="*/ 949165 w 4609323"/>
              <a:gd name="connsiteY20" fmla="*/ 918463 h 918463"/>
              <a:gd name="connsiteX21" fmla="*/ 153080 w 4609323"/>
              <a:gd name="connsiteY21" fmla="*/ 918463 h 918463"/>
              <a:gd name="connsiteX22" fmla="*/ 0 w 4609323"/>
              <a:gd name="connsiteY22" fmla="*/ 765383 h 918463"/>
              <a:gd name="connsiteX23" fmla="*/ 0 w 4609323"/>
              <a:gd name="connsiteY23" fmla="*/ 471478 h 918463"/>
              <a:gd name="connsiteX24" fmla="*/ 0 w 4609323"/>
              <a:gd name="connsiteY24" fmla="*/ 153080 h 91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609323" h="918463" fill="none" extrusionOk="0">
                <a:moveTo>
                  <a:pt x="0" y="153080"/>
                </a:moveTo>
                <a:cubicBezTo>
                  <a:pt x="8892" y="77166"/>
                  <a:pt x="67053" y="-5614"/>
                  <a:pt x="153080" y="0"/>
                </a:cubicBezTo>
                <a:cubicBezTo>
                  <a:pt x="409295" y="-1973"/>
                  <a:pt x="551171" y="12310"/>
                  <a:pt x="777039" y="0"/>
                </a:cubicBezTo>
                <a:cubicBezTo>
                  <a:pt x="1002907" y="-12310"/>
                  <a:pt x="1046741" y="54195"/>
                  <a:pt x="1271902" y="0"/>
                </a:cubicBezTo>
                <a:cubicBezTo>
                  <a:pt x="1497063" y="-54195"/>
                  <a:pt x="1528790" y="27689"/>
                  <a:pt x="1723734" y="0"/>
                </a:cubicBezTo>
                <a:cubicBezTo>
                  <a:pt x="1918678" y="-27689"/>
                  <a:pt x="1935913" y="47415"/>
                  <a:pt x="2132535" y="0"/>
                </a:cubicBezTo>
                <a:cubicBezTo>
                  <a:pt x="2329157" y="-47415"/>
                  <a:pt x="2548503" y="42857"/>
                  <a:pt x="2756494" y="0"/>
                </a:cubicBezTo>
                <a:cubicBezTo>
                  <a:pt x="2964485" y="-42857"/>
                  <a:pt x="3136894" y="25167"/>
                  <a:pt x="3251357" y="0"/>
                </a:cubicBezTo>
                <a:cubicBezTo>
                  <a:pt x="3365820" y="-25167"/>
                  <a:pt x="3543048" y="21232"/>
                  <a:pt x="3746221" y="0"/>
                </a:cubicBezTo>
                <a:cubicBezTo>
                  <a:pt x="3949394" y="-21232"/>
                  <a:pt x="4165502" y="37644"/>
                  <a:pt x="4456243" y="0"/>
                </a:cubicBezTo>
                <a:cubicBezTo>
                  <a:pt x="4529092" y="3946"/>
                  <a:pt x="4623886" y="69945"/>
                  <a:pt x="4609323" y="153080"/>
                </a:cubicBezTo>
                <a:cubicBezTo>
                  <a:pt x="4631000" y="260169"/>
                  <a:pt x="4599370" y="314806"/>
                  <a:pt x="4609323" y="453108"/>
                </a:cubicBezTo>
                <a:cubicBezTo>
                  <a:pt x="4619276" y="591410"/>
                  <a:pt x="4606551" y="623164"/>
                  <a:pt x="4609323" y="765383"/>
                </a:cubicBezTo>
                <a:cubicBezTo>
                  <a:pt x="4612234" y="852445"/>
                  <a:pt x="4555331" y="906140"/>
                  <a:pt x="4456243" y="918463"/>
                </a:cubicBezTo>
                <a:cubicBezTo>
                  <a:pt x="4294666" y="959731"/>
                  <a:pt x="4155415" y="907391"/>
                  <a:pt x="4047443" y="918463"/>
                </a:cubicBezTo>
                <a:cubicBezTo>
                  <a:pt x="3939471" y="929535"/>
                  <a:pt x="3723870" y="849127"/>
                  <a:pt x="3466516" y="918463"/>
                </a:cubicBezTo>
                <a:cubicBezTo>
                  <a:pt x="3209162" y="987799"/>
                  <a:pt x="3089700" y="884694"/>
                  <a:pt x="2842557" y="918463"/>
                </a:cubicBezTo>
                <a:cubicBezTo>
                  <a:pt x="2595414" y="952232"/>
                  <a:pt x="2616169" y="882835"/>
                  <a:pt x="2433756" y="918463"/>
                </a:cubicBezTo>
                <a:cubicBezTo>
                  <a:pt x="2251343" y="954091"/>
                  <a:pt x="2211155" y="897529"/>
                  <a:pt x="2024956" y="918463"/>
                </a:cubicBezTo>
                <a:cubicBezTo>
                  <a:pt x="1838757" y="939397"/>
                  <a:pt x="1652143" y="866766"/>
                  <a:pt x="1444029" y="918463"/>
                </a:cubicBezTo>
                <a:cubicBezTo>
                  <a:pt x="1235915" y="970160"/>
                  <a:pt x="1180245" y="879019"/>
                  <a:pt x="949165" y="918463"/>
                </a:cubicBezTo>
                <a:cubicBezTo>
                  <a:pt x="718085" y="957907"/>
                  <a:pt x="453183" y="883317"/>
                  <a:pt x="153080" y="918463"/>
                </a:cubicBezTo>
                <a:cubicBezTo>
                  <a:pt x="57482" y="921903"/>
                  <a:pt x="10773" y="863840"/>
                  <a:pt x="0" y="765383"/>
                </a:cubicBezTo>
                <a:cubicBezTo>
                  <a:pt x="-4175" y="621237"/>
                  <a:pt x="21119" y="534606"/>
                  <a:pt x="0" y="471478"/>
                </a:cubicBezTo>
                <a:cubicBezTo>
                  <a:pt x="-21119" y="408351"/>
                  <a:pt x="21546" y="255905"/>
                  <a:pt x="0" y="153080"/>
                </a:cubicBezTo>
                <a:close/>
              </a:path>
              <a:path w="4609323" h="918463" stroke="0" extrusionOk="0">
                <a:moveTo>
                  <a:pt x="0" y="153080"/>
                </a:moveTo>
                <a:cubicBezTo>
                  <a:pt x="1335" y="52655"/>
                  <a:pt x="82284" y="-400"/>
                  <a:pt x="153080" y="0"/>
                </a:cubicBezTo>
                <a:cubicBezTo>
                  <a:pt x="285588" y="-25026"/>
                  <a:pt x="406185" y="8818"/>
                  <a:pt x="561880" y="0"/>
                </a:cubicBezTo>
                <a:cubicBezTo>
                  <a:pt x="717575" y="-8818"/>
                  <a:pt x="875937" y="8599"/>
                  <a:pt x="1013713" y="0"/>
                </a:cubicBezTo>
                <a:cubicBezTo>
                  <a:pt x="1151489" y="-8599"/>
                  <a:pt x="1426842" y="11398"/>
                  <a:pt x="1551608" y="0"/>
                </a:cubicBezTo>
                <a:cubicBezTo>
                  <a:pt x="1676374" y="-11398"/>
                  <a:pt x="2009367" y="21259"/>
                  <a:pt x="2132535" y="0"/>
                </a:cubicBezTo>
                <a:cubicBezTo>
                  <a:pt x="2255703" y="-21259"/>
                  <a:pt x="2437024" y="26456"/>
                  <a:pt x="2627399" y="0"/>
                </a:cubicBezTo>
                <a:cubicBezTo>
                  <a:pt x="2817774" y="-26456"/>
                  <a:pt x="3112018" y="28848"/>
                  <a:pt x="3251357" y="0"/>
                </a:cubicBezTo>
                <a:cubicBezTo>
                  <a:pt x="3390696" y="-28848"/>
                  <a:pt x="3614285" y="58324"/>
                  <a:pt x="3789253" y="0"/>
                </a:cubicBezTo>
                <a:cubicBezTo>
                  <a:pt x="3964221" y="-58324"/>
                  <a:pt x="4142205" y="10910"/>
                  <a:pt x="4456243" y="0"/>
                </a:cubicBezTo>
                <a:cubicBezTo>
                  <a:pt x="4534854" y="3307"/>
                  <a:pt x="4592105" y="57089"/>
                  <a:pt x="4609323" y="153080"/>
                </a:cubicBezTo>
                <a:cubicBezTo>
                  <a:pt x="4626738" y="258140"/>
                  <a:pt x="4596761" y="405075"/>
                  <a:pt x="4609323" y="471478"/>
                </a:cubicBezTo>
                <a:cubicBezTo>
                  <a:pt x="4621885" y="537881"/>
                  <a:pt x="4580347" y="628787"/>
                  <a:pt x="4609323" y="765383"/>
                </a:cubicBezTo>
                <a:cubicBezTo>
                  <a:pt x="4605594" y="858992"/>
                  <a:pt x="4547699" y="895251"/>
                  <a:pt x="4456243" y="918463"/>
                </a:cubicBezTo>
                <a:cubicBezTo>
                  <a:pt x="4349646" y="955882"/>
                  <a:pt x="4199397" y="900041"/>
                  <a:pt x="3961379" y="918463"/>
                </a:cubicBezTo>
                <a:cubicBezTo>
                  <a:pt x="3723361" y="936885"/>
                  <a:pt x="3650923" y="875732"/>
                  <a:pt x="3466516" y="918463"/>
                </a:cubicBezTo>
                <a:cubicBezTo>
                  <a:pt x="3282109" y="961194"/>
                  <a:pt x="3185488" y="889961"/>
                  <a:pt x="2971652" y="918463"/>
                </a:cubicBezTo>
                <a:cubicBezTo>
                  <a:pt x="2757816" y="946965"/>
                  <a:pt x="2709386" y="901224"/>
                  <a:pt x="2476788" y="918463"/>
                </a:cubicBezTo>
                <a:cubicBezTo>
                  <a:pt x="2244190" y="935702"/>
                  <a:pt x="2132786" y="914465"/>
                  <a:pt x="1981924" y="918463"/>
                </a:cubicBezTo>
                <a:cubicBezTo>
                  <a:pt x="1831062" y="922461"/>
                  <a:pt x="1617033" y="860756"/>
                  <a:pt x="1400997" y="918463"/>
                </a:cubicBezTo>
                <a:cubicBezTo>
                  <a:pt x="1184961" y="976170"/>
                  <a:pt x="1138414" y="876444"/>
                  <a:pt x="992197" y="918463"/>
                </a:cubicBezTo>
                <a:cubicBezTo>
                  <a:pt x="845980" y="960482"/>
                  <a:pt x="346586" y="827598"/>
                  <a:pt x="153080" y="918463"/>
                </a:cubicBezTo>
                <a:cubicBezTo>
                  <a:pt x="61105" y="917844"/>
                  <a:pt x="-11900" y="859733"/>
                  <a:pt x="0" y="765383"/>
                </a:cubicBezTo>
                <a:cubicBezTo>
                  <a:pt x="-3123" y="642921"/>
                  <a:pt x="7490" y="569594"/>
                  <a:pt x="0" y="446985"/>
                </a:cubicBezTo>
                <a:cubicBezTo>
                  <a:pt x="-7490" y="324376"/>
                  <a:pt x="14303" y="299897"/>
                  <a:pt x="0" y="15308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313644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dirty="0">
                <a:solidFill>
                  <a:schemeClr val="tx1"/>
                </a:solidFill>
                <a:latin typeface="Cabin Sketch" panose="020B0503050202020004" pitchFamily="34" charset="0"/>
              </a:rPr>
              <a:t>Incorrecta</a:t>
            </a:r>
          </a:p>
        </p:txBody>
      </p:sp>
      <p:sp>
        <p:nvSpPr>
          <p:cNvPr id="5" name="B">
            <a:hlinkClick r:id="rId3" action="ppaction://hlinksldjump"/>
            <a:extLst>
              <a:ext uri="{FF2B5EF4-FFF2-40B4-BE49-F238E27FC236}">
                <a16:creationId xmlns:a16="http://schemas.microsoft.com/office/drawing/2014/main" id="{B9564877-B313-44FB-95D5-D8159BEB49E5}"/>
              </a:ext>
            </a:extLst>
          </p:cNvPr>
          <p:cNvSpPr/>
          <p:nvPr/>
        </p:nvSpPr>
        <p:spPr>
          <a:xfrm>
            <a:off x="4170783" y="1786629"/>
            <a:ext cx="4609323" cy="918463"/>
          </a:xfrm>
          <a:custGeom>
            <a:avLst/>
            <a:gdLst>
              <a:gd name="connsiteX0" fmla="*/ 0 w 4609323"/>
              <a:gd name="connsiteY0" fmla="*/ 153080 h 918463"/>
              <a:gd name="connsiteX1" fmla="*/ 153080 w 4609323"/>
              <a:gd name="connsiteY1" fmla="*/ 0 h 918463"/>
              <a:gd name="connsiteX2" fmla="*/ 777039 w 4609323"/>
              <a:gd name="connsiteY2" fmla="*/ 0 h 918463"/>
              <a:gd name="connsiteX3" fmla="*/ 1271902 w 4609323"/>
              <a:gd name="connsiteY3" fmla="*/ 0 h 918463"/>
              <a:gd name="connsiteX4" fmla="*/ 1723734 w 4609323"/>
              <a:gd name="connsiteY4" fmla="*/ 0 h 918463"/>
              <a:gd name="connsiteX5" fmla="*/ 2132535 w 4609323"/>
              <a:gd name="connsiteY5" fmla="*/ 0 h 918463"/>
              <a:gd name="connsiteX6" fmla="*/ 2756494 w 4609323"/>
              <a:gd name="connsiteY6" fmla="*/ 0 h 918463"/>
              <a:gd name="connsiteX7" fmla="*/ 3251357 w 4609323"/>
              <a:gd name="connsiteY7" fmla="*/ 0 h 918463"/>
              <a:gd name="connsiteX8" fmla="*/ 3746221 w 4609323"/>
              <a:gd name="connsiteY8" fmla="*/ 0 h 918463"/>
              <a:gd name="connsiteX9" fmla="*/ 4456243 w 4609323"/>
              <a:gd name="connsiteY9" fmla="*/ 0 h 918463"/>
              <a:gd name="connsiteX10" fmla="*/ 4609323 w 4609323"/>
              <a:gd name="connsiteY10" fmla="*/ 153080 h 918463"/>
              <a:gd name="connsiteX11" fmla="*/ 4609323 w 4609323"/>
              <a:gd name="connsiteY11" fmla="*/ 453108 h 918463"/>
              <a:gd name="connsiteX12" fmla="*/ 4609323 w 4609323"/>
              <a:gd name="connsiteY12" fmla="*/ 765383 h 918463"/>
              <a:gd name="connsiteX13" fmla="*/ 4456243 w 4609323"/>
              <a:gd name="connsiteY13" fmla="*/ 918463 h 918463"/>
              <a:gd name="connsiteX14" fmla="*/ 4047443 w 4609323"/>
              <a:gd name="connsiteY14" fmla="*/ 918463 h 918463"/>
              <a:gd name="connsiteX15" fmla="*/ 3466516 w 4609323"/>
              <a:gd name="connsiteY15" fmla="*/ 918463 h 918463"/>
              <a:gd name="connsiteX16" fmla="*/ 2842557 w 4609323"/>
              <a:gd name="connsiteY16" fmla="*/ 918463 h 918463"/>
              <a:gd name="connsiteX17" fmla="*/ 2433756 w 4609323"/>
              <a:gd name="connsiteY17" fmla="*/ 918463 h 918463"/>
              <a:gd name="connsiteX18" fmla="*/ 2024956 w 4609323"/>
              <a:gd name="connsiteY18" fmla="*/ 918463 h 918463"/>
              <a:gd name="connsiteX19" fmla="*/ 1444029 w 4609323"/>
              <a:gd name="connsiteY19" fmla="*/ 918463 h 918463"/>
              <a:gd name="connsiteX20" fmla="*/ 949165 w 4609323"/>
              <a:gd name="connsiteY20" fmla="*/ 918463 h 918463"/>
              <a:gd name="connsiteX21" fmla="*/ 153080 w 4609323"/>
              <a:gd name="connsiteY21" fmla="*/ 918463 h 918463"/>
              <a:gd name="connsiteX22" fmla="*/ 0 w 4609323"/>
              <a:gd name="connsiteY22" fmla="*/ 765383 h 918463"/>
              <a:gd name="connsiteX23" fmla="*/ 0 w 4609323"/>
              <a:gd name="connsiteY23" fmla="*/ 471478 h 918463"/>
              <a:gd name="connsiteX24" fmla="*/ 0 w 4609323"/>
              <a:gd name="connsiteY24" fmla="*/ 153080 h 91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609323" h="918463" fill="none" extrusionOk="0">
                <a:moveTo>
                  <a:pt x="0" y="153080"/>
                </a:moveTo>
                <a:cubicBezTo>
                  <a:pt x="8892" y="77166"/>
                  <a:pt x="67053" y="-5614"/>
                  <a:pt x="153080" y="0"/>
                </a:cubicBezTo>
                <a:cubicBezTo>
                  <a:pt x="409295" y="-1973"/>
                  <a:pt x="551171" y="12310"/>
                  <a:pt x="777039" y="0"/>
                </a:cubicBezTo>
                <a:cubicBezTo>
                  <a:pt x="1002907" y="-12310"/>
                  <a:pt x="1046741" y="54195"/>
                  <a:pt x="1271902" y="0"/>
                </a:cubicBezTo>
                <a:cubicBezTo>
                  <a:pt x="1497063" y="-54195"/>
                  <a:pt x="1528790" y="27689"/>
                  <a:pt x="1723734" y="0"/>
                </a:cubicBezTo>
                <a:cubicBezTo>
                  <a:pt x="1918678" y="-27689"/>
                  <a:pt x="1935913" y="47415"/>
                  <a:pt x="2132535" y="0"/>
                </a:cubicBezTo>
                <a:cubicBezTo>
                  <a:pt x="2329157" y="-47415"/>
                  <a:pt x="2548503" y="42857"/>
                  <a:pt x="2756494" y="0"/>
                </a:cubicBezTo>
                <a:cubicBezTo>
                  <a:pt x="2964485" y="-42857"/>
                  <a:pt x="3136894" y="25167"/>
                  <a:pt x="3251357" y="0"/>
                </a:cubicBezTo>
                <a:cubicBezTo>
                  <a:pt x="3365820" y="-25167"/>
                  <a:pt x="3543048" y="21232"/>
                  <a:pt x="3746221" y="0"/>
                </a:cubicBezTo>
                <a:cubicBezTo>
                  <a:pt x="3949394" y="-21232"/>
                  <a:pt x="4165502" y="37644"/>
                  <a:pt x="4456243" y="0"/>
                </a:cubicBezTo>
                <a:cubicBezTo>
                  <a:pt x="4529092" y="3946"/>
                  <a:pt x="4623886" y="69945"/>
                  <a:pt x="4609323" y="153080"/>
                </a:cubicBezTo>
                <a:cubicBezTo>
                  <a:pt x="4631000" y="260169"/>
                  <a:pt x="4599370" y="314806"/>
                  <a:pt x="4609323" y="453108"/>
                </a:cubicBezTo>
                <a:cubicBezTo>
                  <a:pt x="4619276" y="591410"/>
                  <a:pt x="4606551" y="623164"/>
                  <a:pt x="4609323" y="765383"/>
                </a:cubicBezTo>
                <a:cubicBezTo>
                  <a:pt x="4612234" y="852445"/>
                  <a:pt x="4555331" y="906140"/>
                  <a:pt x="4456243" y="918463"/>
                </a:cubicBezTo>
                <a:cubicBezTo>
                  <a:pt x="4294666" y="959731"/>
                  <a:pt x="4155415" y="907391"/>
                  <a:pt x="4047443" y="918463"/>
                </a:cubicBezTo>
                <a:cubicBezTo>
                  <a:pt x="3939471" y="929535"/>
                  <a:pt x="3723870" y="849127"/>
                  <a:pt x="3466516" y="918463"/>
                </a:cubicBezTo>
                <a:cubicBezTo>
                  <a:pt x="3209162" y="987799"/>
                  <a:pt x="3089700" y="884694"/>
                  <a:pt x="2842557" y="918463"/>
                </a:cubicBezTo>
                <a:cubicBezTo>
                  <a:pt x="2595414" y="952232"/>
                  <a:pt x="2616169" y="882835"/>
                  <a:pt x="2433756" y="918463"/>
                </a:cubicBezTo>
                <a:cubicBezTo>
                  <a:pt x="2251343" y="954091"/>
                  <a:pt x="2211155" y="897529"/>
                  <a:pt x="2024956" y="918463"/>
                </a:cubicBezTo>
                <a:cubicBezTo>
                  <a:pt x="1838757" y="939397"/>
                  <a:pt x="1652143" y="866766"/>
                  <a:pt x="1444029" y="918463"/>
                </a:cubicBezTo>
                <a:cubicBezTo>
                  <a:pt x="1235915" y="970160"/>
                  <a:pt x="1180245" y="879019"/>
                  <a:pt x="949165" y="918463"/>
                </a:cubicBezTo>
                <a:cubicBezTo>
                  <a:pt x="718085" y="957907"/>
                  <a:pt x="453183" y="883317"/>
                  <a:pt x="153080" y="918463"/>
                </a:cubicBezTo>
                <a:cubicBezTo>
                  <a:pt x="57482" y="921903"/>
                  <a:pt x="10773" y="863840"/>
                  <a:pt x="0" y="765383"/>
                </a:cubicBezTo>
                <a:cubicBezTo>
                  <a:pt x="-4175" y="621237"/>
                  <a:pt x="21119" y="534606"/>
                  <a:pt x="0" y="471478"/>
                </a:cubicBezTo>
                <a:cubicBezTo>
                  <a:pt x="-21119" y="408351"/>
                  <a:pt x="21546" y="255905"/>
                  <a:pt x="0" y="153080"/>
                </a:cubicBezTo>
                <a:close/>
              </a:path>
              <a:path w="4609323" h="918463" stroke="0" extrusionOk="0">
                <a:moveTo>
                  <a:pt x="0" y="153080"/>
                </a:moveTo>
                <a:cubicBezTo>
                  <a:pt x="1335" y="52655"/>
                  <a:pt x="82284" y="-400"/>
                  <a:pt x="153080" y="0"/>
                </a:cubicBezTo>
                <a:cubicBezTo>
                  <a:pt x="285588" y="-25026"/>
                  <a:pt x="406185" y="8818"/>
                  <a:pt x="561880" y="0"/>
                </a:cubicBezTo>
                <a:cubicBezTo>
                  <a:pt x="717575" y="-8818"/>
                  <a:pt x="875937" y="8599"/>
                  <a:pt x="1013713" y="0"/>
                </a:cubicBezTo>
                <a:cubicBezTo>
                  <a:pt x="1151489" y="-8599"/>
                  <a:pt x="1426842" y="11398"/>
                  <a:pt x="1551608" y="0"/>
                </a:cubicBezTo>
                <a:cubicBezTo>
                  <a:pt x="1676374" y="-11398"/>
                  <a:pt x="2009367" y="21259"/>
                  <a:pt x="2132535" y="0"/>
                </a:cubicBezTo>
                <a:cubicBezTo>
                  <a:pt x="2255703" y="-21259"/>
                  <a:pt x="2437024" y="26456"/>
                  <a:pt x="2627399" y="0"/>
                </a:cubicBezTo>
                <a:cubicBezTo>
                  <a:pt x="2817774" y="-26456"/>
                  <a:pt x="3112018" y="28848"/>
                  <a:pt x="3251357" y="0"/>
                </a:cubicBezTo>
                <a:cubicBezTo>
                  <a:pt x="3390696" y="-28848"/>
                  <a:pt x="3614285" y="58324"/>
                  <a:pt x="3789253" y="0"/>
                </a:cubicBezTo>
                <a:cubicBezTo>
                  <a:pt x="3964221" y="-58324"/>
                  <a:pt x="4142205" y="10910"/>
                  <a:pt x="4456243" y="0"/>
                </a:cubicBezTo>
                <a:cubicBezTo>
                  <a:pt x="4534854" y="3307"/>
                  <a:pt x="4592105" y="57089"/>
                  <a:pt x="4609323" y="153080"/>
                </a:cubicBezTo>
                <a:cubicBezTo>
                  <a:pt x="4626738" y="258140"/>
                  <a:pt x="4596761" y="405075"/>
                  <a:pt x="4609323" y="471478"/>
                </a:cubicBezTo>
                <a:cubicBezTo>
                  <a:pt x="4621885" y="537881"/>
                  <a:pt x="4580347" y="628787"/>
                  <a:pt x="4609323" y="765383"/>
                </a:cubicBezTo>
                <a:cubicBezTo>
                  <a:pt x="4605594" y="858992"/>
                  <a:pt x="4547699" y="895251"/>
                  <a:pt x="4456243" y="918463"/>
                </a:cubicBezTo>
                <a:cubicBezTo>
                  <a:pt x="4349646" y="955882"/>
                  <a:pt x="4199397" y="900041"/>
                  <a:pt x="3961379" y="918463"/>
                </a:cubicBezTo>
                <a:cubicBezTo>
                  <a:pt x="3723361" y="936885"/>
                  <a:pt x="3650923" y="875732"/>
                  <a:pt x="3466516" y="918463"/>
                </a:cubicBezTo>
                <a:cubicBezTo>
                  <a:pt x="3282109" y="961194"/>
                  <a:pt x="3185488" y="889961"/>
                  <a:pt x="2971652" y="918463"/>
                </a:cubicBezTo>
                <a:cubicBezTo>
                  <a:pt x="2757816" y="946965"/>
                  <a:pt x="2709386" y="901224"/>
                  <a:pt x="2476788" y="918463"/>
                </a:cubicBezTo>
                <a:cubicBezTo>
                  <a:pt x="2244190" y="935702"/>
                  <a:pt x="2132786" y="914465"/>
                  <a:pt x="1981924" y="918463"/>
                </a:cubicBezTo>
                <a:cubicBezTo>
                  <a:pt x="1831062" y="922461"/>
                  <a:pt x="1617033" y="860756"/>
                  <a:pt x="1400997" y="918463"/>
                </a:cubicBezTo>
                <a:cubicBezTo>
                  <a:pt x="1184961" y="976170"/>
                  <a:pt x="1138414" y="876444"/>
                  <a:pt x="992197" y="918463"/>
                </a:cubicBezTo>
                <a:cubicBezTo>
                  <a:pt x="845980" y="960482"/>
                  <a:pt x="346586" y="827598"/>
                  <a:pt x="153080" y="918463"/>
                </a:cubicBezTo>
                <a:cubicBezTo>
                  <a:pt x="61105" y="917844"/>
                  <a:pt x="-11900" y="859733"/>
                  <a:pt x="0" y="765383"/>
                </a:cubicBezTo>
                <a:cubicBezTo>
                  <a:pt x="-3123" y="642921"/>
                  <a:pt x="7490" y="569594"/>
                  <a:pt x="0" y="446985"/>
                </a:cubicBezTo>
                <a:cubicBezTo>
                  <a:pt x="-7490" y="324376"/>
                  <a:pt x="14303" y="299897"/>
                  <a:pt x="0" y="15308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313644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dirty="0">
                <a:solidFill>
                  <a:schemeClr val="tx1"/>
                </a:solidFill>
                <a:latin typeface="Cabin Sketch" panose="020B0503050202020004" pitchFamily="34" charset="0"/>
              </a:rPr>
              <a:t>Correcta</a:t>
            </a:r>
          </a:p>
        </p:txBody>
      </p:sp>
      <p:sp>
        <p:nvSpPr>
          <p:cNvPr id="6" name="C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3A97BCD-2EDD-4CA7-9F81-98169F39341D}"/>
              </a:ext>
            </a:extLst>
          </p:cNvPr>
          <p:cNvSpPr/>
          <p:nvPr/>
        </p:nvSpPr>
        <p:spPr>
          <a:xfrm>
            <a:off x="4170783" y="4056966"/>
            <a:ext cx="4609323" cy="918463"/>
          </a:xfrm>
          <a:custGeom>
            <a:avLst/>
            <a:gdLst>
              <a:gd name="connsiteX0" fmla="*/ 0 w 4609323"/>
              <a:gd name="connsiteY0" fmla="*/ 153080 h 918463"/>
              <a:gd name="connsiteX1" fmla="*/ 153080 w 4609323"/>
              <a:gd name="connsiteY1" fmla="*/ 0 h 918463"/>
              <a:gd name="connsiteX2" fmla="*/ 777039 w 4609323"/>
              <a:gd name="connsiteY2" fmla="*/ 0 h 918463"/>
              <a:gd name="connsiteX3" fmla="*/ 1271902 w 4609323"/>
              <a:gd name="connsiteY3" fmla="*/ 0 h 918463"/>
              <a:gd name="connsiteX4" fmla="*/ 1723734 w 4609323"/>
              <a:gd name="connsiteY4" fmla="*/ 0 h 918463"/>
              <a:gd name="connsiteX5" fmla="*/ 2132535 w 4609323"/>
              <a:gd name="connsiteY5" fmla="*/ 0 h 918463"/>
              <a:gd name="connsiteX6" fmla="*/ 2756494 w 4609323"/>
              <a:gd name="connsiteY6" fmla="*/ 0 h 918463"/>
              <a:gd name="connsiteX7" fmla="*/ 3251357 w 4609323"/>
              <a:gd name="connsiteY7" fmla="*/ 0 h 918463"/>
              <a:gd name="connsiteX8" fmla="*/ 3746221 w 4609323"/>
              <a:gd name="connsiteY8" fmla="*/ 0 h 918463"/>
              <a:gd name="connsiteX9" fmla="*/ 4456243 w 4609323"/>
              <a:gd name="connsiteY9" fmla="*/ 0 h 918463"/>
              <a:gd name="connsiteX10" fmla="*/ 4609323 w 4609323"/>
              <a:gd name="connsiteY10" fmla="*/ 153080 h 918463"/>
              <a:gd name="connsiteX11" fmla="*/ 4609323 w 4609323"/>
              <a:gd name="connsiteY11" fmla="*/ 453108 h 918463"/>
              <a:gd name="connsiteX12" fmla="*/ 4609323 w 4609323"/>
              <a:gd name="connsiteY12" fmla="*/ 765383 h 918463"/>
              <a:gd name="connsiteX13" fmla="*/ 4456243 w 4609323"/>
              <a:gd name="connsiteY13" fmla="*/ 918463 h 918463"/>
              <a:gd name="connsiteX14" fmla="*/ 4047443 w 4609323"/>
              <a:gd name="connsiteY14" fmla="*/ 918463 h 918463"/>
              <a:gd name="connsiteX15" fmla="*/ 3466516 w 4609323"/>
              <a:gd name="connsiteY15" fmla="*/ 918463 h 918463"/>
              <a:gd name="connsiteX16" fmla="*/ 2842557 w 4609323"/>
              <a:gd name="connsiteY16" fmla="*/ 918463 h 918463"/>
              <a:gd name="connsiteX17" fmla="*/ 2433756 w 4609323"/>
              <a:gd name="connsiteY17" fmla="*/ 918463 h 918463"/>
              <a:gd name="connsiteX18" fmla="*/ 2024956 w 4609323"/>
              <a:gd name="connsiteY18" fmla="*/ 918463 h 918463"/>
              <a:gd name="connsiteX19" fmla="*/ 1444029 w 4609323"/>
              <a:gd name="connsiteY19" fmla="*/ 918463 h 918463"/>
              <a:gd name="connsiteX20" fmla="*/ 949165 w 4609323"/>
              <a:gd name="connsiteY20" fmla="*/ 918463 h 918463"/>
              <a:gd name="connsiteX21" fmla="*/ 153080 w 4609323"/>
              <a:gd name="connsiteY21" fmla="*/ 918463 h 918463"/>
              <a:gd name="connsiteX22" fmla="*/ 0 w 4609323"/>
              <a:gd name="connsiteY22" fmla="*/ 765383 h 918463"/>
              <a:gd name="connsiteX23" fmla="*/ 0 w 4609323"/>
              <a:gd name="connsiteY23" fmla="*/ 471478 h 918463"/>
              <a:gd name="connsiteX24" fmla="*/ 0 w 4609323"/>
              <a:gd name="connsiteY24" fmla="*/ 153080 h 91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609323" h="918463" fill="none" extrusionOk="0">
                <a:moveTo>
                  <a:pt x="0" y="153080"/>
                </a:moveTo>
                <a:cubicBezTo>
                  <a:pt x="8892" y="77166"/>
                  <a:pt x="67053" y="-5614"/>
                  <a:pt x="153080" y="0"/>
                </a:cubicBezTo>
                <a:cubicBezTo>
                  <a:pt x="409295" y="-1973"/>
                  <a:pt x="551171" y="12310"/>
                  <a:pt x="777039" y="0"/>
                </a:cubicBezTo>
                <a:cubicBezTo>
                  <a:pt x="1002907" y="-12310"/>
                  <a:pt x="1046741" y="54195"/>
                  <a:pt x="1271902" y="0"/>
                </a:cubicBezTo>
                <a:cubicBezTo>
                  <a:pt x="1497063" y="-54195"/>
                  <a:pt x="1528790" y="27689"/>
                  <a:pt x="1723734" y="0"/>
                </a:cubicBezTo>
                <a:cubicBezTo>
                  <a:pt x="1918678" y="-27689"/>
                  <a:pt x="1935913" y="47415"/>
                  <a:pt x="2132535" y="0"/>
                </a:cubicBezTo>
                <a:cubicBezTo>
                  <a:pt x="2329157" y="-47415"/>
                  <a:pt x="2548503" y="42857"/>
                  <a:pt x="2756494" y="0"/>
                </a:cubicBezTo>
                <a:cubicBezTo>
                  <a:pt x="2964485" y="-42857"/>
                  <a:pt x="3136894" y="25167"/>
                  <a:pt x="3251357" y="0"/>
                </a:cubicBezTo>
                <a:cubicBezTo>
                  <a:pt x="3365820" y="-25167"/>
                  <a:pt x="3543048" y="21232"/>
                  <a:pt x="3746221" y="0"/>
                </a:cubicBezTo>
                <a:cubicBezTo>
                  <a:pt x="3949394" y="-21232"/>
                  <a:pt x="4165502" y="37644"/>
                  <a:pt x="4456243" y="0"/>
                </a:cubicBezTo>
                <a:cubicBezTo>
                  <a:pt x="4529092" y="3946"/>
                  <a:pt x="4623886" y="69945"/>
                  <a:pt x="4609323" y="153080"/>
                </a:cubicBezTo>
                <a:cubicBezTo>
                  <a:pt x="4631000" y="260169"/>
                  <a:pt x="4599370" y="314806"/>
                  <a:pt x="4609323" y="453108"/>
                </a:cubicBezTo>
                <a:cubicBezTo>
                  <a:pt x="4619276" y="591410"/>
                  <a:pt x="4606551" y="623164"/>
                  <a:pt x="4609323" y="765383"/>
                </a:cubicBezTo>
                <a:cubicBezTo>
                  <a:pt x="4612234" y="852445"/>
                  <a:pt x="4555331" y="906140"/>
                  <a:pt x="4456243" y="918463"/>
                </a:cubicBezTo>
                <a:cubicBezTo>
                  <a:pt x="4294666" y="959731"/>
                  <a:pt x="4155415" y="907391"/>
                  <a:pt x="4047443" y="918463"/>
                </a:cubicBezTo>
                <a:cubicBezTo>
                  <a:pt x="3939471" y="929535"/>
                  <a:pt x="3723870" y="849127"/>
                  <a:pt x="3466516" y="918463"/>
                </a:cubicBezTo>
                <a:cubicBezTo>
                  <a:pt x="3209162" y="987799"/>
                  <a:pt x="3089700" y="884694"/>
                  <a:pt x="2842557" y="918463"/>
                </a:cubicBezTo>
                <a:cubicBezTo>
                  <a:pt x="2595414" y="952232"/>
                  <a:pt x="2616169" y="882835"/>
                  <a:pt x="2433756" y="918463"/>
                </a:cubicBezTo>
                <a:cubicBezTo>
                  <a:pt x="2251343" y="954091"/>
                  <a:pt x="2211155" y="897529"/>
                  <a:pt x="2024956" y="918463"/>
                </a:cubicBezTo>
                <a:cubicBezTo>
                  <a:pt x="1838757" y="939397"/>
                  <a:pt x="1652143" y="866766"/>
                  <a:pt x="1444029" y="918463"/>
                </a:cubicBezTo>
                <a:cubicBezTo>
                  <a:pt x="1235915" y="970160"/>
                  <a:pt x="1180245" y="879019"/>
                  <a:pt x="949165" y="918463"/>
                </a:cubicBezTo>
                <a:cubicBezTo>
                  <a:pt x="718085" y="957907"/>
                  <a:pt x="453183" y="883317"/>
                  <a:pt x="153080" y="918463"/>
                </a:cubicBezTo>
                <a:cubicBezTo>
                  <a:pt x="57482" y="921903"/>
                  <a:pt x="10773" y="863840"/>
                  <a:pt x="0" y="765383"/>
                </a:cubicBezTo>
                <a:cubicBezTo>
                  <a:pt x="-4175" y="621237"/>
                  <a:pt x="21119" y="534606"/>
                  <a:pt x="0" y="471478"/>
                </a:cubicBezTo>
                <a:cubicBezTo>
                  <a:pt x="-21119" y="408351"/>
                  <a:pt x="21546" y="255905"/>
                  <a:pt x="0" y="153080"/>
                </a:cubicBezTo>
                <a:close/>
              </a:path>
              <a:path w="4609323" h="918463" stroke="0" extrusionOk="0">
                <a:moveTo>
                  <a:pt x="0" y="153080"/>
                </a:moveTo>
                <a:cubicBezTo>
                  <a:pt x="1335" y="52655"/>
                  <a:pt x="82284" y="-400"/>
                  <a:pt x="153080" y="0"/>
                </a:cubicBezTo>
                <a:cubicBezTo>
                  <a:pt x="285588" y="-25026"/>
                  <a:pt x="406185" y="8818"/>
                  <a:pt x="561880" y="0"/>
                </a:cubicBezTo>
                <a:cubicBezTo>
                  <a:pt x="717575" y="-8818"/>
                  <a:pt x="875937" y="8599"/>
                  <a:pt x="1013713" y="0"/>
                </a:cubicBezTo>
                <a:cubicBezTo>
                  <a:pt x="1151489" y="-8599"/>
                  <a:pt x="1426842" y="11398"/>
                  <a:pt x="1551608" y="0"/>
                </a:cubicBezTo>
                <a:cubicBezTo>
                  <a:pt x="1676374" y="-11398"/>
                  <a:pt x="2009367" y="21259"/>
                  <a:pt x="2132535" y="0"/>
                </a:cubicBezTo>
                <a:cubicBezTo>
                  <a:pt x="2255703" y="-21259"/>
                  <a:pt x="2437024" y="26456"/>
                  <a:pt x="2627399" y="0"/>
                </a:cubicBezTo>
                <a:cubicBezTo>
                  <a:pt x="2817774" y="-26456"/>
                  <a:pt x="3112018" y="28848"/>
                  <a:pt x="3251357" y="0"/>
                </a:cubicBezTo>
                <a:cubicBezTo>
                  <a:pt x="3390696" y="-28848"/>
                  <a:pt x="3614285" y="58324"/>
                  <a:pt x="3789253" y="0"/>
                </a:cubicBezTo>
                <a:cubicBezTo>
                  <a:pt x="3964221" y="-58324"/>
                  <a:pt x="4142205" y="10910"/>
                  <a:pt x="4456243" y="0"/>
                </a:cubicBezTo>
                <a:cubicBezTo>
                  <a:pt x="4534854" y="3307"/>
                  <a:pt x="4592105" y="57089"/>
                  <a:pt x="4609323" y="153080"/>
                </a:cubicBezTo>
                <a:cubicBezTo>
                  <a:pt x="4626738" y="258140"/>
                  <a:pt x="4596761" y="405075"/>
                  <a:pt x="4609323" y="471478"/>
                </a:cubicBezTo>
                <a:cubicBezTo>
                  <a:pt x="4621885" y="537881"/>
                  <a:pt x="4580347" y="628787"/>
                  <a:pt x="4609323" y="765383"/>
                </a:cubicBezTo>
                <a:cubicBezTo>
                  <a:pt x="4605594" y="858992"/>
                  <a:pt x="4547699" y="895251"/>
                  <a:pt x="4456243" y="918463"/>
                </a:cubicBezTo>
                <a:cubicBezTo>
                  <a:pt x="4349646" y="955882"/>
                  <a:pt x="4199397" y="900041"/>
                  <a:pt x="3961379" y="918463"/>
                </a:cubicBezTo>
                <a:cubicBezTo>
                  <a:pt x="3723361" y="936885"/>
                  <a:pt x="3650923" y="875732"/>
                  <a:pt x="3466516" y="918463"/>
                </a:cubicBezTo>
                <a:cubicBezTo>
                  <a:pt x="3282109" y="961194"/>
                  <a:pt x="3185488" y="889961"/>
                  <a:pt x="2971652" y="918463"/>
                </a:cubicBezTo>
                <a:cubicBezTo>
                  <a:pt x="2757816" y="946965"/>
                  <a:pt x="2709386" y="901224"/>
                  <a:pt x="2476788" y="918463"/>
                </a:cubicBezTo>
                <a:cubicBezTo>
                  <a:pt x="2244190" y="935702"/>
                  <a:pt x="2132786" y="914465"/>
                  <a:pt x="1981924" y="918463"/>
                </a:cubicBezTo>
                <a:cubicBezTo>
                  <a:pt x="1831062" y="922461"/>
                  <a:pt x="1617033" y="860756"/>
                  <a:pt x="1400997" y="918463"/>
                </a:cubicBezTo>
                <a:cubicBezTo>
                  <a:pt x="1184961" y="976170"/>
                  <a:pt x="1138414" y="876444"/>
                  <a:pt x="992197" y="918463"/>
                </a:cubicBezTo>
                <a:cubicBezTo>
                  <a:pt x="845980" y="960482"/>
                  <a:pt x="346586" y="827598"/>
                  <a:pt x="153080" y="918463"/>
                </a:cubicBezTo>
                <a:cubicBezTo>
                  <a:pt x="61105" y="917844"/>
                  <a:pt x="-11900" y="859733"/>
                  <a:pt x="0" y="765383"/>
                </a:cubicBezTo>
                <a:cubicBezTo>
                  <a:pt x="-3123" y="642921"/>
                  <a:pt x="7490" y="569594"/>
                  <a:pt x="0" y="446985"/>
                </a:cubicBezTo>
                <a:cubicBezTo>
                  <a:pt x="-7490" y="324376"/>
                  <a:pt x="14303" y="299897"/>
                  <a:pt x="0" y="15308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313644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dirty="0">
                <a:solidFill>
                  <a:schemeClr val="tx1"/>
                </a:solidFill>
                <a:latin typeface="Cabin Sketch" panose="020B0503050202020004" pitchFamily="34" charset="0"/>
              </a:rPr>
              <a:t>Incorrecta</a:t>
            </a:r>
          </a:p>
        </p:txBody>
      </p:sp>
      <p:sp>
        <p:nvSpPr>
          <p:cNvPr id="7" name="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6AD5F98-F237-4174-B26A-DED8955F7F82}"/>
              </a:ext>
            </a:extLst>
          </p:cNvPr>
          <p:cNvSpPr/>
          <p:nvPr/>
        </p:nvSpPr>
        <p:spPr>
          <a:xfrm>
            <a:off x="4170783" y="5240105"/>
            <a:ext cx="4609323" cy="918463"/>
          </a:xfrm>
          <a:custGeom>
            <a:avLst/>
            <a:gdLst>
              <a:gd name="connsiteX0" fmla="*/ 0 w 4609323"/>
              <a:gd name="connsiteY0" fmla="*/ 153080 h 918463"/>
              <a:gd name="connsiteX1" fmla="*/ 153080 w 4609323"/>
              <a:gd name="connsiteY1" fmla="*/ 0 h 918463"/>
              <a:gd name="connsiteX2" fmla="*/ 777039 w 4609323"/>
              <a:gd name="connsiteY2" fmla="*/ 0 h 918463"/>
              <a:gd name="connsiteX3" fmla="*/ 1271902 w 4609323"/>
              <a:gd name="connsiteY3" fmla="*/ 0 h 918463"/>
              <a:gd name="connsiteX4" fmla="*/ 1723734 w 4609323"/>
              <a:gd name="connsiteY4" fmla="*/ 0 h 918463"/>
              <a:gd name="connsiteX5" fmla="*/ 2132535 w 4609323"/>
              <a:gd name="connsiteY5" fmla="*/ 0 h 918463"/>
              <a:gd name="connsiteX6" fmla="*/ 2756494 w 4609323"/>
              <a:gd name="connsiteY6" fmla="*/ 0 h 918463"/>
              <a:gd name="connsiteX7" fmla="*/ 3251357 w 4609323"/>
              <a:gd name="connsiteY7" fmla="*/ 0 h 918463"/>
              <a:gd name="connsiteX8" fmla="*/ 3746221 w 4609323"/>
              <a:gd name="connsiteY8" fmla="*/ 0 h 918463"/>
              <a:gd name="connsiteX9" fmla="*/ 4456243 w 4609323"/>
              <a:gd name="connsiteY9" fmla="*/ 0 h 918463"/>
              <a:gd name="connsiteX10" fmla="*/ 4609323 w 4609323"/>
              <a:gd name="connsiteY10" fmla="*/ 153080 h 918463"/>
              <a:gd name="connsiteX11" fmla="*/ 4609323 w 4609323"/>
              <a:gd name="connsiteY11" fmla="*/ 453108 h 918463"/>
              <a:gd name="connsiteX12" fmla="*/ 4609323 w 4609323"/>
              <a:gd name="connsiteY12" fmla="*/ 765383 h 918463"/>
              <a:gd name="connsiteX13" fmla="*/ 4456243 w 4609323"/>
              <a:gd name="connsiteY13" fmla="*/ 918463 h 918463"/>
              <a:gd name="connsiteX14" fmla="*/ 4047443 w 4609323"/>
              <a:gd name="connsiteY14" fmla="*/ 918463 h 918463"/>
              <a:gd name="connsiteX15" fmla="*/ 3466516 w 4609323"/>
              <a:gd name="connsiteY15" fmla="*/ 918463 h 918463"/>
              <a:gd name="connsiteX16" fmla="*/ 2842557 w 4609323"/>
              <a:gd name="connsiteY16" fmla="*/ 918463 h 918463"/>
              <a:gd name="connsiteX17" fmla="*/ 2433756 w 4609323"/>
              <a:gd name="connsiteY17" fmla="*/ 918463 h 918463"/>
              <a:gd name="connsiteX18" fmla="*/ 2024956 w 4609323"/>
              <a:gd name="connsiteY18" fmla="*/ 918463 h 918463"/>
              <a:gd name="connsiteX19" fmla="*/ 1444029 w 4609323"/>
              <a:gd name="connsiteY19" fmla="*/ 918463 h 918463"/>
              <a:gd name="connsiteX20" fmla="*/ 949165 w 4609323"/>
              <a:gd name="connsiteY20" fmla="*/ 918463 h 918463"/>
              <a:gd name="connsiteX21" fmla="*/ 153080 w 4609323"/>
              <a:gd name="connsiteY21" fmla="*/ 918463 h 918463"/>
              <a:gd name="connsiteX22" fmla="*/ 0 w 4609323"/>
              <a:gd name="connsiteY22" fmla="*/ 765383 h 918463"/>
              <a:gd name="connsiteX23" fmla="*/ 0 w 4609323"/>
              <a:gd name="connsiteY23" fmla="*/ 471478 h 918463"/>
              <a:gd name="connsiteX24" fmla="*/ 0 w 4609323"/>
              <a:gd name="connsiteY24" fmla="*/ 153080 h 91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609323" h="918463" fill="none" extrusionOk="0">
                <a:moveTo>
                  <a:pt x="0" y="153080"/>
                </a:moveTo>
                <a:cubicBezTo>
                  <a:pt x="8892" y="77166"/>
                  <a:pt x="67053" y="-5614"/>
                  <a:pt x="153080" y="0"/>
                </a:cubicBezTo>
                <a:cubicBezTo>
                  <a:pt x="409295" y="-1973"/>
                  <a:pt x="551171" y="12310"/>
                  <a:pt x="777039" y="0"/>
                </a:cubicBezTo>
                <a:cubicBezTo>
                  <a:pt x="1002907" y="-12310"/>
                  <a:pt x="1046741" y="54195"/>
                  <a:pt x="1271902" y="0"/>
                </a:cubicBezTo>
                <a:cubicBezTo>
                  <a:pt x="1497063" y="-54195"/>
                  <a:pt x="1528790" y="27689"/>
                  <a:pt x="1723734" y="0"/>
                </a:cubicBezTo>
                <a:cubicBezTo>
                  <a:pt x="1918678" y="-27689"/>
                  <a:pt x="1935913" y="47415"/>
                  <a:pt x="2132535" y="0"/>
                </a:cubicBezTo>
                <a:cubicBezTo>
                  <a:pt x="2329157" y="-47415"/>
                  <a:pt x="2548503" y="42857"/>
                  <a:pt x="2756494" y="0"/>
                </a:cubicBezTo>
                <a:cubicBezTo>
                  <a:pt x="2964485" y="-42857"/>
                  <a:pt x="3136894" y="25167"/>
                  <a:pt x="3251357" y="0"/>
                </a:cubicBezTo>
                <a:cubicBezTo>
                  <a:pt x="3365820" y="-25167"/>
                  <a:pt x="3543048" y="21232"/>
                  <a:pt x="3746221" y="0"/>
                </a:cubicBezTo>
                <a:cubicBezTo>
                  <a:pt x="3949394" y="-21232"/>
                  <a:pt x="4165502" y="37644"/>
                  <a:pt x="4456243" y="0"/>
                </a:cubicBezTo>
                <a:cubicBezTo>
                  <a:pt x="4529092" y="3946"/>
                  <a:pt x="4623886" y="69945"/>
                  <a:pt x="4609323" y="153080"/>
                </a:cubicBezTo>
                <a:cubicBezTo>
                  <a:pt x="4631000" y="260169"/>
                  <a:pt x="4599370" y="314806"/>
                  <a:pt x="4609323" y="453108"/>
                </a:cubicBezTo>
                <a:cubicBezTo>
                  <a:pt x="4619276" y="591410"/>
                  <a:pt x="4606551" y="623164"/>
                  <a:pt x="4609323" y="765383"/>
                </a:cubicBezTo>
                <a:cubicBezTo>
                  <a:pt x="4612234" y="852445"/>
                  <a:pt x="4555331" y="906140"/>
                  <a:pt x="4456243" y="918463"/>
                </a:cubicBezTo>
                <a:cubicBezTo>
                  <a:pt x="4294666" y="959731"/>
                  <a:pt x="4155415" y="907391"/>
                  <a:pt x="4047443" y="918463"/>
                </a:cubicBezTo>
                <a:cubicBezTo>
                  <a:pt x="3939471" y="929535"/>
                  <a:pt x="3723870" y="849127"/>
                  <a:pt x="3466516" y="918463"/>
                </a:cubicBezTo>
                <a:cubicBezTo>
                  <a:pt x="3209162" y="987799"/>
                  <a:pt x="3089700" y="884694"/>
                  <a:pt x="2842557" y="918463"/>
                </a:cubicBezTo>
                <a:cubicBezTo>
                  <a:pt x="2595414" y="952232"/>
                  <a:pt x="2616169" y="882835"/>
                  <a:pt x="2433756" y="918463"/>
                </a:cubicBezTo>
                <a:cubicBezTo>
                  <a:pt x="2251343" y="954091"/>
                  <a:pt x="2211155" y="897529"/>
                  <a:pt x="2024956" y="918463"/>
                </a:cubicBezTo>
                <a:cubicBezTo>
                  <a:pt x="1838757" y="939397"/>
                  <a:pt x="1652143" y="866766"/>
                  <a:pt x="1444029" y="918463"/>
                </a:cubicBezTo>
                <a:cubicBezTo>
                  <a:pt x="1235915" y="970160"/>
                  <a:pt x="1180245" y="879019"/>
                  <a:pt x="949165" y="918463"/>
                </a:cubicBezTo>
                <a:cubicBezTo>
                  <a:pt x="718085" y="957907"/>
                  <a:pt x="453183" y="883317"/>
                  <a:pt x="153080" y="918463"/>
                </a:cubicBezTo>
                <a:cubicBezTo>
                  <a:pt x="57482" y="921903"/>
                  <a:pt x="10773" y="863840"/>
                  <a:pt x="0" y="765383"/>
                </a:cubicBezTo>
                <a:cubicBezTo>
                  <a:pt x="-4175" y="621237"/>
                  <a:pt x="21119" y="534606"/>
                  <a:pt x="0" y="471478"/>
                </a:cubicBezTo>
                <a:cubicBezTo>
                  <a:pt x="-21119" y="408351"/>
                  <a:pt x="21546" y="255905"/>
                  <a:pt x="0" y="153080"/>
                </a:cubicBezTo>
                <a:close/>
              </a:path>
              <a:path w="4609323" h="918463" stroke="0" extrusionOk="0">
                <a:moveTo>
                  <a:pt x="0" y="153080"/>
                </a:moveTo>
                <a:cubicBezTo>
                  <a:pt x="1335" y="52655"/>
                  <a:pt x="82284" y="-400"/>
                  <a:pt x="153080" y="0"/>
                </a:cubicBezTo>
                <a:cubicBezTo>
                  <a:pt x="285588" y="-25026"/>
                  <a:pt x="406185" y="8818"/>
                  <a:pt x="561880" y="0"/>
                </a:cubicBezTo>
                <a:cubicBezTo>
                  <a:pt x="717575" y="-8818"/>
                  <a:pt x="875937" y="8599"/>
                  <a:pt x="1013713" y="0"/>
                </a:cubicBezTo>
                <a:cubicBezTo>
                  <a:pt x="1151489" y="-8599"/>
                  <a:pt x="1426842" y="11398"/>
                  <a:pt x="1551608" y="0"/>
                </a:cubicBezTo>
                <a:cubicBezTo>
                  <a:pt x="1676374" y="-11398"/>
                  <a:pt x="2009367" y="21259"/>
                  <a:pt x="2132535" y="0"/>
                </a:cubicBezTo>
                <a:cubicBezTo>
                  <a:pt x="2255703" y="-21259"/>
                  <a:pt x="2437024" y="26456"/>
                  <a:pt x="2627399" y="0"/>
                </a:cubicBezTo>
                <a:cubicBezTo>
                  <a:pt x="2817774" y="-26456"/>
                  <a:pt x="3112018" y="28848"/>
                  <a:pt x="3251357" y="0"/>
                </a:cubicBezTo>
                <a:cubicBezTo>
                  <a:pt x="3390696" y="-28848"/>
                  <a:pt x="3614285" y="58324"/>
                  <a:pt x="3789253" y="0"/>
                </a:cubicBezTo>
                <a:cubicBezTo>
                  <a:pt x="3964221" y="-58324"/>
                  <a:pt x="4142205" y="10910"/>
                  <a:pt x="4456243" y="0"/>
                </a:cubicBezTo>
                <a:cubicBezTo>
                  <a:pt x="4534854" y="3307"/>
                  <a:pt x="4592105" y="57089"/>
                  <a:pt x="4609323" y="153080"/>
                </a:cubicBezTo>
                <a:cubicBezTo>
                  <a:pt x="4626738" y="258140"/>
                  <a:pt x="4596761" y="405075"/>
                  <a:pt x="4609323" y="471478"/>
                </a:cubicBezTo>
                <a:cubicBezTo>
                  <a:pt x="4621885" y="537881"/>
                  <a:pt x="4580347" y="628787"/>
                  <a:pt x="4609323" y="765383"/>
                </a:cubicBezTo>
                <a:cubicBezTo>
                  <a:pt x="4605594" y="858992"/>
                  <a:pt x="4547699" y="895251"/>
                  <a:pt x="4456243" y="918463"/>
                </a:cubicBezTo>
                <a:cubicBezTo>
                  <a:pt x="4349646" y="955882"/>
                  <a:pt x="4199397" y="900041"/>
                  <a:pt x="3961379" y="918463"/>
                </a:cubicBezTo>
                <a:cubicBezTo>
                  <a:pt x="3723361" y="936885"/>
                  <a:pt x="3650923" y="875732"/>
                  <a:pt x="3466516" y="918463"/>
                </a:cubicBezTo>
                <a:cubicBezTo>
                  <a:pt x="3282109" y="961194"/>
                  <a:pt x="3185488" y="889961"/>
                  <a:pt x="2971652" y="918463"/>
                </a:cubicBezTo>
                <a:cubicBezTo>
                  <a:pt x="2757816" y="946965"/>
                  <a:pt x="2709386" y="901224"/>
                  <a:pt x="2476788" y="918463"/>
                </a:cubicBezTo>
                <a:cubicBezTo>
                  <a:pt x="2244190" y="935702"/>
                  <a:pt x="2132786" y="914465"/>
                  <a:pt x="1981924" y="918463"/>
                </a:cubicBezTo>
                <a:cubicBezTo>
                  <a:pt x="1831062" y="922461"/>
                  <a:pt x="1617033" y="860756"/>
                  <a:pt x="1400997" y="918463"/>
                </a:cubicBezTo>
                <a:cubicBezTo>
                  <a:pt x="1184961" y="976170"/>
                  <a:pt x="1138414" y="876444"/>
                  <a:pt x="992197" y="918463"/>
                </a:cubicBezTo>
                <a:cubicBezTo>
                  <a:pt x="845980" y="960482"/>
                  <a:pt x="346586" y="827598"/>
                  <a:pt x="153080" y="918463"/>
                </a:cubicBezTo>
                <a:cubicBezTo>
                  <a:pt x="61105" y="917844"/>
                  <a:pt x="-11900" y="859733"/>
                  <a:pt x="0" y="765383"/>
                </a:cubicBezTo>
                <a:cubicBezTo>
                  <a:pt x="-3123" y="642921"/>
                  <a:pt x="7490" y="569594"/>
                  <a:pt x="0" y="446985"/>
                </a:cubicBezTo>
                <a:cubicBezTo>
                  <a:pt x="-7490" y="324376"/>
                  <a:pt x="14303" y="299897"/>
                  <a:pt x="0" y="15308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313644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dirty="0">
                <a:solidFill>
                  <a:schemeClr val="tx1"/>
                </a:solidFill>
                <a:latin typeface="Cabin Sketch" panose="020B0503050202020004" pitchFamily="34" charset="0"/>
              </a:rPr>
              <a:t>Incorrecta</a:t>
            </a:r>
          </a:p>
        </p:txBody>
      </p:sp>
    </p:spTree>
    <p:extLst>
      <p:ext uri="{BB962C8B-B14F-4D97-AF65-F5344CB8AC3E}">
        <p14:creationId xmlns:p14="http://schemas.microsoft.com/office/powerpoint/2010/main" val="30627241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rush"/>
        <p:sndAc>
          <p:stSnd>
            <p:snd r:embed="rId2" name="SONIDO FONDO PREGUNTA.wav"/>
          </p:stSnd>
        </p:sndAc>
      </p:transition>
    </mc:Choice>
    <mc:Fallback xmlns="">
      <p:transition spd="slow" advClick="0">
        <p:fade/>
        <p:sndAc>
          <p:stSnd>
            <p:snd r:embed="rId5" name="SONIDO FONDO PREGUNT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0683DF-96B6-4E35-A49D-CF6A66AAF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84009"/>
            <a:ext cx="10515600" cy="3374604"/>
          </a:xfrm>
        </p:spPr>
        <p:txBody>
          <a:bodyPr>
            <a:normAutofit/>
          </a:bodyPr>
          <a:lstStyle/>
          <a:p>
            <a:pPr algn="ctr"/>
            <a:r>
              <a:rPr lang="es-MX" sz="16600" dirty="0">
                <a:latin typeface="Cabin Sketch" panose="020B0503050202020004" pitchFamily="34" charset="0"/>
              </a:rPr>
              <a:t>¡Excelente!</a:t>
            </a:r>
          </a:p>
        </p:txBody>
      </p:sp>
      <p:sp>
        <p:nvSpPr>
          <p:cNvPr id="4" name="Rectángulo: esquinas redondeadas 3">
            <a:hlinkClick r:id="rId4" action="ppaction://hlinksldjump"/>
            <a:extLst>
              <a:ext uri="{FF2B5EF4-FFF2-40B4-BE49-F238E27FC236}">
                <a16:creationId xmlns:a16="http://schemas.microsoft.com/office/drawing/2014/main" id="{00FA14AD-33CF-46A2-9ED2-EA0E5E15CE7B}"/>
              </a:ext>
            </a:extLst>
          </p:cNvPr>
          <p:cNvSpPr/>
          <p:nvPr/>
        </p:nvSpPr>
        <p:spPr>
          <a:xfrm>
            <a:off x="8593494" y="5441594"/>
            <a:ext cx="3172408" cy="918463"/>
          </a:xfrm>
          <a:custGeom>
            <a:avLst/>
            <a:gdLst>
              <a:gd name="connsiteX0" fmla="*/ 0 w 3172408"/>
              <a:gd name="connsiteY0" fmla="*/ 153080 h 918463"/>
              <a:gd name="connsiteX1" fmla="*/ 153080 w 3172408"/>
              <a:gd name="connsiteY1" fmla="*/ 0 h 918463"/>
              <a:gd name="connsiteX2" fmla="*/ 669005 w 3172408"/>
              <a:gd name="connsiteY2" fmla="*/ 0 h 918463"/>
              <a:gd name="connsiteX3" fmla="*/ 1242254 w 3172408"/>
              <a:gd name="connsiteY3" fmla="*/ 0 h 918463"/>
              <a:gd name="connsiteX4" fmla="*/ 1815504 w 3172408"/>
              <a:gd name="connsiteY4" fmla="*/ 0 h 918463"/>
              <a:gd name="connsiteX5" fmla="*/ 2302766 w 3172408"/>
              <a:gd name="connsiteY5" fmla="*/ 0 h 918463"/>
              <a:gd name="connsiteX6" fmla="*/ 3019328 w 3172408"/>
              <a:gd name="connsiteY6" fmla="*/ 0 h 918463"/>
              <a:gd name="connsiteX7" fmla="*/ 3172408 w 3172408"/>
              <a:gd name="connsiteY7" fmla="*/ 153080 h 918463"/>
              <a:gd name="connsiteX8" fmla="*/ 3172408 w 3172408"/>
              <a:gd name="connsiteY8" fmla="*/ 465355 h 918463"/>
              <a:gd name="connsiteX9" fmla="*/ 3172408 w 3172408"/>
              <a:gd name="connsiteY9" fmla="*/ 765383 h 918463"/>
              <a:gd name="connsiteX10" fmla="*/ 3019328 w 3172408"/>
              <a:gd name="connsiteY10" fmla="*/ 918463 h 918463"/>
              <a:gd name="connsiteX11" fmla="*/ 2417416 w 3172408"/>
              <a:gd name="connsiteY11" fmla="*/ 918463 h 918463"/>
              <a:gd name="connsiteX12" fmla="*/ 1872829 w 3172408"/>
              <a:gd name="connsiteY12" fmla="*/ 918463 h 918463"/>
              <a:gd name="connsiteX13" fmla="*/ 1242254 w 3172408"/>
              <a:gd name="connsiteY13" fmla="*/ 918463 h 918463"/>
              <a:gd name="connsiteX14" fmla="*/ 697667 w 3172408"/>
              <a:gd name="connsiteY14" fmla="*/ 918463 h 918463"/>
              <a:gd name="connsiteX15" fmla="*/ 153080 w 3172408"/>
              <a:gd name="connsiteY15" fmla="*/ 918463 h 918463"/>
              <a:gd name="connsiteX16" fmla="*/ 0 w 3172408"/>
              <a:gd name="connsiteY16" fmla="*/ 765383 h 918463"/>
              <a:gd name="connsiteX17" fmla="*/ 0 w 3172408"/>
              <a:gd name="connsiteY17" fmla="*/ 453108 h 918463"/>
              <a:gd name="connsiteX18" fmla="*/ 0 w 3172408"/>
              <a:gd name="connsiteY18" fmla="*/ 153080 h 91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172408" h="918463" fill="none" extrusionOk="0">
                <a:moveTo>
                  <a:pt x="0" y="153080"/>
                </a:moveTo>
                <a:cubicBezTo>
                  <a:pt x="2194" y="63301"/>
                  <a:pt x="54009" y="3192"/>
                  <a:pt x="153080" y="0"/>
                </a:cubicBezTo>
                <a:cubicBezTo>
                  <a:pt x="346981" y="-19841"/>
                  <a:pt x="427325" y="31046"/>
                  <a:pt x="669005" y="0"/>
                </a:cubicBezTo>
                <a:cubicBezTo>
                  <a:pt x="910685" y="-31046"/>
                  <a:pt x="957513" y="8067"/>
                  <a:pt x="1242254" y="0"/>
                </a:cubicBezTo>
                <a:cubicBezTo>
                  <a:pt x="1526995" y="-8067"/>
                  <a:pt x="1675565" y="61758"/>
                  <a:pt x="1815504" y="0"/>
                </a:cubicBezTo>
                <a:cubicBezTo>
                  <a:pt x="1955443" y="-61758"/>
                  <a:pt x="2203923" y="25556"/>
                  <a:pt x="2302766" y="0"/>
                </a:cubicBezTo>
                <a:cubicBezTo>
                  <a:pt x="2401609" y="-25556"/>
                  <a:pt x="2763003" y="62724"/>
                  <a:pt x="3019328" y="0"/>
                </a:cubicBezTo>
                <a:cubicBezTo>
                  <a:pt x="3095096" y="-2192"/>
                  <a:pt x="3190807" y="68258"/>
                  <a:pt x="3172408" y="153080"/>
                </a:cubicBezTo>
                <a:cubicBezTo>
                  <a:pt x="3204134" y="303853"/>
                  <a:pt x="3140894" y="369409"/>
                  <a:pt x="3172408" y="465355"/>
                </a:cubicBezTo>
                <a:cubicBezTo>
                  <a:pt x="3203922" y="561302"/>
                  <a:pt x="3157403" y="637739"/>
                  <a:pt x="3172408" y="765383"/>
                </a:cubicBezTo>
                <a:cubicBezTo>
                  <a:pt x="3168919" y="852933"/>
                  <a:pt x="3105563" y="920710"/>
                  <a:pt x="3019328" y="918463"/>
                </a:cubicBezTo>
                <a:cubicBezTo>
                  <a:pt x="2813662" y="960281"/>
                  <a:pt x="2665319" y="898235"/>
                  <a:pt x="2417416" y="918463"/>
                </a:cubicBezTo>
                <a:cubicBezTo>
                  <a:pt x="2169513" y="938691"/>
                  <a:pt x="2004055" y="867729"/>
                  <a:pt x="1872829" y="918463"/>
                </a:cubicBezTo>
                <a:cubicBezTo>
                  <a:pt x="1741603" y="969197"/>
                  <a:pt x="1454586" y="866714"/>
                  <a:pt x="1242254" y="918463"/>
                </a:cubicBezTo>
                <a:cubicBezTo>
                  <a:pt x="1029922" y="970212"/>
                  <a:pt x="944273" y="887332"/>
                  <a:pt x="697667" y="918463"/>
                </a:cubicBezTo>
                <a:cubicBezTo>
                  <a:pt x="451061" y="949594"/>
                  <a:pt x="353722" y="893527"/>
                  <a:pt x="153080" y="918463"/>
                </a:cubicBezTo>
                <a:cubicBezTo>
                  <a:pt x="67585" y="899062"/>
                  <a:pt x="-352" y="857986"/>
                  <a:pt x="0" y="765383"/>
                </a:cubicBezTo>
                <a:cubicBezTo>
                  <a:pt x="-25362" y="650517"/>
                  <a:pt x="34076" y="593677"/>
                  <a:pt x="0" y="453108"/>
                </a:cubicBezTo>
                <a:cubicBezTo>
                  <a:pt x="-34076" y="312539"/>
                  <a:pt x="22931" y="222876"/>
                  <a:pt x="0" y="153080"/>
                </a:cubicBezTo>
                <a:close/>
              </a:path>
              <a:path w="3172408" h="918463" stroke="0" extrusionOk="0">
                <a:moveTo>
                  <a:pt x="0" y="153080"/>
                </a:moveTo>
                <a:cubicBezTo>
                  <a:pt x="1335" y="52655"/>
                  <a:pt x="82284" y="-400"/>
                  <a:pt x="153080" y="0"/>
                </a:cubicBezTo>
                <a:cubicBezTo>
                  <a:pt x="293208" y="-53848"/>
                  <a:pt x="413841" y="25196"/>
                  <a:pt x="640342" y="0"/>
                </a:cubicBezTo>
                <a:cubicBezTo>
                  <a:pt x="866843" y="-25196"/>
                  <a:pt x="949096" y="20265"/>
                  <a:pt x="1156267" y="0"/>
                </a:cubicBezTo>
                <a:cubicBezTo>
                  <a:pt x="1363438" y="-20265"/>
                  <a:pt x="1483350" y="23398"/>
                  <a:pt x="1729516" y="0"/>
                </a:cubicBezTo>
                <a:cubicBezTo>
                  <a:pt x="1975682" y="-23398"/>
                  <a:pt x="2161072" y="43454"/>
                  <a:pt x="2331428" y="0"/>
                </a:cubicBezTo>
                <a:cubicBezTo>
                  <a:pt x="2501784" y="-43454"/>
                  <a:pt x="2696975" y="68117"/>
                  <a:pt x="3019328" y="0"/>
                </a:cubicBezTo>
                <a:cubicBezTo>
                  <a:pt x="3107574" y="1358"/>
                  <a:pt x="3160626" y="67180"/>
                  <a:pt x="3172408" y="153080"/>
                </a:cubicBezTo>
                <a:cubicBezTo>
                  <a:pt x="3175395" y="296627"/>
                  <a:pt x="3170398" y="310976"/>
                  <a:pt x="3172408" y="440862"/>
                </a:cubicBezTo>
                <a:cubicBezTo>
                  <a:pt x="3174418" y="570748"/>
                  <a:pt x="3163239" y="671490"/>
                  <a:pt x="3172408" y="765383"/>
                </a:cubicBezTo>
                <a:cubicBezTo>
                  <a:pt x="3171363" y="847123"/>
                  <a:pt x="3105776" y="933728"/>
                  <a:pt x="3019328" y="918463"/>
                </a:cubicBezTo>
                <a:cubicBezTo>
                  <a:pt x="2869815" y="984099"/>
                  <a:pt x="2693851" y="915858"/>
                  <a:pt x="2446078" y="918463"/>
                </a:cubicBezTo>
                <a:cubicBezTo>
                  <a:pt x="2198305" y="921068"/>
                  <a:pt x="2059167" y="910328"/>
                  <a:pt x="1815504" y="918463"/>
                </a:cubicBezTo>
                <a:cubicBezTo>
                  <a:pt x="1571841" y="926598"/>
                  <a:pt x="1510850" y="872335"/>
                  <a:pt x="1299579" y="918463"/>
                </a:cubicBezTo>
                <a:cubicBezTo>
                  <a:pt x="1088308" y="964591"/>
                  <a:pt x="930979" y="861772"/>
                  <a:pt x="812317" y="918463"/>
                </a:cubicBezTo>
                <a:cubicBezTo>
                  <a:pt x="693655" y="975154"/>
                  <a:pt x="427867" y="847333"/>
                  <a:pt x="153080" y="918463"/>
                </a:cubicBezTo>
                <a:cubicBezTo>
                  <a:pt x="74856" y="919361"/>
                  <a:pt x="-17876" y="843023"/>
                  <a:pt x="0" y="765383"/>
                </a:cubicBezTo>
                <a:cubicBezTo>
                  <a:pt x="-24220" y="617359"/>
                  <a:pt x="32421" y="521081"/>
                  <a:pt x="0" y="459232"/>
                </a:cubicBezTo>
                <a:cubicBezTo>
                  <a:pt x="-32421" y="397383"/>
                  <a:pt x="21621" y="218287"/>
                  <a:pt x="0" y="15308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313644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>
                <a:solidFill>
                  <a:schemeClr val="tx1"/>
                </a:solidFill>
                <a:latin typeface="Cabin Sketch" panose="020B0503050202020004" pitchFamily="34" charset="0"/>
              </a:rPr>
              <a:t>Menú</a:t>
            </a:r>
          </a:p>
        </p:txBody>
      </p:sp>
    </p:spTree>
    <p:extLst>
      <p:ext uri="{BB962C8B-B14F-4D97-AF65-F5344CB8AC3E}">
        <p14:creationId xmlns:p14="http://schemas.microsoft.com/office/powerpoint/2010/main" val="11588524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rush"/>
        <p:sndAc>
          <p:stSnd>
            <p:snd r:embed="rId2" name="SONIDO CORRECTO.wav"/>
          </p:stSnd>
        </p:sndAc>
      </p:transition>
    </mc:Choice>
    <mc:Fallback xmlns="">
      <p:transition spd="slow" advClick="0">
        <p:fade/>
        <p:sndAc>
          <p:stSnd>
            <p:snd r:embed="rId5" name="SONIDO CORRECTO.wav"/>
          </p:stSnd>
        </p:sndAc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0683DF-96B6-4E35-A49D-CF6A66AAF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0852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MX" sz="7200" dirty="0">
                <a:latin typeface="Cabin Sketch" panose="020B0503050202020004" pitchFamily="34" charset="0"/>
              </a:rPr>
              <a:t>Sigue intentando </a:t>
            </a:r>
            <a:r>
              <a:rPr lang="es-MX" sz="7200" dirty="0">
                <a:latin typeface="Cabin Sketch" panose="020B0503050202020004" pitchFamily="34" charset="0"/>
                <a:sym typeface="Wingdings" panose="05000000000000000000" pitchFamily="2" charset="2"/>
              </a:rPr>
              <a:t></a:t>
            </a:r>
            <a:endParaRPr lang="es-MX" sz="7200" dirty="0">
              <a:latin typeface="Cabin Sketch" panose="020B0503050202020004" pitchFamily="34" charset="0"/>
            </a:endParaRPr>
          </a:p>
        </p:txBody>
      </p:sp>
      <p:sp>
        <p:nvSpPr>
          <p:cNvPr id="4" name="Rectángulo: esquinas redondeadas 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0FA14AD-33CF-46A2-9ED2-EA0E5E15CE7B}"/>
              </a:ext>
            </a:extLst>
          </p:cNvPr>
          <p:cNvSpPr/>
          <p:nvPr/>
        </p:nvSpPr>
        <p:spPr>
          <a:xfrm>
            <a:off x="8593494" y="5441594"/>
            <a:ext cx="3172408" cy="918463"/>
          </a:xfrm>
          <a:custGeom>
            <a:avLst/>
            <a:gdLst>
              <a:gd name="connsiteX0" fmla="*/ 0 w 3172408"/>
              <a:gd name="connsiteY0" fmla="*/ 153080 h 918463"/>
              <a:gd name="connsiteX1" fmla="*/ 153080 w 3172408"/>
              <a:gd name="connsiteY1" fmla="*/ 0 h 918463"/>
              <a:gd name="connsiteX2" fmla="*/ 669005 w 3172408"/>
              <a:gd name="connsiteY2" fmla="*/ 0 h 918463"/>
              <a:gd name="connsiteX3" fmla="*/ 1242254 w 3172408"/>
              <a:gd name="connsiteY3" fmla="*/ 0 h 918463"/>
              <a:gd name="connsiteX4" fmla="*/ 1815504 w 3172408"/>
              <a:gd name="connsiteY4" fmla="*/ 0 h 918463"/>
              <a:gd name="connsiteX5" fmla="*/ 2302766 w 3172408"/>
              <a:gd name="connsiteY5" fmla="*/ 0 h 918463"/>
              <a:gd name="connsiteX6" fmla="*/ 3019328 w 3172408"/>
              <a:gd name="connsiteY6" fmla="*/ 0 h 918463"/>
              <a:gd name="connsiteX7" fmla="*/ 3172408 w 3172408"/>
              <a:gd name="connsiteY7" fmla="*/ 153080 h 918463"/>
              <a:gd name="connsiteX8" fmla="*/ 3172408 w 3172408"/>
              <a:gd name="connsiteY8" fmla="*/ 465355 h 918463"/>
              <a:gd name="connsiteX9" fmla="*/ 3172408 w 3172408"/>
              <a:gd name="connsiteY9" fmla="*/ 765383 h 918463"/>
              <a:gd name="connsiteX10" fmla="*/ 3019328 w 3172408"/>
              <a:gd name="connsiteY10" fmla="*/ 918463 h 918463"/>
              <a:gd name="connsiteX11" fmla="*/ 2417416 w 3172408"/>
              <a:gd name="connsiteY11" fmla="*/ 918463 h 918463"/>
              <a:gd name="connsiteX12" fmla="*/ 1872829 w 3172408"/>
              <a:gd name="connsiteY12" fmla="*/ 918463 h 918463"/>
              <a:gd name="connsiteX13" fmla="*/ 1242254 w 3172408"/>
              <a:gd name="connsiteY13" fmla="*/ 918463 h 918463"/>
              <a:gd name="connsiteX14" fmla="*/ 697667 w 3172408"/>
              <a:gd name="connsiteY14" fmla="*/ 918463 h 918463"/>
              <a:gd name="connsiteX15" fmla="*/ 153080 w 3172408"/>
              <a:gd name="connsiteY15" fmla="*/ 918463 h 918463"/>
              <a:gd name="connsiteX16" fmla="*/ 0 w 3172408"/>
              <a:gd name="connsiteY16" fmla="*/ 765383 h 918463"/>
              <a:gd name="connsiteX17" fmla="*/ 0 w 3172408"/>
              <a:gd name="connsiteY17" fmla="*/ 453108 h 918463"/>
              <a:gd name="connsiteX18" fmla="*/ 0 w 3172408"/>
              <a:gd name="connsiteY18" fmla="*/ 153080 h 91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172408" h="918463" fill="none" extrusionOk="0">
                <a:moveTo>
                  <a:pt x="0" y="153080"/>
                </a:moveTo>
                <a:cubicBezTo>
                  <a:pt x="2194" y="63301"/>
                  <a:pt x="54009" y="3192"/>
                  <a:pt x="153080" y="0"/>
                </a:cubicBezTo>
                <a:cubicBezTo>
                  <a:pt x="346981" y="-19841"/>
                  <a:pt x="427325" y="31046"/>
                  <a:pt x="669005" y="0"/>
                </a:cubicBezTo>
                <a:cubicBezTo>
                  <a:pt x="910685" y="-31046"/>
                  <a:pt x="957513" y="8067"/>
                  <a:pt x="1242254" y="0"/>
                </a:cubicBezTo>
                <a:cubicBezTo>
                  <a:pt x="1526995" y="-8067"/>
                  <a:pt x="1675565" y="61758"/>
                  <a:pt x="1815504" y="0"/>
                </a:cubicBezTo>
                <a:cubicBezTo>
                  <a:pt x="1955443" y="-61758"/>
                  <a:pt x="2203923" y="25556"/>
                  <a:pt x="2302766" y="0"/>
                </a:cubicBezTo>
                <a:cubicBezTo>
                  <a:pt x="2401609" y="-25556"/>
                  <a:pt x="2763003" y="62724"/>
                  <a:pt x="3019328" y="0"/>
                </a:cubicBezTo>
                <a:cubicBezTo>
                  <a:pt x="3095096" y="-2192"/>
                  <a:pt x="3190807" y="68258"/>
                  <a:pt x="3172408" y="153080"/>
                </a:cubicBezTo>
                <a:cubicBezTo>
                  <a:pt x="3204134" y="303853"/>
                  <a:pt x="3140894" y="369409"/>
                  <a:pt x="3172408" y="465355"/>
                </a:cubicBezTo>
                <a:cubicBezTo>
                  <a:pt x="3203922" y="561302"/>
                  <a:pt x="3157403" y="637739"/>
                  <a:pt x="3172408" y="765383"/>
                </a:cubicBezTo>
                <a:cubicBezTo>
                  <a:pt x="3168919" y="852933"/>
                  <a:pt x="3105563" y="920710"/>
                  <a:pt x="3019328" y="918463"/>
                </a:cubicBezTo>
                <a:cubicBezTo>
                  <a:pt x="2813662" y="960281"/>
                  <a:pt x="2665319" y="898235"/>
                  <a:pt x="2417416" y="918463"/>
                </a:cubicBezTo>
                <a:cubicBezTo>
                  <a:pt x="2169513" y="938691"/>
                  <a:pt x="2004055" y="867729"/>
                  <a:pt x="1872829" y="918463"/>
                </a:cubicBezTo>
                <a:cubicBezTo>
                  <a:pt x="1741603" y="969197"/>
                  <a:pt x="1454586" y="866714"/>
                  <a:pt x="1242254" y="918463"/>
                </a:cubicBezTo>
                <a:cubicBezTo>
                  <a:pt x="1029922" y="970212"/>
                  <a:pt x="944273" y="887332"/>
                  <a:pt x="697667" y="918463"/>
                </a:cubicBezTo>
                <a:cubicBezTo>
                  <a:pt x="451061" y="949594"/>
                  <a:pt x="353722" y="893527"/>
                  <a:pt x="153080" y="918463"/>
                </a:cubicBezTo>
                <a:cubicBezTo>
                  <a:pt x="67585" y="899062"/>
                  <a:pt x="-352" y="857986"/>
                  <a:pt x="0" y="765383"/>
                </a:cubicBezTo>
                <a:cubicBezTo>
                  <a:pt x="-25362" y="650517"/>
                  <a:pt x="34076" y="593677"/>
                  <a:pt x="0" y="453108"/>
                </a:cubicBezTo>
                <a:cubicBezTo>
                  <a:pt x="-34076" y="312539"/>
                  <a:pt x="22931" y="222876"/>
                  <a:pt x="0" y="153080"/>
                </a:cubicBezTo>
                <a:close/>
              </a:path>
              <a:path w="3172408" h="918463" stroke="0" extrusionOk="0">
                <a:moveTo>
                  <a:pt x="0" y="153080"/>
                </a:moveTo>
                <a:cubicBezTo>
                  <a:pt x="1335" y="52655"/>
                  <a:pt x="82284" y="-400"/>
                  <a:pt x="153080" y="0"/>
                </a:cubicBezTo>
                <a:cubicBezTo>
                  <a:pt x="293208" y="-53848"/>
                  <a:pt x="413841" y="25196"/>
                  <a:pt x="640342" y="0"/>
                </a:cubicBezTo>
                <a:cubicBezTo>
                  <a:pt x="866843" y="-25196"/>
                  <a:pt x="949096" y="20265"/>
                  <a:pt x="1156267" y="0"/>
                </a:cubicBezTo>
                <a:cubicBezTo>
                  <a:pt x="1363438" y="-20265"/>
                  <a:pt x="1483350" y="23398"/>
                  <a:pt x="1729516" y="0"/>
                </a:cubicBezTo>
                <a:cubicBezTo>
                  <a:pt x="1975682" y="-23398"/>
                  <a:pt x="2161072" y="43454"/>
                  <a:pt x="2331428" y="0"/>
                </a:cubicBezTo>
                <a:cubicBezTo>
                  <a:pt x="2501784" y="-43454"/>
                  <a:pt x="2696975" y="68117"/>
                  <a:pt x="3019328" y="0"/>
                </a:cubicBezTo>
                <a:cubicBezTo>
                  <a:pt x="3107574" y="1358"/>
                  <a:pt x="3160626" y="67180"/>
                  <a:pt x="3172408" y="153080"/>
                </a:cubicBezTo>
                <a:cubicBezTo>
                  <a:pt x="3175395" y="296627"/>
                  <a:pt x="3170398" y="310976"/>
                  <a:pt x="3172408" y="440862"/>
                </a:cubicBezTo>
                <a:cubicBezTo>
                  <a:pt x="3174418" y="570748"/>
                  <a:pt x="3163239" y="671490"/>
                  <a:pt x="3172408" y="765383"/>
                </a:cubicBezTo>
                <a:cubicBezTo>
                  <a:pt x="3171363" y="847123"/>
                  <a:pt x="3105776" y="933728"/>
                  <a:pt x="3019328" y="918463"/>
                </a:cubicBezTo>
                <a:cubicBezTo>
                  <a:pt x="2869815" y="984099"/>
                  <a:pt x="2693851" y="915858"/>
                  <a:pt x="2446078" y="918463"/>
                </a:cubicBezTo>
                <a:cubicBezTo>
                  <a:pt x="2198305" y="921068"/>
                  <a:pt x="2059167" y="910328"/>
                  <a:pt x="1815504" y="918463"/>
                </a:cubicBezTo>
                <a:cubicBezTo>
                  <a:pt x="1571841" y="926598"/>
                  <a:pt x="1510850" y="872335"/>
                  <a:pt x="1299579" y="918463"/>
                </a:cubicBezTo>
                <a:cubicBezTo>
                  <a:pt x="1088308" y="964591"/>
                  <a:pt x="930979" y="861772"/>
                  <a:pt x="812317" y="918463"/>
                </a:cubicBezTo>
                <a:cubicBezTo>
                  <a:pt x="693655" y="975154"/>
                  <a:pt x="427867" y="847333"/>
                  <a:pt x="153080" y="918463"/>
                </a:cubicBezTo>
                <a:cubicBezTo>
                  <a:pt x="74856" y="919361"/>
                  <a:pt x="-17876" y="843023"/>
                  <a:pt x="0" y="765383"/>
                </a:cubicBezTo>
                <a:cubicBezTo>
                  <a:pt x="-24220" y="617359"/>
                  <a:pt x="32421" y="521081"/>
                  <a:pt x="0" y="459232"/>
                </a:cubicBezTo>
                <a:cubicBezTo>
                  <a:pt x="-32421" y="397383"/>
                  <a:pt x="21621" y="218287"/>
                  <a:pt x="0" y="15308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313644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>
                <a:solidFill>
                  <a:schemeClr val="tx1"/>
                </a:solidFill>
                <a:latin typeface="Cabin Sketch" panose="020B0503050202020004" pitchFamily="34" charset="0"/>
              </a:rPr>
              <a:t>Intentar de nuevo</a:t>
            </a:r>
          </a:p>
        </p:txBody>
      </p:sp>
    </p:spTree>
    <p:extLst>
      <p:ext uri="{BB962C8B-B14F-4D97-AF65-F5344CB8AC3E}">
        <p14:creationId xmlns:p14="http://schemas.microsoft.com/office/powerpoint/2010/main" val="13512893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rush"/>
        <p:sndAc>
          <p:stSnd>
            <p:snd r:embed="rId2" name="SONIDO FALLO.wav"/>
          </p:stSnd>
        </p:sndAc>
      </p:transition>
    </mc:Choice>
    <mc:Fallback xmlns="">
      <p:transition spd="slow" advClick="0">
        <p:fade/>
        <p:sndAc>
          <p:stSnd>
            <p:snd r:embed="rId4" name="SONIDO FALLO.wav"/>
          </p:stSnd>
        </p:sndAc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0683DF-96B6-4E35-A49D-CF6A66AAF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7200" b="1" dirty="0">
                <a:latin typeface="Cabin Sketch" panose="020B0503050202020004" pitchFamily="34" charset="0"/>
              </a:rPr>
              <a:t>10. ¿Aquí va la pregunta?</a:t>
            </a:r>
          </a:p>
        </p:txBody>
      </p:sp>
      <p:sp>
        <p:nvSpPr>
          <p:cNvPr id="4" name="A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0FA14AD-33CF-46A2-9ED2-EA0E5E15CE7B}"/>
              </a:ext>
            </a:extLst>
          </p:cNvPr>
          <p:cNvSpPr/>
          <p:nvPr/>
        </p:nvSpPr>
        <p:spPr>
          <a:xfrm>
            <a:off x="4170783" y="1690688"/>
            <a:ext cx="4609323" cy="918463"/>
          </a:xfrm>
          <a:custGeom>
            <a:avLst/>
            <a:gdLst>
              <a:gd name="connsiteX0" fmla="*/ 0 w 4609323"/>
              <a:gd name="connsiteY0" fmla="*/ 153080 h 918463"/>
              <a:gd name="connsiteX1" fmla="*/ 153080 w 4609323"/>
              <a:gd name="connsiteY1" fmla="*/ 0 h 918463"/>
              <a:gd name="connsiteX2" fmla="*/ 777039 w 4609323"/>
              <a:gd name="connsiteY2" fmla="*/ 0 h 918463"/>
              <a:gd name="connsiteX3" fmla="*/ 1271902 w 4609323"/>
              <a:gd name="connsiteY3" fmla="*/ 0 h 918463"/>
              <a:gd name="connsiteX4" fmla="*/ 1723734 w 4609323"/>
              <a:gd name="connsiteY4" fmla="*/ 0 h 918463"/>
              <a:gd name="connsiteX5" fmla="*/ 2132535 w 4609323"/>
              <a:gd name="connsiteY5" fmla="*/ 0 h 918463"/>
              <a:gd name="connsiteX6" fmla="*/ 2756494 w 4609323"/>
              <a:gd name="connsiteY6" fmla="*/ 0 h 918463"/>
              <a:gd name="connsiteX7" fmla="*/ 3251357 w 4609323"/>
              <a:gd name="connsiteY7" fmla="*/ 0 h 918463"/>
              <a:gd name="connsiteX8" fmla="*/ 3746221 w 4609323"/>
              <a:gd name="connsiteY8" fmla="*/ 0 h 918463"/>
              <a:gd name="connsiteX9" fmla="*/ 4456243 w 4609323"/>
              <a:gd name="connsiteY9" fmla="*/ 0 h 918463"/>
              <a:gd name="connsiteX10" fmla="*/ 4609323 w 4609323"/>
              <a:gd name="connsiteY10" fmla="*/ 153080 h 918463"/>
              <a:gd name="connsiteX11" fmla="*/ 4609323 w 4609323"/>
              <a:gd name="connsiteY11" fmla="*/ 453108 h 918463"/>
              <a:gd name="connsiteX12" fmla="*/ 4609323 w 4609323"/>
              <a:gd name="connsiteY12" fmla="*/ 765383 h 918463"/>
              <a:gd name="connsiteX13" fmla="*/ 4456243 w 4609323"/>
              <a:gd name="connsiteY13" fmla="*/ 918463 h 918463"/>
              <a:gd name="connsiteX14" fmla="*/ 4047443 w 4609323"/>
              <a:gd name="connsiteY14" fmla="*/ 918463 h 918463"/>
              <a:gd name="connsiteX15" fmla="*/ 3466516 w 4609323"/>
              <a:gd name="connsiteY15" fmla="*/ 918463 h 918463"/>
              <a:gd name="connsiteX16" fmla="*/ 2842557 w 4609323"/>
              <a:gd name="connsiteY16" fmla="*/ 918463 h 918463"/>
              <a:gd name="connsiteX17" fmla="*/ 2433756 w 4609323"/>
              <a:gd name="connsiteY17" fmla="*/ 918463 h 918463"/>
              <a:gd name="connsiteX18" fmla="*/ 2024956 w 4609323"/>
              <a:gd name="connsiteY18" fmla="*/ 918463 h 918463"/>
              <a:gd name="connsiteX19" fmla="*/ 1444029 w 4609323"/>
              <a:gd name="connsiteY19" fmla="*/ 918463 h 918463"/>
              <a:gd name="connsiteX20" fmla="*/ 949165 w 4609323"/>
              <a:gd name="connsiteY20" fmla="*/ 918463 h 918463"/>
              <a:gd name="connsiteX21" fmla="*/ 153080 w 4609323"/>
              <a:gd name="connsiteY21" fmla="*/ 918463 h 918463"/>
              <a:gd name="connsiteX22" fmla="*/ 0 w 4609323"/>
              <a:gd name="connsiteY22" fmla="*/ 765383 h 918463"/>
              <a:gd name="connsiteX23" fmla="*/ 0 w 4609323"/>
              <a:gd name="connsiteY23" fmla="*/ 471478 h 918463"/>
              <a:gd name="connsiteX24" fmla="*/ 0 w 4609323"/>
              <a:gd name="connsiteY24" fmla="*/ 153080 h 91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609323" h="918463" fill="none" extrusionOk="0">
                <a:moveTo>
                  <a:pt x="0" y="153080"/>
                </a:moveTo>
                <a:cubicBezTo>
                  <a:pt x="8892" y="77166"/>
                  <a:pt x="67053" y="-5614"/>
                  <a:pt x="153080" y="0"/>
                </a:cubicBezTo>
                <a:cubicBezTo>
                  <a:pt x="409295" y="-1973"/>
                  <a:pt x="551171" y="12310"/>
                  <a:pt x="777039" y="0"/>
                </a:cubicBezTo>
                <a:cubicBezTo>
                  <a:pt x="1002907" y="-12310"/>
                  <a:pt x="1046741" y="54195"/>
                  <a:pt x="1271902" y="0"/>
                </a:cubicBezTo>
                <a:cubicBezTo>
                  <a:pt x="1497063" y="-54195"/>
                  <a:pt x="1528790" y="27689"/>
                  <a:pt x="1723734" y="0"/>
                </a:cubicBezTo>
                <a:cubicBezTo>
                  <a:pt x="1918678" y="-27689"/>
                  <a:pt x="1935913" y="47415"/>
                  <a:pt x="2132535" y="0"/>
                </a:cubicBezTo>
                <a:cubicBezTo>
                  <a:pt x="2329157" y="-47415"/>
                  <a:pt x="2548503" y="42857"/>
                  <a:pt x="2756494" y="0"/>
                </a:cubicBezTo>
                <a:cubicBezTo>
                  <a:pt x="2964485" y="-42857"/>
                  <a:pt x="3136894" y="25167"/>
                  <a:pt x="3251357" y="0"/>
                </a:cubicBezTo>
                <a:cubicBezTo>
                  <a:pt x="3365820" y="-25167"/>
                  <a:pt x="3543048" y="21232"/>
                  <a:pt x="3746221" y="0"/>
                </a:cubicBezTo>
                <a:cubicBezTo>
                  <a:pt x="3949394" y="-21232"/>
                  <a:pt x="4165502" y="37644"/>
                  <a:pt x="4456243" y="0"/>
                </a:cubicBezTo>
                <a:cubicBezTo>
                  <a:pt x="4529092" y="3946"/>
                  <a:pt x="4623886" y="69945"/>
                  <a:pt x="4609323" y="153080"/>
                </a:cubicBezTo>
                <a:cubicBezTo>
                  <a:pt x="4631000" y="260169"/>
                  <a:pt x="4599370" y="314806"/>
                  <a:pt x="4609323" y="453108"/>
                </a:cubicBezTo>
                <a:cubicBezTo>
                  <a:pt x="4619276" y="591410"/>
                  <a:pt x="4606551" y="623164"/>
                  <a:pt x="4609323" y="765383"/>
                </a:cubicBezTo>
                <a:cubicBezTo>
                  <a:pt x="4612234" y="852445"/>
                  <a:pt x="4555331" y="906140"/>
                  <a:pt x="4456243" y="918463"/>
                </a:cubicBezTo>
                <a:cubicBezTo>
                  <a:pt x="4294666" y="959731"/>
                  <a:pt x="4155415" y="907391"/>
                  <a:pt x="4047443" y="918463"/>
                </a:cubicBezTo>
                <a:cubicBezTo>
                  <a:pt x="3939471" y="929535"/>
                  <a:pt x="3723870" y="849127"/>
                  <a:pt x="3466516" y="918463"/>
                </a:cubicBezTo>
                <a:cubicBezTo>
                  <a:pt x="3209162" y="987799"/>
                  <a:pt x="3089700" y="884694"/>
                  <a:pt x="2842557" y="918463"/>
                </a:cubicBezTo>
                <a:cubicBezTo>
                  <a:pt x="2595414" y="952232"/>
                  <a:pt x="2616169" y="882835"/>
                  <a:pt x="2433756" y="918463"/>
                </a:cubicBezTo>
                <a:cubicBezTo>
                  <a:pt x="2251343" y="954091"/>
                  <a:pt x="2211155" y="897529"/>
                  <a:pt x="2024956" y="918463"/>
                </a:cubicBezTo>
                <a:cubicBezTo>
                  <a:pt x="1838757" y="939397"/>
                  <a:pt x="1652143" y="866766"/>
                  <a:pt x="1444029" y="918463"/>
                </a:cubicBezTo>
                <a:cubicBezTo>
                  <a:pt x="1235915" y="970160"/>
                  <a:pt x="1180245" y="879019"/>
                  <a:pt x="949165" y="918463"/>
                </a:cubicBezTo>
                <a:cubicBezTo>
                  <a:pt x="718085" y="957907"/>
                  <a:pt x="453183" y="883317"/>
                  <a:pt x="153080" y="918463"/>
                </a:cubicBezTo>
                <a:cubicBezTo>
                  <a:pt x="57482" y="921903"/>
                  <a:pt x="10773" y="863840"/>
                  <a:pt x="0" y="765383"/>
                </a:cubicBezTo>
                <a:cubicBezTo>
                  <a:pt x="-4175" y="621237"/>
                  <a:pt x="21119" y="534606"/>
                  <a:pt x="0" y="471478"/>
                </a:cubicBezTo>
                <a:cubicBezTo>
                  <a:pt x="-21119" y="408351"/>
                  <a:pt x="21546" y="255905"/>
                  <a:pt x="0" y="153080"/>
                </a:cubicBezTo>
                <a:close/>
              </a:path>
              <a:path w="4609323" h="918463" stroke="0" extrusionOk="0">
                <a:moveTo>
                  <a:pt x="0" y="153080"/>
                </a:moveTo>
                <a:cubicBezTo>
                  <a:pt x="1335" y="52655"/>
                  <a:pt x="82284" y="-400"/>
                  <a:pt x="153080" y="0"/>
                </a:cubicBezTo>
                <a:cubicBezTo>
                  <a:pt x="285588" y="-25026"/>
                  <a:pt x="406185" y="8818"/>
                  <a:pt x="561880" y="0"/>
                </a:cubicBezTo>
                <a:cubicBezTo>
                  <a:pt x="717575" y="-8818"/>
                  <a:pt x="875937" y="8599"/>
                  <a:pt x="1013713" y="0"/>
                </a:cubicBezTo>
                <a:cubicBezTo>
                  <a:pt x="1151489" y="-8599"/>
                  <a:pt x="1426842" y="11398"/>
                  <a:pt x="1551608" y="0"/>
                </a:cubicBezTo>
                <a:cubicBezTo>
                  <a:pt x="1676374" y="-11398"/>
                  <a:pt x="2009367" y="21259"/>
                  <a:pt x="2132535" y="0"/>
                </a:cubicBezTo>
                <a:cubicBezTo>
                  <a:pt x="2255703" y="-21259"/>
                  <a:pt x="2437024" y="26456"/>
                  <a:pt x="2627399" y="0"/>
                </a:cubicBezTo>
                <a:cubicBezTo>
                  <a:pt x="2817774" y="-26456"/>
                  <a:pt x="3112018" y="28848"/>
                  <a:pt x="3251357" y="0"/>
                </a:cubicBezTo>
                <a:cubicBezTo>
                  <a:pt x="3390696" y="-28848"/>
                  <a:pt x="3614285" y="58324"/>
                  <a:pt x="3789253" y="0"/>
                </a:cubicBezTo>
                <a:cubicBezTo>
                  <a:pt x="3964221" y="-58324"/>
                  <a:pt x="4142205" y="10910"/>
                  <a:pt x="4456243" y="0"/>
                </a:cubicBezTo>
                <a:cubicBezTo>
                  <a:pt x="4534854" y="3307"/>
                  <a:pt x="4592105" y="57089"/>
                  <a:pt x="4609323" y="153080"/>
                </a:cubicBezTo>
                <a:cubicBezTo>
                  <a:pt x="4626738" y="258140"/>
                  <a:pt x="4596761" y="405075"/>
                  <a:pt x="4609323" y="471478"/>
                </a:cubicBezTo>
                <a:cubicBezTo>
                  <a:pt x="4621885" y="537881"/>
                  <a:pt x="4580347" y="628787"/>
                  <a:pt x="4609323" y="765383"/>
                </a:cubicBezTo>
                <a:cubicBezTo>
                  <a:pt x="4605594" y="858992"/>
                  <a:pt x="4547699" y="895251"/>
                  <a:pt x="4456243" y="918463"/>
                </a:cubicBezTo>
                <a:cubicBezTo>
                  <a:pt x="4349646" y="955882"/>
                  <a:pt x="4199397" y="900041"/>
                  <a:pt x="3961379" y="918463"/>
                </a:cubicBezTo>
                <a:cubicBezTo>
                  <a:pt x="3723361" y="936885"/>
                  <a:pt x="3650923" y="875732"/>
                  <a:pt x="3466516" y="918463"/>
                </a:cubicBezTo>
                <a:cubicBezTo>
                  <a:pt x="3282109" y="961194"/>
                  <a:pt x="3185488" y="889961"/>
                  <a:pt x="2971652" y="918463"/>
                </a:cubicBezTo>
                <a:cubicBezTo>
                  <a:pt x="2757816" y="946965"/>
                  <a:pt x="2709386" y="901224"/>
                  <a:pt x="2476788" y="918463"/>
                </a:cubicBezTo>
                <a:cubicBezTo>
                  <a:pt x="2244190" y="935702"/>
                  <a:pt x="2132786" y="914465"/>
                  <a:pt x="1981924" y="918463"/>
                </a:cubicBezTo>
                <a:cubicBezTo>
                  <a:pt x="1831062" y="922461"/>
                  <a:pt x="1617033" y="860756"/>
                  <a:pt x="1400997" y="918463"/>
                </a:cubicBezTo>
                <a:cubicBezTo>
                  <a:pt x="1184961" y="976170"/>
                  <a:pt x="1138414" y="876444"/>
                  <a:pt x="992197" y="918463"/>
                </a:cubicBezTo>
                <a:cubicBezTo>
                  <a:pt x="845980" y="960482"/>
                  <a:pt x="346586" y="827598"/>
                  <a:pt x="153080" y="918463"/>
                </a:cubicBezTo>
                <a:cubicBezTo>
                  <a:pt x="61105" y="917844"/>
                  <a:pt x="-11900" y="859733"/>
                  <a:pt x="0" y="765383"/>
                </a:cubicBezTo>
                <a:cubicBezTo>
                  <a:pt x="-3123" y="642921"/>
                  <a:pt x="7490" y="569594"/>
                  <a:pt x="0" y="446985"/>
                </a:cubicBezTo>
                <a:cubicBezTo>
                  <a:pt x="-7490" y="324376"/>
                  <a:pt x="14303" y="299897"/>
                  <a:pt x="0" y="15308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313644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dirty="0">
                <a:solidFill>
                  <a:schemeClr val="tx1"/>
                </a:solidFill>
                <a:latin typeface="Cabin Sketch" panose="020B0503050202020004" pitchFamily="34" charset="0"/>
              </a:rPr>
              <a:t>Incorrecta</a:t>
            </a:r>
          </a:p>
        </p:txBody>
      </p:sp>
      <p:sp>
        <p:nvSpPr>
          <p:cNvPr id="5" name="B">
            <a:hlinkClick r:id="rId3" action="ppaction://hlinksldjump"/>
            <a:extLst>
              <a:ext uri="{FF2B5EF4-FFF2-40B4-BE49-F238E27FC236}">
                <a16:creationId xmlns:a16="http://schemas.microsoft.com/office/drawing/2014/main" id="{B9564877-B313-44FB-95D5-D8159BEB49E5}"/>
              </a:ext>
            </a:extLst>
          </p:cNvPr>
          <p:cNvSpPr/>
          <p:nvPr/>
        </p:nvSpPr>
        <p:spPr>
          <a:xfrm>
            <a:off x="4155232" y="2873827"/>
            <a:ext cx="4609323" cy="918463"/>
          </a:xfrm>
          <a:custGeom>
            <a:avLst/>
            <a:gdLst>
              <a:gd name="connsiteX0" fmla="*/ 0 w 4609323"/>
              <a:gd name="connsiteY0" fmla="*/ 153080 h 918463"/>
              <a:gd name="connsiteX1" fmla="*/ 153080 w 4609323"/>
              <a:gd name="connsiteY1" fmla="*/ 0 h 918463"/>
              <a:gd name="connsiteX2" fmla="*/ 777039 w 4609323"/>
              <a:gd name="connsiteY2" fmla="*/ 0 h 918463"/>
              <a:gd name="connsiteX3" fmla="*/ 1271902 w 4609323"/>
              <a:gd name="connsiteY3" fmla="*/ 0 h 918463"/>
              <a:gd name="connsiteX4" fmla="*/ 1723734 w 4609323"/>
              <a:gd name="connsiteY4" fmla="*/ 0 h 918463"/>
              <a:gd name="connsiteX5" fmla="*/ 2132535 w 4609323"/>
              <a:gd name="connsiteY5" fmla="*/ 0 h 918463"/>
              <a:gd name="connsiteX6" fmla="*/ 2756494 w 4609323"/>
              <a:gd name="connsiteY6" fmla="*/ 0 h 918463"/>
              <a:gd name="connsiteX7" fmla="*/ 3251357 w 4609323"/>
              <a:gd name="connsiteY7" fmla="*/ 0 h 918463"/>
              <a:gd name="connsiteX8" fmla="*/ 3746221 w 4609323"/>
              <a:gd name="connsiteY8" fmla="*/ 0 h 918463"/>
              <a:gd name="connsiteX9" fmla="*/ 4456243 w 4609323"/>
              <a:gd name="connsiteY9" fmla="*/ 0 h 918463"/>
              <a:gd name="connsiteX10" fmla="*/ 4609323 w 4609323"/>
              <a:gd name="connsiteY10" fmla="*/ 153080 h 918463"/>
              <a:gd name="connsiteX11" fmla="*/ 4609323 w 4609323"/>
              <a:gd name="connsiteY11" fmla="*/ 453108 h 918463"/>
              <a:gd name="connsiteX12" fmla="*/ 4609323 w 4609323"/>
              <a:gd name="connsiteY12" fmla="*/ 765383 h 918463"/>
              <a:gd name="connsiteX13" fmla="*/ 4456243 w 4609323"/>
              <a:gd name="connsiteY13" fmla="*/ 918463 h 918463"/>
              <a:gd name="connsiteX14" fmla="*/ 4047443 w 4609323"/>
              <a:gd name="connsiteY14" fmla="*/ 918463 h 918463"/>
              <a:gd name="connsiteX15" fmla="*/ 3466516 w 4609323"/>
              <a:gd name="connsiteY15" fmla="*/ 918463 h 918463"/>
              <a:gd name="connsiteX16" fmla="*/ 2842557 w 4609323"/>
              <a:gd name="connsiteY16" fmla="*/ 918463 h 918463"/>
              <a:gd name="connsiteX17" fmla="*/ 2433756 w 4609323"/>
              <a:gd name="connsiteY17" fmla="*/ 918463 h 918463"/>
              <a:gd name="connsiteX18" fmla="*/ 2024956 w 4609323"/>
              <a:gd name="connsiteY18" fmla="*/ 918463 h 918463"/>
              <a:gd name="connsiteX19" fmla="*/ 1444029 w 4609323"/>
              <a:gd name="connsiteY19" fmla="*/ 918463 h 918463"/>
              <a:gd name="connsiteX20" fmla="*/ 949165 w 4609323"/>
              <a:gd name="connsiteY20" fmla="*/ 918463 h 918463"/>
              <a:gd name="connsiteX21" fmla="*/ 153080 w 4609323"/>
              <a:gd name="connsiteY21" fmla="*/ 918463 h 918463"/>
              <a:gd name="connsiteX22" fmla="*/ 0 w 4609323"/>
              <a:gd name="connsiteY22" fmla="*/ 765383 h 918463"/>
              <a:gd name="connsiteX23" fmla="*/ 0 w 4609323"/>
              <a:gd name="connsiteY23" fmla="*/ 471478 h 918463"/>
              <a:gd name="connsiteX24" fmla="*/ 0 w 4609323"/>
              <a:gd name="connsiteY24" fmla="*/ 153080 h 91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609323" h="918463" fill="none" extrusionOk="0">
                <a:moveTo>
                  <a:pt x="0" y="153080"/>
                </a:moveTo>
                <a:cubicBezTo>
                  <a:pt x="8892" y="77166"/>
                  <a:pt x="67053" y="-5614"/>
                  <a:pt x="153080" y="0"/>
                </a:cubicBezTo>
                <a:cubicBezTo>
                  <a:pt x="409295" y="-1973"/>
                  <a:pt x="551171" y="12310"/>
                  <a:pt x="777039" y="0"/>
                </a:cubicBezTo>
                <a:cubicBezTo>
                  <a:pt x="1002907" y="-12310"/>
                  <a:pt x="1046741" y="54195"/>
                  <a:pt x="1271902" y="0"/>
                </a:cubicBezTo>
                <a:cubicBezTo>
                  <a:pt x="1497063" y="-54195"/>
                  <a:pt x="1528790" y="27689"/>
                  <a:pt x="1723734" y="0"/>
                </a:cubicBezTo>
                <a:cubicBezTo>
                  <a:pt x="1918678" y="-27689"/>
                  <a:pt x="1935913" y="47415"/>
                  <a:pt x="2132535" y="0"/>
                </a:cubicBezTo>
                <a:cubicBezTo>
                  <a:pt x="2329157" y="-47415"/>
                  <a:pt x="2548503" y="42857"/>
                  <a:pt x="2756494" y="0"/>
                </a:cubicBezTo>
                <a:cubicBezTo>
                  <a:pt x="2964485" y="-42857"/>
                  <a:pt x="3136894" y="25167"/>
                  <a:pt x="3251357" y="0"/>
                </a:cubicBezTo>
                <a:cubicBezTo>
                  <a:pt x="3365820" y="-25167"/>
                  <a:pt x="3543048" y="21232"/>
                  <a:pt x="3746221" y="0"/>
                </a:cubicBezTo>
                <a:cubicBezTo>
                  <a:pt x="3949394" y="-21232"/>
                  <a:pt x="4165502" y="37644"/>
                  <a:pt x="4456243" y="0"/>
                </a:cubicBezTo>
                <a:cubicBezTo>
                  <a:pt x="4529092" y="3946"/>
                  <a:pt x="4623886" y="69945"/>
                  <a:pt x="4609323" y="153080"/>
                </a:cubicBezTo>
                <a:cubicBezTo>
                  <a:pt x="4631000" y="260169"/>
                  <a:pt x="4599370" y="314806"/>
                  <a:pt x="4609323" y="453108"/>
                </a:cubicBezTo>
                <a:cubicBezTo>
                  <a:pt x="4619276" y="591410"/>
                  <a:pt x="4606551" y="623164"/>
                  <a:pt x="4609323" y="765383"/>
                </a:cubicBezTo>
                <a:cubicBezTo>
                  <a:pt x="4612234" y="852445"/>
                  <a:pt x="4555331" y="906140"/>
                  <a:pt x="4456243" y="918463"/>
                </a:cubicBezTo>
                <a:cubicBezTo>
                  <a:pt x="4294666" y="959731"/>
                  <a:pt x="4155415" y="907391"/>
                  <a:pt x="4047443" y="918463"/>
                </a:cubicBezTo>
                <a:cubicBezTo>
                  <a:pt x="3939471" y="929535"/>
                  <a:pt x="3723870" y="849127"/>
                  <a:pt x="3466516" y="918463"/>
                </a:cubicBezTo>
                <a:cubicBezTo>
                  <a:pt x="3209162" y="987799"/>
                  <a:pt x="3089700" y="884694"/>
                  <a:pt x="2842557" y="918463"/>
                </a:cubicBezTo>
                <a:cubicBezTo>
                  <a:pt x="2595414" y="952232"/>
                  <a:pt x="2616169" y="882835"/>
                  <a:pt x="2433756" y="918463"/>
                </a:cubicBezTo>
                <a:cubicBezTo>
                  <a:pt x="2251343" y="954091"/>
                  <a:pt x="2211155" y="897529"/>
                  <a:pt x="2024956" y="918463"/>
                </a:cubicBezTo>
                <a:cubicBezTo>
                  <a:pt x="1838757" y="939397"/>
                  <a:pt x="1652143" y="866766"/>
                  <a:pt x="1444029" y="918463"/>
                </a:cubicBezTo>
                <a:cubicBezTo>
                  <a:pt x="1235915" y="970160"/>
                  <a:pt x="1180245" y="879019"/>
                  <a:pt x="949165" y="918463"/>
                </a:cubicBezTo>
                <a:cubicBezTo>
                  <a:pt x="718085" y="957907"/>
                  <a:pt x="453183" y="883317"/>
                  <a:pt x="153080" y="918463"/>
                </a:cubicBezTo>
                <a:cubicBezTo>
                  <a:pt x="57482" y="921903"/>
                  <a:pt x="10773" y="863840"/>
                  <a:pt x="0" y="765383"/>
                </a:cubicBezTo>
                <a:cubicBezTo>
                  <a:pt x="-4175" y="621237"/>
                  <a:pt x="21119" y="534606"/>
                  <a:pt x="0" y="471478"/>
                </a:cubicBezTo>
                <a:cubicBezTo>
                  <a:pt x="-21119" y="408351"/>
                  <a:pt x="21546" y="255905"/>
                  <a:pt x="0" y="153080"/>
                </a:cubicBezTo>
                <a:close/>
              </a:path>
              <a:path w="4609323" h="918463" stroke="0" extrusionOk="0">
                <a:moveTo>
                  <a:pt x="0" y="153080"/>
                </a:moveTo>
                <a:cubicBezTo>
                  <a:pt x="1335" y="52655"/>
                  <a:pt x="82284" y="-400"/>
                  <a:pt x="153080" y="0"/>
                </a:cubicBezTo>
                <a:cubicBezTo>
                  <a:pt x="285588" y="-25026"/>
                  <a:pt x="406185" y="8818"/>
                  <a:pt x="561880" y="0"/>
                </a:cubicBezTo>
                <a:cubicBezTo>
                  <a:pt x="717575" y="-8818"/>
                  <a:pt x="875937" y="8599"/>
                  <a:pt x="1013713" y="0"/>
                </a:cubicBezTo>
                <a:cubicBezTo>
                  <a:pt x="1151489" y="-8599"/>
                  <a:pt x="1426842" y="11398"/>
                  <a:pt x="1551608" y="0"/>
                </a:cubicBezTo>
                <a:cubicBezTo>
                  <a:pt x="1676374" y="-11398"/>
                  <a:pt x="2009367" y="21259"/>
                  <a:pt x="2132535" y="0"/>
                </a:cubicBezTo>
                <a:cubicBezTo>
                  <a:pt x="2255703" y="-21259"/>
                  <a:pt x="2437024" y="26456"/>
                  <a:pt x="2627399" y="0"/>
                </a:cubicBezTo>
                <a:cubicBezTo>
                  <a:pt x="2817774" y="-26456"/>
                  <a:pt x="3112018" y="28848"/>
                  <a:pt x="3251357" y="0"/>
                </a:cubicBezTo>
                <a:cubicBezTo>
                  <a:pt x="3390696" y="-28848"/>
                  <a:pt x="3614285" y="58324"/>
                  <a:pt x="3789253" y="0"/>
                </a:cubicBezTo>
                <a:cubicBezTo>
                  <a:pt x="3964221" y="-58324"/>
                  <a:pt x="4142205" y="10910"/>
                  <a:pt x="4456243" y="0"/>
                </a:cubicBezTo>
                <a:cubicBezTo>
                  <a:pt x="4534854" y="3307"/>
                  <a:pt x="4592105" y="57089"/>
                  <a:pt x="4609323" y="153080"/>
                </a:cubicBezTo>
                <a:cubicBezTo>
                  <a:pt x="4626738" y="258140"/>
                  <a:pt x="4596761" y="405075"/>
                  <a:pt x="4609323" y="471478"/>
                </a:cubicBezTo>
                <a:cubicBezTo>
                  <a:pt x="4621885" y="537881"/>
                  <a:pt x="4580347" y="628787"/>
                  <a:pt x="4609323" y="765383"/>
                </a:cubicBezTo>
                <a:cubicBezTo>
                  <a:pt x="4605594" y="858992"/>
                  <a:pt x="4547699" y="895251"/>
                  <a:pt x="4456243" y="918463"/>
                </a:cubicBezTo>
                <a:cubicBezTo>
                  <a:pt x="4349646" y="955882"/>
                  <a:pt x="4199397" y="900041"/>
                  <a:pt x="3961379" y="918463"/>
                </a:cubicBezTo>
                <a:cubicBezTo>
                  <a:pt x="3723361" y="936885"/>
                  <a:pt x="3650923" y="875732"/>
                  <a:pt x="3466516" y="918463"/>
                </a:cubicBezTo>
                <a:cubicBezTo>
                  <a:pt x="3282109" y="961194"/>
                  <a:pt x="3185488" y="889961"/>
                  <a:pt x="2971652" y="918463"/>
                </a:cubicBezTo>
                <a:cubicBezTo>
                  <a:pt x="2757816" y="946965"/>
                  <a:pt x="2709386" y="901224"/>
                  <a:pt x="2476788" y="918463"/>
                </a:cubicBezTo>
                <a:cubicBezTo>
                  <a:pt x="2244190" y="935702"/>
                  <a:pt x="2132786" y="914465"/>
                  <a:pt x="1981924" y="918463"/>
                </a:cubicBezTo>
                <a:cubicBezTo>
                  <a:pt x="1831062" y="922461"/>
                  <a:pt x="1617033" y="860756"/>
                  <a:pt x="1400997" y="918463"/>
                </a:cubicBezTo>
                <a:cubicBezTo>
                  <a:pt x="1184961" y="976170"/>
                  <a:pt x="1138414" y="876444"/>
                  <a:pt x="992197" y="918463"/>
                </a:cubicBezTo>
                <a:cubicBezTo>
                  <a:pt x="845980" y="960482"/>
                  <a:pt x="346586" y="827598"/>
                  <a:pt x="153080" y="918463"/>
                </a:cubicBezTo>
                <a:cubicBezTo>
                  <a:pt x="61105" y="917844"/>
                  <a:pt x="-11900" y="859733"/>
                  <a:pt x="0" y="765383"/>
                </a:cubicBezTo>
                <a:cubicBezTo>
                  <a:pt x="-3123" y="642921"/>
                  <a:pt x="7490" y="569594"/>
                  <a:pt x="0" y="446985"/>
                </a:cubicBezTo>
                <a:cubicBezTo>
                  <a:pt x="-7490" y="324376"/>
                  <a:pt x="14303" y="299897"/>
                  <a:pt x="0" y="15308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313644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dirty="0">
                <a:solidFill>
                  <a:schemeClr val="tx1"/>
                </a:solidFill>
                <a:latin typeface="Cabin Sketch" panose="020B0503050202020004" pitchFamily="34" charset="0"/>
              </a:rPr>
              <a:t>Correcta</a:t>
            </a:r>
          </a:p>
        </p:txBody>
      </p:sp>
      <p:sp>
        <p:nvSpPr>
          <p:cNvPr id="6" name="C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3A97BCD-2EDD-4CA7-9F81-98169F39341D}"/>
              </a:ext>
            </a:extLst>
          </p:cNvPr>
          <p:cNvSpPr/>
          <p:nvPr/>
        </p:nvSpPr>
        <p:spPr>
          <a:xfrm>
            <a:off x="4170783" y="4056966"/>
            <a:ext cx="4609323" cy="918463"/>
          </a:xfrm>
          <a:custGeom>
            <a:avLst/>
            <a:gdLst>
              <a:gd name="connsiteX0" fmla="*/ 0 w 4609323"/>
              <a:gd name="connsiteY0" fmla="*/ 153080 h 918463"/>
              <a:gd name="connsiteX1" fmla="*/ 153080 w 4609323"/>
              <a:gd name="connsiteY1" fmla="*/ 0 h 918463"/>
              <a:gd name="connsiteX2" fmla="*/ 777039 w 4609323"/>
              <a:gd name="connsiteY2" fmla="*/ 0 h 918463"/>
              <a:gd name="connsiteX3" fmla="*/ 1271902 w 4609323"/>
              <a:gd name="connsiteY3" fmla="*/ 0 h 918463"/>
              <a:gd name="connsiteX4" fmla="*/ 1723734 w 4609323"/>
              <a:gd name="connsiteY4" fmla="*/ 0 h 918463"/>
              <a:gd name="connsiteX5" fmla="*/ 2132535 w 4609323"/>
              <a:gd name="connsiteY5" fmla="*/ 0 h 918463"/>
              <a:gd name="connsiteX6" fmla="*/ 2756494 w 4609323"/>
              <a:gd name="connsiteY6" fmla="*/ 0 h 918463"/>
              <a:gd name="connsiteX7" fmla="*/ 3251357 w 4609323"/>
              <a:gd name="connsiteY7" fmla="*/ 0 h 918463"/>
              <a:gd name="connsiteX8" fmla="*/ 3746221 w 4609323"/>
              <a:gd name="connsiteY8" fmla="*/ 0 h 918463"/>
              <a:gd name="connsiteX9" fmla="*/ 4456243 w 4609323"/>
              <a:gd name="connsiteY9" fmla="*/ 0 h 918463"/>
              <a:gd name="connsiteX10" fmla="*/ 4609323 w 4609323"/>
              <a:gd name="connsiteY10" fmla="*/ 153080 h 918463"/>
              <a:gd name="connsiteX11" fmla="*/ 4609323 w 4609323"/>
              <a:gd name="connsiteY11" fmla="*/ 453108 h 918463"/>
              <a:gd name="connsiteX12" fmla="*/ 4609323 w 4609323"/>
              <a:gd name="connsiteY12" fmla="*/ 765383 h 918463"/>
              <a:gd name="connsiteX13" fmla="*/ 4456243 w 4609323"/>
              <a:gd name="connsiteY13" fmla="*/ 918463 h 918463"/>
              <a:gd name="connsiteX14" fmla="*/ 4047443 w 4609323"/>
              <a:gd name="connsiteY14" fmla="*/ 918463 h 918463"/>
              <a:gd name="connsiteX15" fmla="*/ 3466516 w 4609323"/>
              <a:gd name="connsiteY15" fmla="*/ 918463 h 918463"/>
              <a:gd name="connsiteX16" fmla="*/ 2842557 w 4609323"/>
              <a:gd name="connsiteY16" fmla="*/ 918463 h 918463"/>
              <a:gd name="connsiteX17" fmla="*/ 2433756 w 4609323"/>
              <a:gd name="connsiteY17" fmla="*/ 918463 h 918463"/>
              <a:gd name="connsiteX18" fmla="*/ 2024956 w 4609323"/>
              <a:gd name="connsiteY18" fmla="*/ 918463 h 918463"/>
              <a:gd name="connsiteX19" fmla="*/ 1444029 w 4609323"/>
              <a:gd name="connsiteY19" fmla="*/ 918463 h 918463"/>
              <a:gd name="connsiteX20" fmla="*/ 949165 w 4609323"/>
              <a:gd name="connsiteY20" fmla="*/ 918463 h 918463"/>
              <a:gd name="connsiteX21" fmla="*/ 153080 w 4609323"/>
              <a:gd name="connsiteY21" fmla="*/ 918463 h 918463"/>
              <a:gd name="connsiteX22" fmla="*/ 0 w 4609323"/>
              <a:gd name="connsiteY22" fmla="*/ 765383 h 918463"/>
              <a:gd name="connsiteX23" fmla="*/ 0 w 4609323"/>
              <a:gd name="connsiteY23" fmla="*/ 471478 h 918463"/>
              <a:gd name="connsiteX24" fmla="*/ 0 w 4609323"/>
              <a:gd name="connsiteY24" fmla="*/ 153080 h 91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609323" h="918463" fill="none" extrusionOk="0">
                <a:moveTo>
                  <a:pt x="0" y="153080"/>
                </a:moveTo>
                <a:cubicBezTo>
                  <a:pt x="8892" y="77166"/>
                  <a:pt x="67053" y="-5614"/>
                  <a:pt x="153080" y="0"/>
                </a:cubicBezTo>
                <a:cubicBezTo>
                  <a:pt x="409295" y="-1973"/>
                  <a:pt x="551171" y="12310"/>
                  <a:pt x="777039" y="0"/>
                </a:cubicBezTo>
                <a:cubicBezTo>
                  <a:pt x="1002907" y="-12310"/>
                  <a:pt x="1046741" y="54195"/>
                  <a:pt x="1271902" y="0"/>
                </a:cubicBezTo>
                <a:cubicBezTo>
                  <a:pt x="1497063" y="-54195"/>
                  <a:pt x="1528790" y="27689"/>
                  <a:pt x="1723734" y="0"/>
                </a:cubicBezTo>
                <a:cubicBezTo>
                  <a:pt x="1918678" y="-27689"/>
                  <a:pt x="1935913" y="47415"/>
                  <a:pt x="2132535" y="0"/>
                </a:cubicBezTo>
                <a:cubicBezTo>
                  <a:pt x="2329157" y="-47415"/>
                  <a:pt x="2548503" y="42857"/>
                  <a:pt x="2756494" y="0"/>
                </a:cubicBezTo>
                <a:cubicBezTo>
                  <a:pt x="2964485" y="-42857"/>
                  <a:pt x="3136894" y="25167"/>
                  <a:pt x="3251357" y="0"/>
                </a:cubicBezTo>
                <a:cubicBezTo>
                  <a:pt x="3365820" y="-25167"/>
                  <a:pt x="3543048" y="21232"/>
                  <a:pt x="3746221" y="0"/>
                </a:cubicBezTo>
                <a:cubicBezTo>
                  <a:pt x="3949394" y="-21232"/>
                  <a:pt x="4165502" y="37644"/>
                  <a:pt x="4456243" y="0"/>
                </a:cubicBezTo>
                <a:cubicBezTo>
                  <a:pt x="4529092" y="3946"/>
                  <a:pt x="4623886" y="69945"/>
                  <a:pt x="4609323" y="153080"/>
                </a:cubicBezTo>
                <a:cubicBezTo>
                  <a:pt x="4631000" y="260169"/>
                  <a:pt x="4599370" y="314806"/>
                  <a:pt x="4609323" y="453108"/>
                </a:cubicBezTo>
                <a:cubicBezTo>
                  <a:pt x="4619276" y="591410"/>
                  <a:pt x="4606551" y="623164"/>
                  <a:pt x="4609323" y="765383"/>
                </a:cubicBezTo>
                <a:cubicBezTo>
                  <a:pt x="4612234" y="852445"/>
                  <a:pt x="4555331" y="906140"/>
                  <a:pt x="4456243" y="918463"/>
                </a:cubicBezTo>
                <a:cubicBezTo>
                  <a:pt x="4294666" y="959731"/>
                  <a:pt x="4155415" y="907391"/>
                  <a:pt x="4047443" y="918463"/>
                </a:cubicBezTo>
                <a:cubicBezTo>
                  <a:pt x="3939471" y="929535"/>
                  <a:pt x="3723870" y="849127"/>
                  <a:pt x="3466516" y="918463"/>
                </a:cubicBezTo>
                <a:cubicBezTo>
                  <a:pt x="3209162" y="987799"/>
                  <a:pt x="3089700" y="884694"/>
                  <a:pt x="2842557" y="918463"/>
                </a:cubicBezTo>
                <a:cubicBezTo>
                  <a:pt x="2595414" y="952232"/>
                  <a:pt x="2616169" y="882835"/>
                  <a:pt x="2433756" y="918463"/>
                </a:cubicBezTo>
                <a:cubicBezTo>
                  <a:pt x="2251343" y="954091"/>
                  <a:pt x="2211155" y="897529"/>
                  <a:pt x="2024956" y="918463"/>
                </a:cubicBezTo>
                <a:cubicBezTo>
                  <a:pt x="1838757" y="939397"/>
                  <a:pt x="1652143" y="866766"/>
                  <a:pt x="1444029" y="918463"/>
                </a:cubicBezTo>
                <a:cubicBezTo>
                  <a:pt x="1235915" y="970160"/>
                  <a:pt x="1180245" y="879019"/>
                  <a:pt x="949165" y="918463"/>
                </a:cubicBezTo>
                <a:cubicBezTo>
                  <a:pt x="718085" y="957907"/>
                  <a:pt x="453183" y="883317"/>
                  <a:pt x="153080" y="918463"/>
                </a:cubicBezTo>
                <a:cubicBezTo>
                  <a:pt x="57482" y="921903"/>
                  <a:pt x="10773" y="863840"/>
                  <a:pt x="0" y="765383"/>
                </a:cubicBezTo>
                <a:cubicBezTo>
                  <a:pt x="-4175" y="621237"/>
                  <a:pt x="21119" y="534606"/>
                  <a:pt x="0" y="471478"/>
                </a:cubicBezTo>
                <a:cubicBezTo>
                  <a:pt x="-21119" y="408351"/>
                  <a:pt x="21546" y="255905"/>
                  <a:pt x="0" y="153080"/>
                </a:cubicBezTo>
                <a:close/>
              </a:path>
              <a:path w="4609323" h="918463" stroke="0" extrusionOk="0">
                <a:moveTo>
                  <a:pt x="0" y="153080"/>
                </a:moveTo>
                <a:cubicBezTo>
                  <a:pt x="1335" y="52655"/>
                  <a:pt x="82284" y="-400"/>
                  <a:pt x="153080" y="0"/>
                </a:cubicBezTo>
                <a:cubicBezTo>
                  <a:pt x="285588" y="-25026"/>
                  <a:pt x="406185" y="8818"/>
                  <a:pt x="561880" y="0"/>
                </a:cubicBezTo>
                <a:cubicBezTo>
                  <a:pt x="717575" y="-8818"/>
                  <a:pt x="875937" y="8599"/>
                  <a:pt x="1013713" y="0"/>
                </a:cubicBezTo>
                <a:cubicBezTo>
                  <a:pt x="1151489" y="-8599"/>
                  <a:pt x="1426842" y="11398"/>
                  <a:pt x="1551608" y="0"/>
                </a:cubicBezTo>
                <a:cubicBezTo>
                  <a:pt x="1676374" y="-11398"/>
                  <a:pt x="2009367" y="21259"/>
                  <a:pt x="2132535" y="0"/>
                </a:cubicBezTo>
                <a:cubicBezTo>
                  <a:pt x="2255703" y="-21259"/>
                  <a:pt x="2437024" y="26456"/>
                  <a:pt x="2627399" y="0"/>
                </a:cubicBezTo>
                <a:cubicBezTo>
                  <a:pt x="2817774" y="-26456"/>
                  <a:pt x="3112018" y="28848"/>
                  <a:pt x="3251357" y="0"/>
                </a:cubicBezTo>
                <a:cubicBezTo>
                  <a:pt x="3390696" y="-28848"/>
                  <a:pt x="3614285" y="58324"/>
                  <a:pt x="3789253" y="0"/>
                </a:cubicBezTo>
                <a:cubicBezTo>
                  <a:pt x="3964221" y="-58324"/>
                  <a:pt x="4142205" y="10910"/>
                  <a:pt x="4456243" y="0"/>
                </a:cubicBezTo>
                <a:cubicBezTo>
                  <a:pt x="4534854" y="3307"/>
                  <a:pt x="4592105" y="57089"/>
                  <a:pt x="4609323" y="153080"/>
                </a:cubicBezTo>
                <a:cubicBezTo>
                  <a:pt x="4626738" y="258140"/>
                  <a:pt x="4596761" y="405075"/>
                  <a:pt x="4609323" y="471478"/>
                </a:cubicBezTo>
                <a:cubicBezTo>
                  <a:pt x="4621885" y="537881"/>
                  <a:pt x="4580347" y="628787"/>
                  <a:pt x="4609323" y="765383"/>
                </a:cubicBezTo>
                <a:cubicBezTo>
                  <a:pt x="4605594" y="858992"/>
                  <a:pt x="4547699" y="895251"/>
                  <a:pt x="4456243" y="918463"/>
                </a:cubicBezTo>
                <a:cubicBezTo>
                  <a:pt x="4349646" y="955882"/>
                  <a:pt x="4199397" y="900041"/>
                  <a:pt x="3961379" y="918463"/>
                </a:cubicBezTo>
                <a:cubicBezTo>
                  <a:pt x="3723361" y="936885"/>
                  <a:pt x="3650923" y="875732"/>
                  <a:pt x="3466516" y="918463"/>
                </a:cubicBezTo>
                <a:cubicBezTo>
                  <a:pt x="3282109" y="961194"/>
                  <a:pt x="3185488" y="889961"/>
                  <a:pt x="2971652" y="918463"/>
                </a:cubicBezTo>
                <a:cubicBezTo>
                  <a:pt x="2757816" y="946965"/>
                  <a:pt x="2709386" y="901224"/>
                  <a:pt x="2476788" y="918463"/>
                </a:cubicBezTo>
                <a:cubicBezTo>
                  <a:pt x="2244190" y="935702"/>
                  <a:pt x="2132786" y="914465"/>
                  <a:pt x="1981924" y="918463"/>
                </a:cubicBezTo>
                <a:cubicBezTo>
                  <a:pt x="1831062" y="922461"/>
                  <a:pt x="1617033" y="860756"/>
                  <a:pt x="1400997" y="918463"/>
                </a:cubicBezTo>
                <a:cubicBezTo>
                  <a:pt x="1184961" y="976170"/>
                  <a:pt x="1138414" y="876444"/>
                  <a:pt x="992197" y="918463"/>
                </a:cubicBezTo>
                <a:cubicBezTo>
                  <a:pt x="845980" y="960482"/>
                  <a:pt x="346586" y="827598"/>
                  <a:pt x="153080" y="918463"/>
                </a:cubicBezTo>
                <a:cubicBezTo>
                  <a:pt x="61105" y="917844"/>
                  <a:pt x="-11900" y="859733"/>
                  <a:pt x="0" y="765383"/>
                </a:cubicBezTo>
                <a:cubicBezTo>
                  <a:pt x="-3123" y="642921"/>
                  <a:pt x="7490" y="569594"/>
                  <a:pt x="0" y="446985"/>
                </a:cubicBezTo>
                <a:cubicBezTo>
                  <a:pt x="-7490" y="324376"/>
                  <a:pt x="14303" y="299897"/>
                  <a:pt x="0" y="15308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313644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dirty="0">
                <a:solidFill>
                  <a:schemeClr val="tx1"/>
                </a:solidFill>
                <a:latin typeface="Cabin Sketch" panose="020B0503050202020004" pitchFamily="34" charset="0"/>
              </a:rPr>
              <a:t>Incorrecta</a:t>
            </a:r>
          </a:p>
        </p:txBody>
      </p:sp>
      <p:sp>
        <p:nvSpPr>
          <p:cNvPr id="7" name="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6AD5F98-F237-4174-B26A-DED8955F7F82}"/>
              </a:ext>
            </a:extLst>
          </p:cNvPr>
          <p:cNvSpPr/>
          <p:nvPr/>
        </p:nvSpPr>
        <p:spPr>
          <a:xfrm>
            <a:off x="4170783" y="5240105"/>
            <a:ext cx="4609323" cy="918463"/>
          </a:xfrm>
          <a:custGeom>
            <a:avLst/>
            <a:gdLst>
              <a:gd name="connsiteX0" fmla="*/ 0 w 4609323"/>
              <a:gd name="connsiteY0" fmla="*/ 153080 h 918463"/>
              <a:gd name="connsiteX1" fmla="*/ 153080 w 4609323"/>
              <a:gd name="connsiteY1" fmla="*/ 0 h 918463"/>
              <a:gd name="connsiteX2" fmla="*/ 777039 w 4609323"/>
              <a:gd name="connsiteY2" fmla="*/ 0 h 918463"/>
              <a:gd name="connsiteX3" fmla="*/ 1271902 w 4609323"/>
              <a:gd name="connsiteY3" fmla="*/ 0 h 918463"/>
              <a:gd name="connsiteX4" fmla="*/ 1723734 w 4609323"/>
              <a:gd name="connsiteY4" fmla="*/ 0 h 918463"/>
              <a:gd name="connsiteX5" fmla="*/ 2132535 w 4609323"/>
              <a:gd name="connsiteY5" fmla="*/ 0 h 918463"/>
              <a:gd name="connsiteX6" fmla="*/ 2756494 w 4609323"/>
              <a:gd name="connsiteY6" fmla="*/ 0 h 918463"/>
              <a:gd name="connsiteX7" fmla="*/ 3251357 w 4609323"/>
              <a:gd name="connsiteY7" fmla="*/ 0 h 918463"/>
              <a:gd name="connsiteX8" fmla="*/ 3746221 w 4609323"/>
              <a:gd name="connsiteY8" fmla="*/ 0 h 918463"/>
              <a:gd name="connsiteX9" fmla="*/ 4456243 w 4609323"/>
              <a:gd name="connsiteY9" fmla="*/ 0 h 918463"/>
              <a:gd name="connsiteX10" fmla="*/ 4609323 w 4609323"/>
              <a:gd name="connsiteY10" fmla="*/ 153080 h 918463"/>
              <a:gd name="connsiteX11" fmla="*/ 4609323 w 4609323"/>
              <a:gd name="connsiteY11" fmla="*/ 453108 h 918463"/>
              <a:gd name="connsiteX12" fmla="*/ 4609323 w 4609323"/>
              <a:gd name="connsiteY12" fmla="*/ 765383 h 918463"/>
              <a:gd name="connsiteX13" fmla="*/ 4456243 w 4609323"/>
              <a:gd name="connsiteY13" fmla="*/ 918463 h 918463"/>
              <a:gd name="connsiteX14" fmla="*/ 4047443 w 4609323"/>
              <a:gd name="connsiteY14" fmla="*/ 918463 h 918463"/>
              <a:gd name="connsiteX15" fmla="*/ 3466516 w 4609323"/>
              <a:gd name="connsiteY15" fmla="*/ 918463 h 918463"/>
              <a:gd name="connsiteX16" fmla="*/ 2842557 w 4609323"/>
              <a:gd name="connsiteY16" fmla="*/ 918463 h 918463"/>
              <a:gd name="connsiteX17" fmla="*/ 2433756 w 4609323"/>
              <a:gd name="connsiteY17" fmla="*/ 918463 h 918463"/>
              <a:gd name="connsiteX18" fmla="*/ 2024956 w 4609323"/>
              <a:gd name="connsiteY18" fmla="*/ 918463 h 918463"/>
              <a:gd name="connsiteX19" fmla="*/ 1444029 w 4609323"/>
              <a:gd name="connsiteY19" fmla="*/ 918463 h 918463"/>
              <a:gd name="connsiteX20" fmla="*/ 949165 w 4609323"/>
              <a:gd name="connsiteY20" fmla="*/ 918463 h 918463"/>
              <a:gd name="connsiteX21" fmla="*/ 153080 w 4609323"/>
              <a:gd name="connsiteY21" fmla="*/ 918463 h 918463"/>
              <a:gd name="connsiteX22" fmla="*/ 0 w 4609323"/>
              <a:gd name="connsiteY22" fmla="*/ 765383 h 918463"/>
              <a:gd name="connsiteX23" fmla="*/ 0 w 4609323"/>
              <a:gd name="connsiteY23" fmla="*/ 471478 h 918463"/>
              <a:gd name="connsiteX24" fmla="*/ 0 w 4609323"/>
              <a:gd name="connsiteY24" fmla="*/ 153080 h 91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609323" h="918463" fill="none" extrusionOk="0">
                <a:moveTo>
                  <a:pt x="0" y="153080"/>
                </a:moveTo>
                <a:cubicBezTo>
                  <a:pt x="8892" y="77166"/>
                  <a:pt x="67053" y="-5614"/>
                  <a:pt x="153080" y="0"/>
                </a:cubicBezTo>
                <a:cubicBezTo>
                  <a:pt x="409295" y="-1973"/>
                  <a:pt x="551171" y="12310"/>
                  <a:pt x="777039" y="0"/>
                </a:cubicBezTo>
                <a:cubicBezTo>
                  <a:pt x="1002907" y="-12310"/>
                  <a:pt x="1046741" y="54195"/>
                  <a:pt x="1271902" y="0"/>
                </a:cubicBezTo>
                <a:cubicBezTo>
                  <a:pt x="1497063" y="-54195"/>
                  <a:pt x="1528790" y="27689"/>
                  <a:pt x="1723734" y="0"/>
                </a:cubicBezTo>
                <a:cubicBezTo>
                  <a:pt x="1918678" y="-27689"/>
                  <a:pt x="1935913" y="47415"/>
                  <a:pt x="2132535" y="0"/>
                </a:cubicBezTo>
                <a:cubicBezTo>
                  <a:pt x="2329157" y="-47415"/>
                  <a:pt x="2548503" y="42857"/>
                  <a:pt x="2756494" y="0"/>
                </a:cubicBezTo>
                <a:cubicBezTo>
                  <a:pt x="2964485" y="-42857"/>
                  <a:pt x="3136894" y="25167"/>
                  <a:pt x="3251357" y="0"/>
                </a:cubicBezTo>
                <a:cubicBezTo>
                  <a:pt x="3365820" y="-25167"/>
                  <a:pt x="3543048" y="21232"/>
                  <a:pt x="3746221" y="0"/>
                </a:cubicBezTo>
                <a:cubicBezTo>
                  <a:pt x="3949394" y="-21232"/>
                  <a:pt x="4165502" y="37644"/>
                  <a:pt x="4456243" y="0"/>
                </a:cubicBezTo>
                <a:cubicBezTo>
                  <a:pt x="4529092" y="3946"/>
                  <a:pt x="4623886" y="69945"/>
                  <a:pt x="4609323" y="153080"/>
                </a:cubicBezTo>
                <a:cubicBezTo>
                  <a:pt x="4631000" y="260169"/>
                  <a:pt x="4599370" y="314806"/>
                  <a:pt x="4609323" y="453108"/>
                </a:cubicBezTo>
                <a:cubicBezTo>
                  <a:pt x="4619276" y="591410"/>
                  <a:pt x="4606551" y="623164"/>
                  <a:pt x="4609323" y="765383"/>
                </a:cubicBezTo>
                <a:cubicBezTo>
                  <a:pt x="4612234" y="852445"/>
                  <a:pt x="4555331" y="906140"/>
                  <a:pt x="4456243" y="918463"/>
                </a:cubicBezTo>
                <a:cubicBezTo>
                  <a:pt x="4294666" y="959731"/>
                  <a:pt x="4155415" y="907391"/>
                  <a:pt x="4047443" y="918463"/>
                </a:cubicBezTo>
                <a:cubicBezTo>
                  <a:pt x="3939471" y="929535"/>
                  <a:pt x="3723870" y="849127"/>
                  <a:pt x="3466516" y="918463"/>
                </a:cubicBezTo>
                <a:cubicBezTo>
                  <a:pt x="3209162" y="987799"/>
                  <a:pt x="3089700" y="884694"/>
                  <a:pt x="2842557" y="918463"/>
                </a:cubicBezTo>
                <a:cubicBezTo>
                  <a:pt x="2595414" y="952232"/>
                  <a:pt x="2616169" y="882835"/>
                  <a:pt x="2433756" y="918463"/>
                </a:cubicBezTo>
                <a:cubicBezTo>
                  <a:pt x="2251343" y="954091"/>
                  <a:pt x="2211155" y="897529"/>
                  <a:pt x="2024956" y="918463"/>
                </a:cubicBezTo>
                <a:cubicBezTo>
                  <a:pt x="1838757" y="939397"/>
                  <a:pt x="1652143" y="866766"/>
                  <a:pt x="1444029" y="918463"/>
                </a:cubicBezTo>
                <a:cubicBezTo>
                  <a:pt x="1235915" y="970160"/>
                  <a:pt x="1180245" y="879019"/>
                  <a:pt x="949165" y="918463"/>
                </a:cubicBezTo>
                <a:cubicBezTo>
                  <a:pt x="718085" y="957907"/>
                  <a:pt x="453183" y="883317"/>
                  <a:pt x="153080" y="918463"/>
                </a:cubicBezTo>
                <a:cubicBezTo>
                  <a:pt x="57482" y="921903"/>
                  <a:pt x="10773" y="863840"/>
                  <a:pt x="0" y="765383"/>
                </a:cubicBezTo>
                <a:cubicBezTo>
                  <a:pt x="-4175" y="621237"/>
                  <a:pt x="21119" y="534606"/>
                  <a:pt x="0" y="471478"/>
                </a:cubicBezTo>
                <a:cubicBezTo>
                  <a:pt x="-21119" y="408351"/>
                  <a:pt x="21546" y="255905"/>
                  <a:pt x="0" y="153080"/>
                </a:cubicBezTo>
                <a:close/>
              </a:path>
              <a:path w="4609323" h="918463" stroke="0" extrusionOk="0">
                <a:moveTo>
                  <a:pt x="0" y="153080"/>
                </a:moveTo>
                <a:cubicBezTo>
                  <a:pt x="1335" y="52655"/>
                  <a:pt x="82284" y="-400"/>
                  <a:pt x="153080" y="0"/>
                </a:cubicBezTo>
                <a:cubicBezTo>
                  <a:pt x="285588" y="-25026"/>
                  <a:pt x="406185" y="8818"/>
                  <a:pt x="561880" y="0"/>
                </a:cubicBezTo>
                <a:cubicBezTo>
                  <a:pt x="717575" y="-8818"/>
                  <a:pt x="875937" y="8599"/>
                  <a:pt x="1013713" y="0"/>
                </a:cubicBezTo>
                <a:cubicBezTo>
                  <a:pt x="1151489" y="-8599"/>
                  <a:pt x="1426842" y="11398"/>
                  <a:pt x="1551608" y="0"/>
                </a:cubicBezTo>
                <a:cubicBezTo>
                  <a:pt x="1676374" y="-11398"/>
                  <a:pt x="2009367" y="21259"/>
                  <a:pt x="2132535" y="0"/>
                </a:cubicBezTo>
                <a:cubicBezTo>
                  <a:pt x="2255703" y="-21259"/>
                  <a:pt x="2437024" y="26456"/>
                  <a:pt x="2627399" y="0"/>
                </a:cubicBezTo>
                <a:cubicBezTo>
                  <a:pt x="2817774" y="-26456"/>
                  <a:pt x="3112018" y="28848"/>
                  <a:pt x="3251357" y="0"/>
                </a:cubicBezTo>
                <a:cubicBezTo>
                  <a:pt x="3390696" y="-28848"/>
                  <a:pt x="3614285" y="58324"/>
                  <a:pt x="3789253" y="0"/>
                </a:cubicBezTo>
                <a:cubicBezTo>
                  <a:pt x="3964221" y="-58324"/>
                  <a:pt x="4142205" y="10910"/>
                  <a:pt x="4456243" y="0"/>
                </a:cubicBezTo>
                <a:cubicBezTo>
                  <a:pt x="4534854" y="3307"/>
                  <a:pt x="4592105" y="57089"/>
                  <a:pt x="4609323" y="153080"/>
                </a:cubicBezTo>
                <a:cubicBezTo>
                  <a:pt x="4626738" y="258140"/>
                  <a:pt x="4596761" y="405075"/>
                  <a:pt x="4609323" y="471478"/>
                </a:cubicBezTo>
                <a:cubicBezTo>
                  <a:pt x="4621885" y="537881"/>
                  <a:pt x="4580347" y="628787"/>
                  <a:pt x="4609323" y="765383"/>
                </a:cubicBezTo>
                <a:cubicBezTo>
                  <a:pt x="4605594" y="858992"/>
                  <a:pt x="4547699" y="895251"/>
                  <a:pt x="4456243" y="918463"/>
                </a:cubicBezTo>
                <a:cubicBezTo>
                  <a:pt x="4349646" y="955882"/>
                  <a:pt x="4199397" y="900041"/>
                  <a:pt x="3961379" y="918463"/>
                </a:cubicBezTo>
                <a:cubicBezTo>
                  <a:pt x="3723361" y="936885"/>
                  <a:pt x="3650923" y="875732"/>
                  <a:pt x="3466516" y="918463"/>
                </a:cubicBezTo>
                <a:cubicBezTo>
                  <a:pt x="3282109" y="961194"/>
                  <a:pt x="3185488" y="889961"/>
                  <a:pt x="2971652" y="918463"/>
                </a:cubicBezTo>
                <a:cubicBezTo>
                  <a:pt x="2757816" y="946965"/>
                  <a:pt x="2709386" y="901224"/>
                  <a:pt x="2476788" y="918463"/>
                </a:cubicBezTo>
                <a:cubicBezTo>
                  <a:pt x="2244190" y="935702"/>
                  <a:pt x="2132786" y="914465"/>
                  <a:pt x="1981924" y="918463"/>
                </a:cubicBezTo>
                <a:cubicBezTo>
                  <a:pt x="1831062" y="922461"/>
                  <a:pt x="1617033" y="860756"/>
                  <a:pt x="1400997" y="918463"/>
                </a:cubicBezTo>
                <a:cubicBezTo>
                  <a:pt x="1184961" y="976170"/>
                  <a:pt x="1138414" y="876444"/>
                  <a:pt x="992197" y="918463"/>
                </a:cubicBezTo>
                <a:cubicBezTo>
                  <a:pt x="845980" y="960482"/>
                  <a:pt x="346586" y="827598"/>
                  <a:pt x="153080" y="918463"/>
                </a:cubicBezTo>
                <a:cubicBezTo>
                  <a:pt x="61105" y="917844"/>
                  <a:pt x="-11900" y="859733"/>
                  <a:pt x="0" y="765383"/>
                </a:cubicBezTo>
                <a:cubicBezTo>
                  <a:pt x="-3123" y="642921"/>
                  <a:pt x="7490" y="569594"/>
                  <a:pt x="0" y="446985"/>
                </a:cubicBezTo>
                <a:cubicBezTo>
                  <a:pt x="-7490" y="324376"/>
                  <a:pt x="14303" y="299897"/>
                  <a:pt x="0" y="15308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313644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dirty="0">
                <a:solidFill>
                  <a:schemeClr val="tx1"/>
                </a:solidFill>
                <a:latin typeface="Cabin Sketch" panose="020B0503050202020004" pitchFamily="34" charset="0"/>
              </a:rPr>
              <a:t>Incorrecta</a:t>
            </a:r>
          </a:p>
        </p:txBody>
      </p:sp>
    </p:spTree>
    <p:extLst>
      <p:ext uri="{BB962C8B-B14F-4D97-AF65-F5344CB8AC3E}">
        <p14:creationId xmlns:p14="http://schemas.microsoft.com/office/powerpoint/2010/main" val="37397324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rush"/>
        <p:sndAc>
          <p:stSnd>
            <p:snd r:embed="rId2" name="SONIDO FONDO PREGUNTA.wav"/>
          </p:stSnd>
        </p:sndAc>
      </p:transition>
    </mc:Choice>
    <mc:Fallback xmlns="">
      <p:transition spd="slow" advClick="0">
        <p:fade/>
        <p:sndAc>
          <p:stSnd>
            <p:snd r:embed="rId5" name="SONIDO FONDO PREGUNT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0683DF-96B6-4E35-A49D-CF6A66AAF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0852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MX" sz="7200" dirty="0">
                <a:latin typeface="Cabin Sketch" panose="020B0503050202020004" pitchFamily="34" charset="0"/>
              </a:rPr>
              <a:t>Sigue intentando </a:t>
            </a:r>
            <a:r>
              <a:rPr lang="es-MX" sz="7200" dirty="0">
                <a:latin typeface="Cabin Sketch" panose="020B0503050202020004" pitchFamily="34" charset="0"/>
                <a:sym typeface="Wingdings" panose="05000000000000000000" pitchFamily="2" charset="2"/>
              </a:rPr>
              <a:t></a:t>
            </a:r>
            <a:endParaRPr lang="es-MX" sz="7200" dirty="0">
              <a:latin typeface="Cabin Sketch" panose="020B0503050202020004" pitchFamily="34" charset="0"/>
            </a:endParaRPr>
          </a:p>
        </p:txBody>
      </p:sp>
      <p:sp>
        <p:nvSpPr>
          <p:cNvPr id="4" name="Rectángulo: esquinas redondeadas 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0FA14AD-33CF-46A2-9ED2-EA0E5E15CE7B}"/>
              </a:ext>
            </a:extLst>
          </p:cNvPr>
          <p:cNvSpPr/>
          <p:nvPr/>
        </p:nvSpPr>
        <p:spPr>
          <a:xfrm>
            <a:off x="8593494" y="5441594"/>
            <a:ext cx="3172408" cy="918463"/>
          </a:xfrm>
          <a:custGeom>
            <a:avLst/>
            <a:gdLst>
              <a:gd name="connsiteX0" fmla="*/ 0 w 3172408"/>
              <a:gd name="connsiteY0" fmla="*/ 153080 h 918463"/>
              <a:gd name="connsiteX1" fmla="*/ 153080 w 3172408"/>
              <a:gd name="connsiteY1" fmla="*/ 0 h 918463"/>
              <a:gd name="connsiteX2" fmla="*/ 669005 w 3172408"/>
              <a:gd name="connsiteY2" fmla="*/ 0 h 918463"/>
              <a:gd name="connsiteX3" fmla="*/ 1242254 w 3172408"/>
              <a:gd name="connsiteY3" fmla="*/ 0 h 918463"/>
              <a:gd name="connsiteX4" fmla="*/ 1815504 w 3172408"/>
              <a:gd name="connsiteY4" fmla="*/ 0 h 918463"/>
              <a:gd name="connsiteX5" fmla="*/ 2302766 w 3172408"/>
              <a:gd name="connsiteY5" fmla="*/ 0 h 918463"/>
              <a:gd name="connsiteX6" fmla="*/ 3019328 w 3172408"/>
              <a:gd name="connsiteY6" fmla="*/ 0 h 918463"/>
              <a:gd name="connsiteX7" fmla="*/ 3172408 w 3172408"/>
              <a:gd name="connsiteY7" fmla="*/ 153080 h 918463"/>
              <a:gd name="connsiteX8" fmla="*/ 3172408 w 3172408"/>
              <a:gd name="connsiteY8" fmla="*/ 465355 h 918463"/>
              <a:gd name="connsiteX9" fmla="*/ 3172408 w 3172408"/>
              <a:gd name="connsiteY9" fmla="*/ 765383 h 918463"/>
              <a:gd name="connsiteX10" fmla="*/ 3019328 w 3172408"/>
              <a:gd name="connsiteY10" fmla="*/ 918463 h 918463"/>
              <a:gd name="connsiteX11" fmla="*/ 2417416 w 3172408"/>
              <a:gd name="connsiteY11" fmla="*/ 918463 h 918463"/>
              <a:gd name="connsiteX12" fmla="*/ 1872829 w 3172408"/>
              <a:gd name="connsiteY12" fmla="*/ 918463 h 918463"/>
              <a:gd name="connsiteX13" fmla="*/ 1242254 w 3172408"/>
              <a:gd name="connsiteY13" fmla="*/ 918463 h 918463"/>
              <a:gd name="connsiteX14" fmla="*/ 697667 w 3172408"/>
              <a:gd name="connsiteY14" fmla="*/ 918463 h 918463"/>
              <a:gd name="connsiteX15" fmla="*/ 153080 w 3172408"/>
              <a:gd name="connsiteY15" fmla="*/ 918463 h 918463"/>
              <a:gd name="connsiteX16" fmla="*/ 0 w 3172408"/>
              <a:gd name="connsiteY16" fmla="*/ 765383 h 918463"/>
              <a:gd name="connsiteX17" fmla="*/ 0 w 3172408"/>
              <a:gd name="connsiteY17" fmla="*/ 453108 h 918463"/>
              <a:gd name="connsiteX18" fmla="*/ 0 w 3172408"/>
              <a:gd name="connsiteY18" fmla="*/ 153080 h 91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172408" h="918463" fill="none" extrusionOk="0">
                <a:moveTo>
                  <a:pt x="0" y="153080"/>
                </a:moveTo>
                <a:cubicBezTo>
                  <a:pt x="2194" y="63301"/>
                  <a:pt x="54009" y="3192"/>
                  <a:pt x="153080" y="0"/>
                </a:cubicBezTo>
                <a:cubicBezTo>
                  <a:pt x="346981" y="-19841"/>
                  <a:pt x="427325" y="31046"/>
                  <a:pt x="669005" y="0"/>
                </a:cubicBezTo>
                <a:cubicBezTo>
                  <a:pt x="910685" y="-31046"/>
                  <a:pt x="957513" y="8067"/>
                  <a:pt x="1242254" y="0"/>
                </a:cubicBezTo>
                <a:cubicBezTo>
                  <a:pt x="1526995" y="-8067"/>
                  <a:pt x="1675565" y="61758"/>
                  <a:pt x="1815504" y="0"/>
                </a:cubicBezTo>
                <a:cubicBezTo>
                  <a:pt x="1955443" y="-61758"/>
                  <a:pt x="2203923" y="25556"/>
                  <a:pt x="2302766" y="0"/>
                </a:cubicBezTo>
                <a:cubicBezTo>
                  <a:pt x="2401609" y="-25556"/>
                  <a:pt x="2763003" y="62724"/>
                  <a:pt x="3019328" y="0"/>
                </a:cubicBezTo>
                <a:cubicBezTo>
                  <a:pt x="3095096" y="-2192"/>
                  <a:pt x="3190807" y="68258"/>
                  <a:pt x="3172408" y="153080"/>
                </a:cubicBezTo>
                <a:cubicBezTo>
                  <a:pt x="3204134" y="303853"/>
                  <a:pt x="3140894" y="369409"/>
                  <a:pt x="3172408" y="465355"/>
                </a:cubicBezTo>
                <a:cubicBezTo>
                  <a:pt x="3203922" y="561302"/>
                  <a:pt x="3157403" y="637739"/>
                  <a:pt x="3172408" y="765383"/>
                </a:cubicBezTo>
                <a:cubicBezTo>
                  <a:pt x="3168919" y="852933"/>
                  <a:pt x="3105563" y="920710"/>
                  <a:pt x="3019328" y="918463"/>
                </a:cubicBezTo>
                <a:cubicBezTo>
                  <a:pt x="2813662" y="960281"/>
                  <a:pt x="2665319" y="898235"/>
                  <a:pt x="2417416" y="918463"/>
                </a:cubicBezTo>
                <a:cubicBezTo>
                  <a:pt x="2169513" y="938691"/>
                  <a:pt x="2004055" y="867729"/>
                  <a:pt x="1872829" y="918463"/>
                </a:cubicBezTo>
                <a:cubicBezTo>
                  <a:pt x="1741603" y="969197"/>
                  <a:pt x="1454586" y="866714"/>
                  <a:pt x="1242254" y="918463"/>
                </a:cubicBezTo>
                <a:cubicBezTo>
                  <a:pt x="1029922" y="970212"/>
                  <a:pt x="944273" y="887332"/>
                  <a:pt x="697667" y="918463"/>
                </a:cubicBezTo>
                <a:cubicBezTo>
                  <a:pt x="451061" y="949594"/>
                  <a:pt x="353722" y="893527"/>
                  <a:pt x="153080" y="918463"/>
                </a:cubicBezTo>
                <a:cubicBezTo>
                  <a:pt x="67585" y="899062"/>
                  <a:pt x="-352" y="857986"/>
                  <a:pt x="0" y="765383"/>
                </a:cubicBezTo>
                <a:cubicBezTo>
                  <a:pt x="-25362" y="650517"/>
                  <a:pt x="34076" y="593677"/>
                  <a:pt x="0" y="453108"/>
                </a:cubicBezTo>
                <a:cubicBezTo>
                  <a:pt x="-34076" y="312539"/>
                  <a:pt x="22931" y="222876"/>
                  <a:pt x="0" y="153080"/>
                </a:cubicBezTo>
                <a:close/>
              </a:path>
              <a:path w="3172408" h="918463" stroke="0" extrusionOk="0">
                <a:moveTo>
                  <a:pt x="0" y="153080"/>
                </a:moveTo>
                <a:cubicBezTo>
                  <a:pt x="1335" y="52655"/>
                  <a:pt x="82284" y="-400"/>
                  <a:pt x="153080" y="0"/>
                </a:cubicBezTo>
                <a:cubicBezTo>
                  <a:pt x="293208" y="-53848"/>
                  <a:pt x="413841" y="25196"/>
                  <a:pt x="640342" y="0"/>
                </a:cubicBezTo>
                <a:cubicBezTo>
                  <a:pt x="866843" y="-25196"/>
                  <a:pt x="949096" y="20265"/>
                  <a:pt x="1156267" y="0"/>
                </a:cubicBezTo>
                <a:cubicBezTo>
                  <a:pt x="1363438" y="-20265"/>
                  <a:pt x="1483350" y="23398"/>
                  <a:pt x="1729516" y="0"/>
                </a:cubicBezTo>
                <a:cubicBezTo>
                  <a:pt x="1975682" y="-23398"/>
                  <a:pt x="2161072" y="43454"/>
                  <a:pt x="2331428" y="0"/>
                </a:cubicBezTo>
                <a:cubicBezTo>
                  <a:pt x="2501784" y="-43454"/>
                  <a:pt x="2696975" y="68117"/>
                  <a:pt x="3019328" y="0"/>
                </a:cubicBezTo>
                <a:cubicBezTo>
                  <a:pt x="3107574" y="1358"/>
                  <a:pt x="3160626" y="67180"/>
                  <a:pt x="3172408" y="153080"/>
                </a:cubicBezTo>
                <a:cubicBezTo>
                  <a:pt x="3175395" y="296627"/>
                  <a:pt x="3170398" y="310976"/>
                  <a:pt x="3172408" y="440862"/>
                </a:cubicBezTo>
                <a:cubicBezTo>
                  <a:pt x="3174418" y="570748"/>
                  <a:pt x="3163239" y="671490"/>
                  <a:pt x="3172408" y="765383"/>
                </a:cubicBezTo>
                <a:cubicBezTo>
                  <a:pt x="3171363" y="847123"/>
                  <a:pt x="3105776" y="933728"/>
                  <a:pt x="3019328" y="918463"/>
                </a:cubicBezTo>
                <a:cubicBezTo>
                  <a:pt x="2869815" y="984099"/>
                  <a:pt x="2693851" y="915858"/>
                  <a:pt x="2446078" y="918463"/>
                </a:cubicBezTo>
                <a:cubicBezTo>
                  <a:pt x="2198305" y="921068"/>
                  <a:pt x="2059167" y="910328"/>
                  <a:pt x="1815504" y="918463"/>
                </a:cubicBezTo>
                <a:cubicBezTo>
                  <a:pt x="1571841" y="926598"/>
                  <a:pt x="1510850" y="872335"/>
                  <a:pt x="1299579" y="918463"/>
                </a:cubicBezTo>
                <a:cubicBezTo>
                  <a:pt x="1088308" y="964591"/>
                  <a:pt x="930979" y="861772"/>
                  <a:pt x="812317" y="918463"/>
                </a:cubicBezTo>
                <a:cubicBezTo>
                  <a:pt x="693655" y="975154"/>
                  <a:pt x="427867" y="847333"/>
                  <a:pt x="153080" y="918463"/>
                </a:cubicBezTo>
                <a:cubicBezTo>
                  <a:pt x="74856" y="919361"/>
                  <a:pt x="-17876" y="843023"/>
                  <a:pt x="0" y="765383"/>
                </a:cubicBezTo>
                <a:cubicBezTo>
                  <a:pt x="-24220" y="617359"/>
                  <a:pt x="32421" y="521081"/>
                  <a:pt x="0" y="459232"/>
                </a:cubicBezTo>
                <a:cubicBezTo>
                  <a:pt x="-32421" y="397383"/>
                  <a:pt x="21621" y="218287"/>
                  <a:pt x="0" y="15308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313644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>
                <a:solidFill>
                  <a:schemeClr val="tx1"/>
                </a:solidFill>
                <a:latin typeface="Cabin Sketch" panose="020B0503050202020004" pitchFamily="34" charset="0"/>
              </a:rPr>
              <a:t>Intentar de nuevo</a:t>
            </a:r>
          </a:p>
        </p:txBody>
      </p:sp>
    </p:spTree>
    <p:extLst>
      <p:ext uri="{BB962C8B-B14F-4D97-AF65-F5344CB8AC3E}">
        <p14:creationId xmlns:p14="http://schemas.microsoft.com/office/powerpoint/2010/main" val="32436875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rush"/>
        <p:sndAc>
          <p:stSnd>
            <p:snd r:embed="rId2" name="SONIDO FALLO.wav"/>
          </p:stSnd>
        </p:sndAc>
      </p:transition>
    </mc:Choice>
    <mc:Fallback xmlns="">
      <p:transition spd="slow" advClick="0">
        <p:fade/>
        <p:sndAc>
          <p:stSnd>
            <p:snd r:embed="rId4" name="SONIDO FALLO.wav"/>
          </p:stSnd>
        </p:sndAc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0683DF-96B6-4E35-A49D-CF6A66AAF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7200" b="1" dirty="0">
                <a:latin typeface="Cabin Sketch" panose="020B0503050202020004" pitchFamily="34" charset="0"/>
              </a:rPr>
              <a:t>11. ¿Aquí va la pregunta?</a:t>
            </a:r>
          </a:p>
        </p:txBody>
      </p:sp>
      <p:sp>
        <p:nvSpPr>
          <p:cNvPr id="4" name="A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0FA14AD-33CF-46A2-9ED2-EA0E5E15CE7B}"/>
              </a:ext>
            </a:extLst>
          </p:cNvPr>
          <p:cNvSpPr/>
          <p:nvPr/>
        </p:nvSpPr>
        <p:spPr>
          <a:xfrm>
            <a:off x="4170783" y="2969768"/>
            <a:ext cx="4609323" cy="918463"/>
          </a:xfrm>
          <a:custGeom>
            <a:avLst/>
            <a:gdLst>
              <a:gd name="connsiteX0" fmla="*/ 0 w 4609323"/>
              <a:gd name="connsiteY0" fmla="*/ 153080 h 918463"/>
              <a:gd name="connsiteX1" fmla="*/ 153080 w 4609323"/>
              <a:gd name="connsiteY1" fmla="*/ 0 h 918463"/>
              <a:gd name="connsiteX2" fmla="*/ 777039 w 4609323"/>
              <a:gd name="connsiteY2" fmla="*/ 0 h 918463"/>
              <a:gd name="connsiteX3" fmla="*/ 1271902 w 4609323"/>
              <a:gd name="connsiteY3" fmla="*/ 0 h 918463"/>
              <a:gd name="connsiteX4" fmla="*/ 1723734 w 4609323"/>
              <a:gd name="connsiteY4" fmla="*/ 0 h 918463"/>
              <a:gd name="connsiteX5" fmla="*/ 2132535 w 4609323"/>
              <a:gd name="connsiteY5" fmla="*/ 0 h 918463"/>
              <a:gd name="connsiteX6" fmla="*/ 2756494 w 4609323"/>
              <a:gd name="connsiteY6" fmla="*/ 0 h 918463"/>
              <a:gd name="connsiteX7" fmla="*/ 3251357 w 4609323"/>
              <a:gd name="connsiteY7" fmla="*/ 0 h 918463"/>
              <a:gd name="connsiteX8" fmla="*/ 3746221 w 4609323"/>
              <a:gd name="connsiteY8" fmla="*/ 0 h 918463"/>
              <a:gd name="connsiteX9" fmla="*/ 4456243 w 4609323"/>
              <a:gd name="connsiteY9" fmla="*/ 0 h 918463"/>
              <a:gd name="connsiteX10" fmla="*/ 4609323 w 4609323"/>
              <a:gd name="connsiteY10" fmla="*/ 153080 h 918463"/>
              <a:gd name="connsiteX11" fmla="*/ 4609323 w 4609323"/>
              <a:gd name="connsiteY11" fmla="*/ 453108 h 918463"/>
              <a:gd name="connsiteX12" fmla="*/ 4609323 w 4609323"/>
              <a:gd name="connsiteY12" fmla="*/ 765383 h 918463"/>
              <a:gd name="connsiteX13" fmla="*/ 4456243 w 4609323"/>
              <a:gd name="connsiteY13" fmla="*/ 918463 h 918463"/>
              <a:gd name="connsiteX14" fmla="*/ 4047443 w 4609323"/>
              <a:gd name="connsiteY14" fmla="*/ 918463 h 918463"/>
              <a:gd name="connsiteX15" fmla="*/ 3466516 w 4609323"/>
              <a:gd name="connsiteY15" fmla="*/ 918463 h 918463"/>
              <a:gd name="connsiteX16" fmla="*/ 2842557 w 4609323"/>
              <a:gd name="connsiteY16" fmla="*/ 918463 h 918463"/>
              <a:gd name="connsiteX17" fmla="*/ 2433756 w 4609323"/>
              <a:gd name="connsiteY17" fmla="*/ 918463 h 918463"/>
              <a:gd name="connsiteX18" fmla="*/ 2024956 w 4609323"/>
              <a:gd name="connsiteY18" fmla="*/ 918463 h 918463"/>
              <a:gd name="connsiteX19" fmla="*/ 1444029 w 4609323"/>
              <a:gd name="connsiteY19" fmla="*/ 918463 h 918463"/>
              <a:gd name="connsiteX20" fmla="*/ 949165 w 4609323"/>
              <a:gd name="connsiteY20" fmla="*/ 918463 h 918463"/>
              <a:gd name="connsiteX21" fmla="*/ 153080 w 4609323"/>
              <a:gd name="connsiteY21" fmla="*/ 918463 h 918463"/>
              <a:gd name="connsiteX22" fmla="*/ 0 w 4609323"/>
              <a:gd name="connsiteY22" fmla="*/ 765383 h 918463"/>
              <a:gd name="connsiteX23" fmla="*/ 0 w 4609323"/>
              <a:gd name="connsiteY23" fmla="*/ 471478 h 918463"/>
              <a:gd name="connsiteX24" fmla="*/ 0 w 4609323"/>
              <a:gd name="connsiteY24" fmla="*/ 153080 h 91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609323" h="918463" fill="none" extrusionOk="0">
                <a:moveTo>
                  <a:pt x="0" y="153080"/>
                </a:moveTo>
                <a:cubicBezTo>
                  <a:pt x="8892" y="77166"/>
                  <a:pt x="67053" y="-5614"/>
                  <a:pt x="153080" y="0"/>
                </a:cubicBezTo>
                <a:cubicBezTo>
                  <a:pt x="409295" y="-1973"/>
                  <a:pt x="551171" y="12310"/>
                  <a:pt x="777039" y="0"/>
                </a:cubicBezTo>
                <a:cubicBezTo>
                  <a:pt x="1002907" y="-12310"/>
                  <a:pt x="1046741" y="54195"/>
                  <a:pt x="1271902" y="0"/>
                </a:cubicBezTo>
                <a:cubicBezTo>
                  <a:pt x="1497063" y="-54195"/>
                  <a:pt x="1528790" y="27689"/>
                  <a:pt x="1723734" y="0"/>
                </a:cubicBezTo>
                <a:cubicBezTo>
                  <a:pt x="1918678" y="-27689"/>
                  <a:pt x="1935913" y="47415"/>
                  <a:pt x="2132535" y="0"/>
                </a:cubicBezTo>
                <a:cubicBezTo>
                  <a:pt x="2329157" y="-47415"/>
                  <a:pt x="2548503" y="42857"/>
                  <a:pt x="2756494" y="0"/>
                </a:cubicBezTo>
                <a:cubicBezTo>
                  <a:pt x="2964485" y="-42857"/>
                  <a:pt x="3136894" y="25167"/>
                  <a:pt x="3251357" y="0"/>
                </a:cubicBezTo>
                <a:cubicBezTo>
                  <a:pt x="3365820" y="-25167"/>
                  <a:pt x="3543048" y="21232"/>
                  <a:pt x="3746221" y="0"/>
                </a:cubicBezTo>
                <a:cubicBezTo>
                  <a:pt x="3949394" y="-21232"/>
                  <a:pt x="4165502" y="37644"/>
                  <a:pt x="4456243" y="0"/>
                </a:cubicBezTo>
                <a:cubicBezTo>
                  <a:pt x="4529092" y="3946"/>
                  <a:pt x="4623886" y="69945"/>
                  <a:pt x="4609323" y="153080"/>
                </a:cubicBezTo>
                <a:cubicBezTo>
                  <a:pt x="4631000" y="260169"/>
                  <a:pt x="4599370" y="314806"/>
                  <a:pt x="4609323" y="453108"/>
                </a:cubicBezTo>
                <a:cubicBezTo>
                  <a:pt x="4619276" y="591410"/>
                  <a:pt x="4606551" y="623164"/>
                  <a:pt x="4609323" y="765383"/>
                </a:cubicBezTo>
                <a:cubicBezTo>
                  <a:pt x="4612234" y="852445"/>
                  <a:pt x="4555331" y="906140"/>
                  <a:pt x="4456243" y="918463"/>
                </a:cubicBezTo>
                <a:cubicBezTo>
                  <a:pt x="4294666" y="959731"/>
                  <a:pt x="4155415" y="907391"/>
                  <a:pt x="4047443" y="918463"/>
                </a:cubicBezTo>
                <a:cubicBezTo>
                  <a:pt x="3939471" y="929535"/>
                  <a:pt x="3723870" y="849127"/>
                  <a:pt x="3466516" y="918463"/>
                </a:cubicBezTo>
                <a:cubicBezTo>
                  <a:pt x="3209162" y="987799"/>
                  <a:pt x="3089700" y="884694"/>
                  <a:pt x="2842557" y="918463"/>
                </a:cubicBezTo>
                <a:cubicBezTo>
                  <a:pt x="2595414" y="952232"/>
                  <a:pt x="2616169" y="882835"/>
                  <a:pt x="2433756" y="918463"/>
                </a:cubicBezTo>
                <a:cubicBezTo>
                  <a:pt x="2251343" y="954091"/>
                  <a:pt x="2211155" y="897529"/>
                  <a:pt x="2024956" y="918463"/>
                </a:cubicBezTo>
                <a:cubicBezTo>
                  <a:pt x="1838757" y="939397"/>
                  <a:pt x="1652143" y="866766"/>
                  <a:pt x="1444029" y="918463"/>
                </a:cubicBezTo>
                <a:cubicBezTo>
                  <a:pt x="1235915" y="970160"/>
                  <a:pt x="1180245" y="879019"/>
                  <a:pt x="949165" y="918463"/>
                </a:cubicBezTo>
                <a:cubicBezTo>
                  <a:pt x="718085" y="957907"/>
                  <a:pt x="453183" y="883317"/>
                  <a:pt x="153080" y="918463"/>
                </a:cubicBezTo>
                <a:cubicBezTo>
                  <a:pt x="57482" y="921903"/>
                  <a:pt x="10773" y="863840"/>
                  <a:pt x="0" y="765383"/>
                </a:cubicBezTo>
                <a:cubicBezTo>
                  <a:pt x="-4175" y="621237"/>
                  <a:pt x="21119" y="534606"/>
                  <a:pt x="0" y="471478"/>
                </a:cubicBezTo>
                <a:cubicBezTo>
                  <a:pt x="-21119" y="408351"/>
                  <a:pt x="21546" y="255905"/>
                  <a:pt x="0" y="153080"/>
                </a:cubicBezTo>
                <a:close/>
              </a:path>
              <a:path w="4609323" h="918463" stroke="0" extrusionOk="0">
                <a:moveTo>
                  <a:pt x="0" y="153080"/>
                </a:moveTo>
                <a:cubicBezTo>
                  <a:pt x="1335" y="52655"/>
                  <a:pt x="82284" y="-400"/>
                  <a:pt x="153080" y="0"/>
                </a:cubicBezTo>
                <a:cubicBezTo>
                  <a:pt x="285588" y="-25026"/>
                  <a:pt x="406185" y="8818"/>
                  <a:pt x="561880" y="0"/>
                </a:cubicBezTo>
                <a:cubicBezTo>
                  <a:pt x="717575" y="-8818"/>
                  <a:pt x="875937" y="8599"/>
                  <a:pt x="1013713" y="0"/>
                </a:cubicBezTo>
                <a:cubicBezTo>
                  <a:pt x="1151489" y="-8599"/>
                  <a:pt x="1426842" y="11398"/>
                  <a:pt x="1551608" y="0"/>
                </a:cubicBezTo>
                <a:cubicBezTo>
                  <a:pt x="1676374" y="-11398"/>
                  <a:pt x="2009367" y="21259"/>
                  <a:pt x="2132535" y="0"/>
                </a:cubicBezTo>
                <a:cubicBezTo>
                  <a:pt x="2255703" y="-21259"/>
                  <a:pt x="2437024" y="26456"/>
                  <a:pt x="2627399" y="0"/>
                </a:cubicBezTo>
                <a:cubicBezTo>
                  <a:pt x="2817774" y="-26456"/>
                  <a:pt x="3112018" y="28848"/>
                  <a:pt x="3251357" y="0"/>
                </a:cubicBezTo>
                <a:cubicBezTo>
                  <a:pt x="3390696" y="-28848"/>
                  <a:pt x="3614285" y="58324"/>
                  <a:pt x="3789253" y="0"/>
                </a:cubicBezTo>
                <a:cubicBezTo>
                  <a:pt x="3964221" y="-58324"/>
                  <a:pt x="4142205" y="10910"/>
                  <a:pt x="4456243" y="0"/>
                </a:cubicBezTo>
                <a:cubicBezTo>
                  <a:pt x="4534854" y="3307"/>
                  <a:pt x="4592105" y="57089"/>
                  <a:pt x="4609323" y="153080"/>
                </a:cubicBezTo>
                <a:cubicBezTo>
                  <a:pt x="4626738" y="258140"/>
                  <a:pt x="4596761" y="405075"/>
                  <a:pt x="4609323" y="471478"/>
                </a:cubicBezTo>
                <a:cubicBezTo>
                  <a:pt x="4621885" y="537881"/>
                  <a:pt x="4580347" y="628787"/>
                  <a:pt x="4609323" y="765383"/>
                </a:cubicBezTo>
                <a:cubicBezTo>
                  <a:pt x="4605594" y="858992"/>
                  <a:pt x="4547699" y="895251"/>
                  <a:pt x="4456243" y="918463"/>
                </a:cubicBezTo>
                <a:cubicBezTo>
                  <a:pt x="4349646" y="955882"/>
                  <a:pt x="4199397" y="900041"/>
                  <a:pt x="3961379" y="918463"/>
                </a:cubicBezTo>
                <a:cubicBezTo>
                  <a:pt x="3723361" y="936885"/>
                  <a:pt x="3650923" y="875732"/>
                  <a:pt x="3466516" y="918463"/>
                </a:cubicBezTo>
                <a:cubicBezTo>
                  <a:pt x="3282109" y="961194"/>
                  <a:pt x="3185488" y="889961"/>
                  <a:pt x="2971652" y="918463"/>
                </a:cubicBezTo>
                <a:cubicBezTo>
                  <a:pt x="2757816" y="946965"/>
                  <a:pt x="2709386" y="901224"/>
                  <a:pt x="2476788" y="918463"/>
                </a:cubicBezTo>
                <a:cubicBezTo>
                  <a:pt x="2244190" y="935702"/>
                  <a:pt x="2132786" y="914465"/>
                  <a:pt x="1981924" y="918463"/>
                </a:cubicBezTo>
                <a:cubicBezTo>
                  <a:pt x="1831062" y="922461"/>
                  <a:pt x="1617033" y="860756"/>
                  <a:pt x="1400997" y="918463"/>
                </a:cubicBezTo>
                <a:cubicBezTo>
                  <a:pt x="1184961" y="976170"/>
                  <a:pt x="1138414" y="876444"/>
                  <a:pt x="992197" y="918463"/>
                </a:cubicBezTo>
                <a:cubicBezTo>
                  <a:pt x="845980" y="960482"/>
                  <a:pt x="346586" y="827598"/>
                  <a:pt x="153080" y="918463"/>
                </a:cubicBezTo>
                <a:cubicBezTo>
                  <a:pt x="61105" y="917844"/>
                  <a:pt x="-11900" y="859733"/>
                  <a:pt x="0" y="765383"/>
                </a:cubicBezTo>
                <a:cubicBezTo>
                  <a:pt x="-3123" y="642921"/>
                  <a:pt x="7490" y="569594"/>
                  <a:pt x="0" y="446985"/>
                </a:cubicBezTo>
                <a:cubicBezTo>
                  <a:pt x="-7490" y="324376"/>
                  <a:pt x="14303" y="299897"/>
                  <a:pt x="0" y="15308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313644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dirty="0">
                <a:solidFill>
                  <a:schemeClr val="tx1"/>
                </a:solidFill>
                <a:latin typeface="Cabin Sketch" panose="020B0503050202020004" pitchFamily="34" charset="0"/>
              </a:rPr>
              <a:t>Incorrecta</a:t>
            </a:r>
          </a:p>
        </p:txBody>
      </p:sp>
      <p:sp>
        <p:nvSpPr>
          <p:cNvPr id="5" name="B">
            <a:hlinkClick r:id="rId3" action="ppaction://hlinksldjump"/>
            <a:extLst>
              <a:ext uri="{FF2B5EF4-FFF2-40B4-BE49-F238E27FC236}">
                <a16:creationId xmlns:a16="http://schemas.microsoft.com/office/drawing/2014/main" id="{B9564877-B313-44FB-95D5-D8159BEB49E5}"/>
              </a:ext>
            </a:extLst>
          </p:cNvPr>
          <p:cNvSpPr/>
          <p:nvPr/>
        </p:nvSpPr>
        <p:spPr>
          <a:xfrm>
            <a:off x="4170783" y="4056965"/>
            <a:ext cx="4609323" cy="918463"/>
          </a:xfrm>
          <a:custGeom>
            <a:avLst/>
            <a:gdLst>
              <a:gd name="connsiteX0" fmla="*/ 0 w 4609323"/>
              <a:gd name="connsiteY0" fmla="*/ 153080 h 918463"/>
              <a:gd name="connsiteX1" fmla="*/ 153080 w 4609323"/>
              <a:gd name="connsiteY1" fmla="*/ 0 h 918463"/>
              <a:gd name="connsiteX2" fmla="*/ 777039 w 4609323"/>
              <a:gd name="connsiteY2" fmla="*/ 0 h 918463"/>
              <a:gd name="connsiteX3" fmla="*/ 1271902 w 4609323"/>
              <a:gd name="connsiteY3" fmla="*/ 0 h 918463"/>
              <a:gd name="connsiteX4" fmla="*/ 1723734 w 4609323"/>
              <a:gd name="connsiteY4" fmla="*/ 0 h 918463"/>
              <a:gd name="connsiteX5" fmla="*/ 2132535 w 4609323"/>
              <a:gd name="connsiteY5" fmla="*/ 0 h 918463"/>
              <a:gd name="connsiteX6" fmla="*/ 2756494 w 4609323"/>
              <a:gd name="connsiteY6" fmla="*/ 0 h 918463"/>
              <a:gd name="connsiteX7" fmla="*/ 3251357 w 4609323"/>
              <a:gd name="connsiteY7" fmla="*/ 0 h 918463"/>
              <a:gd name="connsiteX8" fmla="*/ 3746221 w 4609323"/>
              <a:gd name="connsiteY8" fmla="*/ 0 h 918463"/>
              <a:gd name="connsiteX9" fmla="*/ 4456243 w 4609323"/>
              <a:gd name="connsiteY9" fmla="*/ 0 h 918463"/>
              <a:gd name="connsiteX10" fmla="*/ 4609323 w 4609323"/>
              <a:gd name="connsiteY10" fmla="*/ 153080 h 918463"/>
              <a:gd name="connsiteX11" fmla="*/ 4609323 w 4609323"/>
              <a:gd name="connsiteY11" fmla="*/ 453108 h 918463"/>
              <a:gd name="connsiteX12" fmla="*/ 4609323 w 4609323"/>
              <a:gd name="connsiteY12" fmla="*/ 765383 h 918463"/>
              <a:gd name="connsiteX13" fmla="*/ 4456243 w 4609323"/>
              <a:gd name="connsiteY13" fmla="*/ 918463 h 918463"/>
              <a:gd name="connsiteX14" fmla="*/ 4047443 w 4609323"/>
              <a:gd name="connsiteY14" fmla="*/ 918463 h 918463"/>
              <a:gd name="connsiteX15" fmla="*/ 3466516 w 4609323"/>
              <a:gd name="connsiteY15" fmla="*/ 918463 h 918463"/>
              <a:gd name="connsiteX16" fmla="*/ 2842557 w 4609323"/>
              <a:gd name="connsiteY16" fmla="*/ 918463 h 918463"/>
              <a:gd name="connsiteX17" fmla="*/ 2433756 w 4609323"/>
              <a:gd name="connsiteY17" fmla="*/ 918463 h 918463"/>
              <a:gd name="connsiteX18" fmla="*/ 2024956 w 4609323"/>
              <a:gd name="connsiteY18" fmla="*/ 918463 h 918463"/>
              <a:gd name="connsiteX19" fmla="*/ 1444029 w 4609323"/>
              <a:gd name="connsiteY19" fmla="*/ 918463 h 918463"/>
              <a:gd name="connsiteX20" fmla="*/ 949165 w 4609323"/>
              <a:gd name="connsiteY20" fmla="*/ 918463 h 918463"/>
              <a:gd name="connsiteX21" fmla="*/ 153080 w 4609323"/>
              <a:gd name="connsiteY21" fmla="*/ 918463 h 918463"/>
              <a:gd name="connsiteX22" fmla="*/ 0 w 4609323"/>
              <a:gd name="connsiteY22" fmla="*/ 765383 h 918463"/>
              <a:gd name="connsiteX23" fmla="*/ 0 w 4609323"/>
              <a:gd name="connsiteY23" fmla="*/ 471478 h 918463"/>
              <a:gd name="connsiteX24" fmla="*/ 0 w 4609323"/>
              <a:gd name="connsiteY24" fmla="*/ 153080 h 91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609323" h="918463" fill="none" extrusionOk="0">
                <a:moveTo>
                  <a:pt x="0" y="153080"/>
                </a:moveTo>
                <a:cubicBezTo>
                  <a:pt x="8892" y="77166"/>
                  <a:pt x="67053" y="-5614"/>
                  <a:pt x="153080" y="0"/>
                </a:cubicBezTo>
                <a:cubicBezTo>
                  <a:pt x="409295" y="-1973"/>
                  <a:pt x="551171" y="12310"/>
                  <a:pt x="777039" y="0"/>
                </a:cubicBezTo>
                <a:cubicBezTo>
                  <a:pt x="1002907" y="-12310"/>
                  <a:pt x="1046741" y="54195"/>
                  <a:pt x="1271902" y="0"/>
                </a:cubicBezTo>
                <a:cubicBezTo>
                  <a:pt x="1497063" y="-54195"/>
                  <a:pt x="1528790" y="27689"/>
                  <a:pt x="1723734" y="0"/>
                </a:cubicBezTo>
                <a:cubicBezTo>
                  <a:pt x="1918678" y="-27689"/>
                  <a:pt x="1935913" y="47415"/>
                  <a:pt x="2132535" y="0"/>
                </a:cubicBezTo>
                <a:cubicBezTo>
                  <a:pt x="2329157" y="-47415"/>
                  <a:pt x="2548503" y="42857"/>
                  <a:pt x="2756494" y="0"/>
                </a:cubicBezTo>
                <a:cubicBezTo>
                  <a:pt x="2964485" y="-42857"/>
                  <a:pt x="3136894" y="25167"/>
                  <a:pt x="3251357" y="0"/>
                </a:cubicBezTo>
                <a:cubicBezTo>
                  <a:pt x="3365820" y="-25167"/>
                  <a:pt x="3543048" y="21232"/>
                  <a:pt x="3746221" y="0"/>
                </a:cubicBezTo>
                <a:cubicBezTo>
                  <a:pt x="3949394" y="-21232"/>
                  <a:pt x="4165502" y="37644"/>
                  <a:pt x="4456243" y="0"/>
                </a:cubicBezTo>
                <a:cubicBezTo>
                  <a:pt x="4529092" y="3946"/>
                  <a:pt x="4623886" y="69945"/>
                  <a:pt x="4609323" y="153080"/>
                </a:cubicBezTo>
                <a:cubicBezTo>
                  <a:pt x="4631000" y="260169"/>
                  <a:pt x="4599370" y="314806"/>
                  <a:pt x="4609323" y="453108"/>
                </a:cubicBezTo>
                <a:cubicBezTo>
                  <a:pt x="4619276" y="591410"/>
                  <a:pt x="4606551" y="623164"/>
                  <a:pt x="4609323" y="765383"/>
                </a:cubicBezTo>
                <a:cubicBezTo>
                  <a:pt x="4612234" y="852445"/>
                  <a:pt x="4555331" y="906140"/>
                  <a:pt x="4456243" y="918463"/>
                </a:cubicBezTo>
                <a:cubicBezTo>
                  <a:pt x="4294666" y="959731"/>
                  <a:pt x="4155415" y="907391"/>
                  <a:pt x="4047443" y="918463"/>
                </a:cubicBezTo>
                <a:cubicBezTo>
                  <a:pt x="3939471" y="929535"/>
                  <a:pt x="3723870" y="849127"/>
                  <a:pt x="3466516" y="918463"/>
                </a:cubicBezTo>
                <a:cubicBezTo>
                  <a:pt x="3209162" y="987799"/>
                  <a:pt x="3089700" y="884694"/>
                  <a:pt x="2842557" y="918463"/>
                </a:cubicBezTo>
                <a:cubicBezTo>
                  <a:pt x="2595414" y="952232"/>
                  <a:pt x="2616169" y="882835"/>
                  <a:pt x="2433756" y="918463"/>
                </a:cubicBezTo>
                <a:cubicBezTo>
                  <a:pt x="2251343" y="954091"/>
                  <a:pt x="2211155" y="897529"/>
                  <a:pt x="2024956" y="918463"/>
                </a:cubicBezTo>
                <a:cubicBezTo>
                  <a:pt x="1838757" y="939397"/>
                  <a:pt x="1652143" y="866766"/>
                  <a:pt x="1444029" y="918463"/>
                </a:cubicBezTo>
                <a:cubicBezTo>
                  <a:pt x="1235915" y="970160"/>
                  <a:pt x="1180245" y="879019"/>
                  <a:pt x="949165" y="918463"/>
                </a:cubicBezTo>
                <a:cubicBezTo>
                  <a:pt x="718085" y="957907"/>
                  <a:pt x="453183" y="883317"/>
                  <a:pt x="153080" y="918463"/>
                </a:cubicBezTo>
                <a:cubicBezTo>
                  <a:pt x="57482" y="921903"/>
                  <a:pt x="10773" y="863840"/>
                  <a:pt x="0" y="765383"/>
                </a:cubicBezTo>
                <a:cubicBezTo>
                  <a:pt x="-4175" y="621237"/>
                  <a:pt x="21119" y="534606"/>
                  <a:pt x="0" y="471478"/>
                </a:cubicBezTo>
                <a:cubicBezTo>
                  <a:pt x="-21119" y="408351"/>
                  <a:pt x="21546" y="255905"/>
                  <a:pt x="0" y="153080"/>
                </a:cubicBezTo>
                <a:close/>
              </a:path>
              <a:path w="4609323" h="918463" stroke="0" extrusionOk="0">
                <a:moveTo>
                  <a:pt x="0" y="153080"/>
                </a:moveTo>
                <a:cubicBezTo>
                  <a:pt x="1335" y="52655"/>
                  <a:pt x="82284" y="-400"/>
                  <a:pt x="153080" y="0"/>
                </a:cubicBezTo>
                <a:cubicBezTo>
                  <a:pt x="285588" y="-25026"/>
                  <a:pt x="406185" y="8818"/>
                  <a:pt x="561880" y="0"/>
                </a:cubicBezTo>
                <a:cubicBezTo>
                  <a:pt x="717575" y="-8818"/>
                  <a:pt x="875937" y="8599"/>
                  <a:pt x="1013713" y="0"/>
                </a:cubicBezTo>
                <a:cubicBezTo>
                  <a:pt x="1151489" y="-8599"/>
                  <a:pt x="1426842" y="11398"/>
                  <a:pt x="1551608" y="0"/>
                </a:cubicBezTo>
                <a:cubicBezTo>
                  <a:pt x="1676374" y="-11398"/>
                  <a:pt x="2009367" y="21259"/>
                  <a:pt x="2132535" y="0"/>
                </a:cubicBezTo>
                <a:cubicBezTo>
                  <a:pt x="2255703" y="-21259"/>
                  <a:pt x="2437024" y="26456"/>
                  <a:pt x="2627399" y="0"/>
                </a:cubicBezTo>
                <a:cubicBezTo>
                  <a:pt x="2817774" y="-26456"/>
                  <a:pt x="3112018" y="28848"/>
                  <a:pt x="3251357" y="0"/>
                </a:cubicBezTo>
                <a:cubicBezTo>
                  <a:pt x="3390696" y="-28848"/>
                  <a:pt x="3614285" y="58324"/>
                  <a:pt x="3789253" y="0"/>
                </a:cubicBezTo>
                <a:cubicBezTo>
                  <a:pt x="3964221" y="-58324"/>
                  <a:pt x="4142205" y="10910"/>
                  <a:pt x="4456243" y="0"/>
                </a:cubicBezTo>
                <a:cubicBezTo>
                  <a:pt x="4534854" y="3307"/>
                  <a:pt x="4592105" y="57089"/>
                  <a:pt x="4609323" y="153080"/>
                </a:cubicBezTo>
                <a:cubicBezTo>
                  <a:pt x="4626738" y="258140"/>
                  <a:pt x="4596761" y="405075"/>
                  <a:pt x="4609323" y="471478"/>
                </a:cubicBezTo>
                <a:cubicBezTo>
                  <a:pt x="4621885" y="537881"/>
                  <a:pt x="4580347" y="628787"/>
                  <a:pt x="4609323" y="765383"/>
                </a:cubicBezTo>
                <a:cubicBezTo>
                  <a:pt x="4605594" y="858992"/>
                  <a:pt x="4547699" y="895251"/>
                  <a:pt x="4456243" y="918463"/>
                </a:cubicBezTo>
                <a:cubicBezTo>
                  <a:pt x="4349646" y="955882"/>
                  <a:pt x="4199397" y="900041"/>
                  <a:pt x="3961379" y="918463"/>
                </a:cubicBezTo>
                <a:cubicBezTo>
                  <a:pt x="3723361" y="936885"/>
                  <a:pt x="3650923" y="875732"/>
                  <a:pt x="3466516" y="918463"/>
                </a:cubicBezTo>
                <a:cubicBezTo>
                  <a:pt x="3282109" y="961194"/>
                  <a:pt x="3185488" y="889961"/>
                  <a:pt x="2971652" y="918463"/>
                </a:cubicBezTo>
                <a:cubicBezTo>
                  <a:pt x="2757816" y="946965"/>
                  <a:pt x="2709386" y="901224"/>
                  <a:pt x="2476788" y="918463"/>
                </a:cubicBezTo>
                <a:cubicBezTo>
                  <a:pt x="2244190" y="935702"/>
                  <a:pt x="2132786" y="914465"/>
                  <a:pt x="1981924" y="918463"/>
                </a:cubicBezTo>
                <a:cubicBezTo>
                  <a:pt x="1831062" y="922461"/>
                  <a:pt x="1617033" y="860756"/>
                  <a:pt x="1400997" y="918463"/>
                </a:cubicBezTo>
                <a:cubicBezTo>
                  <a:pt x="1184961" y="976170"/>
                  <a:pt x="1138414" y="876444"/>
                  <a:pt x="992197" y="918463"/>
                </a:cubicBezTo>
                <a:cubicBezTo>
                  <a:pt x="845980" y="960482"/>
                  <a:pt x="346586" y="827598"/>
                  <a:pt x="153080" y="918463"/>
                </a:cubicBezTo>
                <a:cubicBezTo>
                  <a:pt x="61105" y="917844"/>
                  <a:pt x="-11900" y="859733"/>
                  <a:pt x="0" y="765383"/>
                </a:cubicBezTo>
                <a:cubicBezTo>
                  <a:pt x="-3123" y="642921"/>
                  <a:pt x="7490" y="569594"/>
                  <a:pt x="0" y="446985"/>
                </a:cubicBezTo>
                <a:cubicBezTo>
                  <a:pt x="-7490" y="324376"/>
                  <a:pt x="14303" y="299897"/>
                  <a:pt x="0" y="15308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313644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dirty="0">
                <a:solidFill>
                  <a:schemeClr val="tx1"/>
                </a:solidFill>
                <a:latin typeface="Cabin Sketch" panose="020B0503050202020004" pitchFamily="34" charset="0"/>
              </a:rPr>
              <a:t>Correcta</a:t>
            </a:r>
          </a:p>
        </p:txBody>
      </p:sp>
      <p:sp>
        <p:nvSpPr>
          <p:cNvPr id="6" name="C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3A97BCD-2EDD-4CA7-9F81-98169F39341D}"/>
              </a:ext>
            </a:extLst>
          </p:cNvPr>
          <p:cNvSpPr/>
          <p:nvPr/>
        </p:nvSpPr>
        <p:spPr>
          <a:xfrm>
            <a:off x="4170783" y="1786628"/>
            <a:ext cx="4609323" cy="918463"/>
          </a:xfrm>
          <a:custGeom>
            <a:avLst/>
            <a:gdLst>
              <a:gd name="connsiteX0" fmla="*/ 0 w 4609323"/>
              <a:gd name="connsiteY0" fmla="*/ 153080 h 918463"/>
              <a:gd name="connsiteX1" fmla="*/ 153080 w 4609323"/>
              <a:gd name="connsiteY1" fmla="*/ 0 h 918463"/>
              <a:gd name="connsiteX2" fmla="*/ 777039 w 4609323"/>
              <a:gd name="connsiteY2" fmla="*/ 0 h 918463"/>
              <a:gd name="connsiteX3" fmla="*/ 1271902 w 4609323"/>
              <a:gd name="connsiteY3" fmla="*/ 0 h 918463"/>
              <a:gd name="connsiteX4" fmla="*/ 1723734 w 4609323"/>
              <a:gd name="connsiteY4" fmla="*/ 0 h 918463"/>
              <a:gd name="connsiteX5" fmla="*/ 2132535 w 4609323"/>
              <a:gd name="connsiteY5" fmla="*/ 0 h 918463"/>
              <a:gd name="connsiteX6" fmla="*/ 2756494 w 4609323"/>
              <a:gd name="connsiteY6" fmla="*/ 0 h 918463"/>
              <a:gd name="connsiteX7" fmla="*/ 3251357 w 4609323"/>
              <a:gd name="connsiteY7" fmla="*/ 0 h 918463"/>
              <a:gd name="connsiteX8" fmla="*/ 3746221 w 4609323"/>
              <a:gd name="connsiteY8" fmla="*/ 0 h 918463"/>
              <a:gd name="connsiteX9" fmla="*/ 4456243 w 4609323"/>
              <a:gd name="connsiteY9" fmla="*/ 0 h 918463"/>
              <a:gd name="connsiteX10" fmla="*/ 4609323 w 4609323"/>
              <a:gd name="connsiteY10" fmla="*/ 153080 h 918463"/>
              <a:gd name="connsiteX11" fmla="*/ 4609323 w 4609323"/>
              <a:gd name="connsiteY11" fmla="*/ 453108 h 918463"/>
              <a:gd name="connsiteX12" fmla="*/ 4609323 w 4609323"/>
              <a:gd name="connsiteY12" fmla="*/ 765383 h 918463"/>
              <a:gd name="connsiteX13" fmla="*/ 4456243 w 4609323"/>
              <a:gd name="connsiteY13" fmla="*/ 918463 h 918463"/>
              <a:gd name="connsiteX14" fmla="*/ 4047443 w 4609323"/>
              <a:gd name="connsiteY14" fmla="*/ 918463 h 918463"/>
              <a:gd name="connsiteX15" fmla="*/ 3466516 w 4609323"/>
              <a:gd name="connsiteY15" fmla="*/ 918463 h 918463"/>
              <a:gd name="connsiteX16" fmla="*/ 2842557 w 4609323"/>
              <a:gd name="connsiteY16" fmla="*/ 918463 h 918463"/>
              <a:gd name="connsiteX17" fmla="*/ 2433756 w 4609323"/>
              <a:gd name="connsiteY17" fmla="*/ 918463 h 918463"/>
              <a:gd name="connsiteX18" fmla="*/ 2024956 w 4609323"/>
              <a:gd name="connsiteY18" fmla="*/ 918463 h 918463"/>
              <a:gd name="connsiteX19" fmla="*/ 1444029 w 4609323"/>
              <a:gd name="connsiteY19" fmla="*/ 918463 h 918463"/>
              <a:gd name="connsiteX20" fmla="*/ 949165 w 4609323"/>
              <a:gd name="connsiteY20" fmla="*/ 918463 h 918463"/>
              <a:gd name="connsiteX21" fmla="*/ 153080 w 4609323"/>
              <a:gd name="connsiteY21" fmla="*/ 918463 h 918463"/>
              <a:gd name="connsiteX22" fmla="*/ 0 w 4609323"/>
              <a:gd name="connsiteY22" fmla="*/ 765383 h 918463"/>
              <a:gd name="connsiteX23" fmla="*/ 0 w 4609323"/>
              <a:gd name="connsiteY23" fmla="*/ 471478 h 918463"/>
              <a:gd name="connsiteX24" fmla="*/ 0 w 4609323"/>
              <a:gd name="connsiteY24" fmla="*/ 153080 h 91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609323" h="918463" fill="none" extrusionOk="0">
                <a:moveTo>
                  <a:pt x="0" y="153080"/>
                </a:moveTo>
                <a:cubicBezTo>
                  <a:pt x="8892" y="77166"/>
                  <a:pt x="67053" y="-5614"/>
                  <a:pt x="153080" y="0"/>
                </a:cubicBezTo>
                <a:cubicBezTo>
                  <a:pt x="409295" y="-1973"/>
                  <a:pt x="551171" y="12310"/>
                  <a:pt x="777039" y="0"/>
                </a:cubicBezTo>
                <a:cubicBezTo>
                  <a:pt x="1002907" y="-12310"/>
                  <a:pt x="1046741" y="54195"/>
                  <a:pt x="1271902" y="0"/>
                </a:cubicBezTo>
                <a:cubicBezTo>
                  <a:pt x="1497063" y="-54195"/>
                  <a:pt x="1528790" y="27689"/>
                  <a:pt x="1723734" y="0"/>
                </a:cubicBezTo>
                <a:cubicBezTo>
                  <a:pt x="1918678" y="-27689"/>
                  <a:pt x="1935913" y="47415"/>
                  <a:pt x="2132535" y="0"/>
                </a:cubicBezTo>
                <a:cubicBezTo>
                  <a:pt x="2329157" y="-47415"/>
                  <a:pt x="2548503" y="42857"/>
                  <a:pt x="2756494" y="0"/>
                </a:cubicBezTo>
                <a:cubicBezTo>
                  <a:pt x="2964485" y="-42857"/>
                  <a:pt x="3136894" y="25167"/>
                  <a:pt x="3251357" y="0"/>
                </a:cubicBezTo>
                <a:cubicBezTo>
                  <a:pt x="3365820" y="-25167"/>
                  <a:pt x="3543048" y="21232"/>
                  <a:pt x="3746221" y="0"/>
                </a:cubicBezTo>
                <a:cubicBezTo>
                  <a:pt x="3949394" y="-21232"/>
                  <a:pt x="4165502" y="37644"/>
                  <a:pt x="4456243" y="0"/>
                </a:cubicBezTo>
                <a:cubicBezTo>
                  <a:pt x="4529092" y="3946"/>
                  <a:pt x="4623886" y="69945"/>
                  <a:pt x="4609323" y="153080"/>
                </a:cubicBezTo>
                <a:cubicBezTo>
                  <a:pt x="4631000" y="260169"/>
                  <a:pt x="4599370" y="314806"/>
                  <a:pt x="4609323" y="453108"/>
                </a:cubicBezTo>
                <a:cubicBezTo>
                  <a:pt x="4619276" y="591410"/>
                  <a:pt x="4606551" y="623164"/>
                  <a:pt x="4609323" y="765383"/>
                </a:cubicBezTo>
                <a:cubicBezTo>
                  <a:pt x="4612234" y="852445"/>
                  <a:pt x="4555331" y="906140"/>
                  <a:pt x="4456243" y="918463"/>
                </a:cubicBezTo>
                <a:cubicBezTo>
                  <a:pt x="4294666" y="959731"/>
                  <a:pt x="4155415" y="907391"/>
                  <a:pt x="4047443" y="918463"/>
                </a:cubicBezTo>
                <a:cubicBezTo>
                  <a:pt x="3939471" y="929535"/>
                  <a:pt x="3723870" y="849127"/>
                  <a:pt x="3466516" y="918463"/>
                </a:cubicBezTo>
                <a:cubicBezTo>
                  <a:pt x="3209162" y="987799"/>
                  <a:pt x="3089700" y="884694"/>
                  <a:pt x="2842557" y="918463"/>
                </a:cubicBezTo>
                <a:cubicBezTo>
                  <a:pt x="2595414" y="952232"/>
                  <a:pt x="2616169" y="882835"/>
                  <a:pt x="2433756" y="918463"/>
                </a:cubicBezTo>
                <a:cubicBezTo>
                  <a:pt x="2251343" y="954091"/>
                  <a:pt x="2211155" y="897529"/>
                  <a:pt x="2024956" y="918463"/>
                </a:cubicBezTo>
                <a:cubicBezTo>
                  <a:pt x="1838757" y="939397"/>
                  <a:pt x="1652143" y="866766"/>
                  <a:pt x="1444029" y="918463"/>
                </a:cubicBezTo>
                <a:cubicBezTo>
                  <a:pt x="1235915" y="970160"/>
                  <a:pt x="1180245" y="879019"/>
                  <a:pt x="949165" y="918463"/>
                </a:cubicBezTo>
                <a:cubicBezTo>
                  <a:pt x="718085" y="957907"/>
                  <a:pt x="453183" y="883317"/>
                  <a:pt x="153080" y="918463"/>
                </a:cubicBezTo>
                <a:cubicBezTo>
                  <a:pt x="57482" y="921903"/>
                  <a:pt x="10773" y="863840"/>
                  <a:pt x="0" y="765383"/>
                </a:cubicBezTo>
                <a:cubicBezTo>
                  <a:pt x="-4175" y="621237"/>
                  <a:pt x="21119" y="534606"/>
                  <a:pt x="0" y="471478"/>
                </a:cubicBezTo>
                <a:cubicBezTo>
                  <a:pt x="-21119" y="408351"/>
                  <a:pt x="21546" y="255905"/>
                  <a:pt x="0" y="153080"/>
                </a:cubicBezTo>
                <a:close/>
              </a:path>
              <a:path w="4609323" h="918463" stroke="0" extrusionOk="0">
                <a:moveTo>
                  <a:pt x="0" y="153080"/>
                </a:moveTo>
                <a:cubicBezTo>
                  <a:pt x="1335" y="52655"/>
                  <a:pt x="82284" y="-400"/>
                  <a:pt x="153080" y="0"/>
                </a:cubicBezTo>
                <a:cubicBezTo>
                  <a:pt x="285588" y="-25026"/>
                  <a:pt x="406185" y="8818"/>
                  <a:pt x="561880" y="0"/>
                </a:cubicBezTo>
                <a:cubicBezTo>
                  <a:pt x="717575" y="-8818"/>
                  <a:pt x="875937" y="8599"/>
                  <a:pt x="1013713" y="0"/>
                </a:cubicBezTo>
                <a:cubicBezTo>
                  <a:pt x="1151489" y="-8599"/>
                  <a:pt x="1426842" y="11398"/>
                  <a:pt x="1551608" y="0"/>
                </a:cubicBezTo>
                <a:cubicBezTo>
                  <a:pt x="1676374" y="-11398"/>
                  <a:pt x="2009367" y="21259"/>
                  <a:pt x="2132535" y="0"/>
                </a:cubicBezTo>
                <a:cubicBezTo>
                  <a:pt x="2255703" y="-21259"/>
                  <a:pt x="2437024" y="26456"/>
                  <a:pt x="2627399" y="0"/>
                </a:cubicBezTo>
                <a:cubicBezTo>
                  <a:pt x="2817774" y="-26456"/>
                  <a:pt x="3112018" y="28848"/>
                  <a:pt x="3251357" y="0"/>
                </a:cubicBezTo>
                <a:cubicBezTo>
                  <a:pt x="3390696" y="-28848"/>
                  <a:pt x="3614285" y="58324"/>
                  <a:pt x="3789253" y="0"/>
                </a:cubicBezTo>
                <a:cubicBezTo>
                  <a:pt x="3964221" y="-58324"/>
                  <a:pt x="4142205" y="10910"/>
                  <a:pt x="4456243" y="0"/>
                </a:cubicBezTo>
                <a:cubicBezTo>
                  <a:pt x="4534854" y="3307"/>
                  <a:pt x="4592105" y="57089"/>
                  <a:pt x="4609323" y="153080"/>
                </a:cubicBezTo>
                <a:cubicBezTo>
                  <a:pt x="4626738" y="258140"/>
                  <a:pt x="4596761" y="405075"/>
                  <a:pt x="4609323" y="471478"/>
                </a:cubicBezTo>
                <a:cubicBezTo>
                  <a:pt x="4621885" y="537881"/>
                  <a:pt x="4580347" y="628787"/>
                  <a:pt x="4609323" y="765383"/>
                </a:cubicBezTo>
                <a:cubicBezTo>
                  <a:pt x="4605594" y="858992"/>
                  <a:pt x="4547699" y="895251"/>
                  <a:pt x="4456243" y="918463"/>
                </a:cubicBezTo>
                <a:cubicBezTo>
                  <a:pt x="4349646" y="955882"/>
                  <a:pt x="4199397" y="900041"/>
                  <a:pt x="3961379" y="918463"/>
                </a:cubicBezTo>
                <a:cubicBezTo>
                  <a:pt x="3723361" y="936885"/>
                  <a:pt x="3650923" y="875732"/>
                  <a:pt x="3466516" y="918463"/>
                </a:cubicBezTo>
                <a:cubicBezTo>
                  <a:pt x="3282109" y="961194"/>
                  <a:pt x="3185488" y="889961"/>
                  <a:pt x="2971652" y="918463"/>
                </a:cubicBezTo>
                <a:cubicBezTo>
                  <a:pt x="2757816" y="946965"/>
                  <a:pt x="2709386" y="901224"/>
                  <a:pt x="2476788" y="918463"/>
                </a:cubicBezTo>
                <a:cubicBezTo>
                  <a:pt x="2244190" y="935702"/>
                  <a:pt x="2132786" y="914465"/>
                  <a:pt x="1981924" y="918463"/>
                </a:cubicBezTo>
                <a:cubicBezTo>
                  <a:pt x="1831062" y="922461"/>
                  <a:pt x="1617033" y="860756"/>
                  <a:pt x="1400997" y="918463"/>
                </a:cubicBezTo>
                <a:cubicBezTo>
                  <a:pt x="1184961" y="976170"/>
                  <a:pt x="1138414" y="876444"/>
                  <a:pt x="992197" y="918463"/>
                </a:cubicBezTo>
                <a:cubicBezTo>
                  <a:pt x="845980" y="960482"/>
                  <a:pt x="346586" y="827598"/>
                  <a:pt x="153080" y="918463"/>
                </a:cubicBezTo>
                <a:cubicBezTo>
                  <a:pt x="61105" y="917844"/>
                  <a:pt x="-11900" y="859733"/>
                  <a:pt x="0" y="765383"/>
                </a:cubicBezTo>
                <a:cubicBezTo>
                  <a:pt x="-3123" y="642921"/>
                  <a:pt x="7490" y="569594"/>
                  <a:pt x="0" y="446985"/>
                </a:cubicBezTo>
                <a:cubicBezTo>
                  <a:pt x="-7490" y="324376"/>
                  <a:pt x="14303" y="299897"/>
                  <a:pt x="0" y="15308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313644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dirty="0">
                <a:solidFill>
                  <a:schemeClr val="tx1"/>
                </a:solidFill>
                <a:latin typeface="Cabin Sketch" panose="020B0503050202020004" pitchFamily="34" charset="0"/>
              </a:rPr>
              <a:t>Incorrecta</a:t>
            </a:r>
          </a:p>
        </p:txBody>
      </p:sp>
      <p:sp>
        <p:nvSpPr>
          <p:cNvPr id="7" name="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6AD5F98-F237-4174-B26A-DED8955F7F82}"/>
              </a:ext>
            </a:extLst>
          </p:cNvPr>
          <p:cNvSpPr/>
          <p:nvPr/>
        </p:nvSpPr>
        <p:spPr>
          <a:xfrm>
            <a:off x="4170783" y="5240105"/>
            <a:ext cx="4609323" cy="918463"/>
          </a:xfrm>
          <a:custGeom>
            <a:avLst/>
            <a:gdLst>
              <a:gd name="connsiteX0" fmla="*/ 0 w 4609323"/>
              <a:gd name="connsiteY0" fmla="*/ 153080 h 918463"/>
              <a:gd name="connsiteX1" fmla="*/ 153080 w 4609323"/>
              <a:gd name="connsiteY1" fmla="*/ 0 h 918463"/>
              <a:gd name="connsiteX2" fmla="*/ 777039 w 4609323"/>
              <a:gd name="connsiteY2" fmla="*/ 0 h 918463"/>
              <a:gd name="connsiteX3" fmla="*/ 1271902 w 4609323"/>
              <a:gd name="connsiteY3" fmla="*/ 0 h 918463"/>
              <a:gd name="connsiteX4" fmla="*/ 1723734 w 4609323"/>
              <a:gd name="connsiteY4" fmla="*/ 0 h 918463"/>
              <a:gd name="connsiteX5" fmla="*/ 2132535 w 4609323"/>
              <a:gd name="connsiteY5" fmla="*/ 0 h 918463"/>
              <a:gd name="connsiteX6" fmla="*/ 2756494 w 4609323"/>
              <a:gd name="connsiteY6" fmla="*/ 0 h 918463"/>
              <a:gd name="connsiteX7" fmla="*/ 3251357 w 4609323"/>
              <a:gd name="connsiteY7" fmla="*/ 0 h 918463"/>
              <a:gd name="connsiteX8" fmla="*/ 3746221 w 4609323"/>
              <a:gd name="connsiteY8" fmla="*/ 0 h 918463"/>
              <a:gd name="connsiteX9" fmla="*/ 4456243 w 4609323"/>
              <a:gd name="connsiteY9" fmla="*/ 0 h 918463"/>
              <a:gd name="connsiteX10" fmla="*/ 4609323 w 4609323"/>
              <a:gd name="connsiteY10" fmla="*/ 153080 h 918463"/>
              <a:gd name="connsiteX11" fmla="*/ 4609323 w 4609323"/>
              <a:gd name="connsiteY11" fmla="*/ 453108 h 918463"/>
              <a:gd name="connsiteX12" fmla="*/ 4609323 w 4609323"/>
              <a:gd name="connsiteY12" fmla="*/ 765383 h 918463"/>
              <a:gd name="connsiteX13" fmla="*/ 4456243 w 4609323"/>
              <a:gd name="connsiteY13" fmla="*/ 918463 h 918463"/>
              <a:gd name="connsiteX14" fmla="*/ 4047443 w 4609323"/>
              <a:gd name="connsiteY14" fmla="*/ 918463 h 918463"/>
              <a:gd name="connsiteX15" fmla="*/ 3466516 w 4609323"/>
              <a:gd name="connsiteY15" fmla="*/ 918463 h 918463"/>
              <a:gd name="connsiteX16" fmla="*/ 2842557 w 4609323"/>
              <a:gd name="connsiteY16" fmla="*/ 918463 h 918463"/>
              <a:gd name="connsiteX17" fmla="*/ 2433756 w 4609323"/>
              <a:gd name="connsiteY17" fmla="*/ 918463 h 918463"/>
              <a:gd name="connsiteX18" fmla="*/ 2024956 w 4609323"/>
              <a:gd name="connsiteY18" fmla="*/ 918463 h 918463"/>
              <a:gd name="connsiteX19" fmla="*/ 1444029 w 4609323"/>
              <a:gd name="connsiteY19" fmla="*/ 918463 h 918463"/>
              <a:gd name="connsiteX20" fmla="*/ 949165 w 4609323"/>
              <a:gd name="connsiteY20" fmla="*/ 918463 h 918463"/>
              <a:gd name="connsiteX21" fmla="*/ 153080 w 4609323"/>
              <a:gd name="connsiteY21" fmla="*/ 918463 h 918463"/>
              <a:gd name="connsiteX22" fmla="*/ 0 w 4609323"/>
              <a:gd name="connsiteY22" fmla="*/ 765383 h 918463"/>
              <a:gd name="connsiteX23" fmla="*/ 0 w 4609323"/>
              <a:gd name="connsiteY23" fmla="*/ 471478 h 918463"/>
              <a:gd name="connsiteX24" fmla="*/ 0 w 4609323"/>
              <a:gd name="connsiteY24" fmla="*/ 153080 h 91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609323" h="918463" fill="none" extrusionOk="0">
                <a:moveTo>
                  <a:pt x="0" y="153080"/>
                </a:moveTo>
                <a:cubicBezTo>
                  <a:pt x="8892" y="77166"/>
                  <a:pt x="67053" y="-5614"/>
                  <a:pt x="153080" y="0"/>
                </a:cubicBezTo>
                <a:cubicBezTo>
                  <a:pt x="409295" y="-1973"/>
                  <a:pt x="551171" y="12310"/>
                  <a:pt x="777039" y="0"/>
                </a:cubicBezTo>
                <a:cubicBezTo>
                  <a:pt x="1002907" y="-12310"/>
                  <a:pt x="1046741" y="54195"/>
                  <a:pt x="1271902" y="0"/>
                </a:cubicBezTo>
                <a:cubicBezTo>
                  <a:pt x="1497063" y="-54195"/>
                  <a:pt x="1528790" y="27689"/>
                  <a:pt x="1723734" y="0"/>
                </a:cubicBezTo>
                <a:cubicBezTo>
                  <a:pt x="1918678" y="-27689"/>
                  <a:pt x="1935913" y="47415"/>
                  <a:pt x="2132535" y="0"/>
                </a:cubicBezTo>
                <a:cubicBezTo>
                  <a:pt x="2329157" y="-47415"/>
                  <a:pt x="2548503" y="42857"/>
                  <a:pt x="2756494" y="0"/>
                </a:cubicBezTo>
                <a:cubicBezTo>
                  <a:pt x="2964485" y="-42857"/>
                  <a:pt x="3136894" y="25167"/>
                  <a:pt x="3251357" y="0"/>
                </a:cubicBezTo>
                <a:cubicBezTo>
                  <a:pt x="3365820" y="-25167"/>
                  <a:pt x="3543048" y="21232"/>
                  <a:pt x="3746221" y="0"/>
                </a:cubicBezTo>
                <a:cubicBezTo>
                  <a:pt x="3949394" y="-21232"/>
                  <a:pt x="4165502" y="37644"/>
                  <a:pt x="4456243" y="0"/>
                </a:cubicBezTo>
                <a:cubicBezTo>
                  <a:pt x="4529092" y="3946"/>
                  <a:pt x="4623886" y="69945"/>
                  <a:pt x="4609323" y="153080"/>
                </a:cubicBezTo>
                <a:cubicBezTo>
                  <a:pt x="4631000" y="260169"/>
                  <a:pt x="4599370" y="314806"/>
                  <a:pt x="4609323" y="453108"/>
                </a:cubicBezTo>
                <a:cubicBezTo>
                  <a:pt x="4619276" y="591410"/>
                  <a:pt x="4606551" y="623164"/>
                  <a:pt x="4609323" y="765383"/>
                </a:cubicBezTo>
                <a:cubicBezTo>
                  <a:pt x="4612234" y="852445"/>
                  <a:pt x="4555331" y="906140"/>
                  <a:pt x="4456243" y="918463"/>
                </a:cubicBezTo>
                <a:cubicBezTo>
                  <a:pt x="4294666" y="959731"/>
                  <a:pt x="4155415" y="907391"/>
                  <a:pt x="4047443" y="918463"/>
                </a:cubicBezTo>
                <a:cubicBezTo>
                  <a:pt x="3939471" y="929535"/>
                  <a:pt x="3723870" y="849127"/>
                  <a:pt x="3466516" y="918463"/>
                </a:cubicBezTo>
                <a:cubicBezTo>
                  <a:pt x="3209162" y="987799"/>
                  <a:pt x="3089700" y="884694"/>
                  <a:pt x="2842557" y="918463"/>
                </a:cubicBezTo>
                <a:cubicBezTo>
                  <a:pt x="2595414" y="952232"/>
                  <a:pt x="2616169" y="882835"/>
                  <a:pt x="2433756" y="918463"/>
                </a:cubicBezTo>
                <a:cubicBezTo>
                  <a:pt x="2251343" y="954091"/>
                  <a:pt x="2211155" y="897529"/>
                  <a:pt x="2024956" y="918463"/>
                </a:cubicBezTo>
                <a:cubicBezTo>
                  <a:pt x="1838757" y="939397"/>
                  <a:pt x="1652143" y="866766"/>
                  <a:pt x="1444029" y="918463"/>
                </a:cubicBezTo>
                <a:cubicBezTo>
                  <a:pt x="1235915" y="970160"/>
                  <a:pt x="1180245" y="879019"/>
                  <a:pt x="949165" y="918463"/>
                </a:cubicBezTo>
                <a:cubicBezTo>
                  <a:pt x="718085" y="957907"/>
                  <a:pt x="453183" y="883317"/>
                  <a:pt x="153080" y="918463"/>
                </a:cubicBezTo>
                <a:cubicBezTo>
                  <a:pt x="57482" y="921903"/>
                  <a:pt x="10773" y="863840"/>
                  <a:pt x="0" y="765383"/>
                </a:cubicBezTo>
                <a:cubicBezTo>
                  <a:pt x="-4175" y="621237"/>
                  <a:pt x="21119" y="534606"/>
                  <a:pt x="0" y="471478"/>
                </a:cubicBezTo>
                <a:cubicBezTo>
                  <a:pt x="-21119" y="408351"/>
                  <a:pt x="21546" y="255905"/>
                  <a:pt x="0" y="153080"/>
                </a:cubicBezTo>
                <a:close/>
              </a:path>
              <a:path w="4609323" h="918463" stroke="0" extrusionOk="0">
                <a:moveTo>
                  <a:pt x="0" y="153080"/>
                </a:moveTo>
                <a:cubicBezTo>
                  <a:pt x="1335" y="52655"/>
                  <a:pt x="82284" y="-400"/>
                  <a:pt x="153080" y="0"/>
                </a:cubicBezTo>
                <a:cubicBezTo>
                  <a:pt x="285588" y="-25026"/>
                  <a:pt x="406185" y="8818"/>
                  <a:pt x="561880" y="0"/>
                </a:cubicBezTo>
                <a:cubicBezTo>
                  <a:pt x="717575" y="-8818"/>
                  <a:pt x="875937" y="8599"/>
                  <a:pt x="1013713" y="0"/>
                </a:cubicBezTo>
                <a:cubicBezTo>
                  <a:pt x="1151489" y="-8599"/>
                  <a:pt x="1426842" y="11398"/>
                  <a:pt x="1551608" y="0"/>
                </a:cubicBezTo>
                <a:cubicBezTo>
                  <a:pt x="1676374" y="-11398"/>
                  <a:pt x="2009367" y="21259"/>
                  <a:pt x="2132535" y="0"/>
                </a:cubicBezTo>
                <a:cubicBezTo>
                  <a:pt x="2255703" y="-21259"/>
                  <a:pt x="2437024" y="26456"/>
                  <a:pt x="2627399" y="0"/>
                </a:cubicBezTo>
                <a:cubicBezTo>
                  <a:pt x="2817774" y="-26456"/>
                  <a:pt x="3112018" y="28848"/>
                  <a:pt x="3251357" y="0"/>
                </a:cubicBezTo>
                <a:cubicBezTo>
                  <a:pt x="3390696" y="-28848"/>
                  <a:pt x="3614285" y="58324"/>
                  <a:pt x="3789253" y="0"/>
                </a:cubicBezTo>
                <a:cubicBezTo>
                  <a:pt x="3964221" y="-58324"/>
                  <a:pt x="4142205" y="10910"/>
                  <a:pt x="4456243" y="0"/>
                </a:cubicBezTo>
                <a:cubicBezTo>
                  <a:pt x="4534854" y="3307"/>
                  <a:pt x="4592105" y="57089"/>
                  <a:pt x="4609323" y="153080"/>
                </a:cubicBezTo>
                <a:cubicBezTo>
                  <a:pt x="4626738" y="258140"/>
                  <a:pt x="4596761" y="405075"/>
                  <a:pt x="4609323" y="471478"/>
                </a:cubicBezTo>
                <a:cubicBezTo>
                  <a:pt x="4621885" y="537881"/>
                  <a:pt x="4580347" y="628787"/>
                  <a:pt x="4609323" y="765383"/>
                </a:cubicBezTo>
                <a:cubicBezTo>
                  <a:pt x="4605594" y="858992"/>
                  <a:pt x="4547699" y="895251"/>
                  <a:pt x="4456243" y="918463"/>
                </a:cubicBezTo>
                <a:cubicBezTo>
                  <a:pt x="4349646" y="955882"/>
                  <a:pt x="4199397" y="900041"/>
                  <a:pt x="3961379" y="918463"/>
                </a:cubicBezTo>
                <a:cubicBezTo>
                  <a:pt x="3723361" y="936885"/>
                  <a:pt x="3650923" y="875732"/>
                  <a:pt x="3466516" y="918463"/>
                </a:cubicBezTo>
                <a:cubicBezTo>
                  <a:pt x="3282109" y="961194"/>
                  <a:pt x="3185488" y="889961"/>
                  <a:pt x="2971652" y="918463"/>
                </a:cubicBezTo>
                <a:cubicBezTo>
                  <a:pt x="2757816" y="946965"/>
                  <a:pt x="2709386" y="901224"/>
                  <a:pt x="2476788" y="918463"/>
                </a:cubicBezTo>
                <a:cubicBezTo>
                  <a:pt x="2244190" y="935702"/>
                  <a:pt x="2132786" y="914465"/>
                  <a:pt x="1981924" y="918463"/>
                </a:cubicBezTo>
                <a:cubicBezTo>
                  <a:pt x="1831062" y="922461"/>
                  <a:pt x="1617033" y="860756"/>
                  <a:pt x="1400997" y="918463"/>
                </a:cubicBezTo>
                <a:cubicBezTo>
                  <a:pt x="1184961" y="976170"/>
                  <a:pt x="1138414" y="876444"/>
                  <a:pt x="992197" y="918463"/>
                </a:cubicBezTo>
                <a:cubicBezTo>
                  <a:pt x="845980" y="960482"/>
                  <a:pt x="346586" y="827598"/>
                  <a:pt x="153080" y="918463"/>
                </a:cubicBezTo>
                <a:cubicBezTo>
                  <a:pt x="61105" y="917844"/>
                  <a:pt x="-11900" y="859733"/>
                  <a:pt x="0" y="765383"/>
                </a:cubicBezTo>
                <a:cubicBezTo>
                  <a:pt x="-3123" y="642921"/>
                  <a:pt x="7490" y="569594"/>
                  <a:pt x="0" y="446985"/>
                </a:cubicBezTo>
                <a:cubicBezTo>
                  <a:pt x="-7490" y="324376"/>
                  <a:pt x="14303" y="299897"/>
                  <a:pt x="0" y="15308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313644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dirty="0">
                <a:solidFill>
                  <a:schemeClr val="tx1"/>
                </a:solidFill>
                <a:latin typeface="Cabin Sketch" panose="020B0503050202020004" pitchFamily="34" charset="0"/>
              </a:rPr>
              <a:t>Incorrecta</a:t>
            </a:r>
          </a:p>
        </p:txBody>
      </p:sp>
    </p:spTree>
    <p:extLst>
      <p:ext uri="{BB962C8B-B14F-4D97-AF65-F5344CB8AC3E}">
        <p14:creationId xmlns:p14="http://schemas.microsoft.com/office/powerpoint/2010/main" val="24478710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rush"/>
        <p:sndAc>
          <p:stSnd>
            <p:snd r:embed="rId2" name="SONIDO FONDO PREGUNTA.wav"/>
          </p:stSnd>
        </p:sndAc>
      </p:transition>
    </mc:Choice>
    <mc:Fallback xmlns="">
      <p:transition spd="slow" advClick="0">
        <p:fade/>
        <p:sndAc>
          <p:stSnd>
            <p:snd r:embed="rId5" name="SONIDO FONDO PREGUNT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0683DF-96B6-4E35-A49D-CF6A66AAF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0852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MX" sz="7200" dirty="0">
                <a:latin typeface="Cabin Sketch" panose="020B0503050202020004" pitchFamily="34" charset="0"/>
              </a:rPr>
              <a:t>Sigue intentando </a:t>
            </a:r>
            <a:r>
              <a:rPr lang="es-MX" sz="7200" dirty="0">
                <a:latin typeface="Cabin Sketch" panose="020B0503050202020004" pitchFamily="34" charset="0"/>
                <a:sym typeface="Wingdings" panose="05000000000000000000" pitchFamily="2" charset="2"/>
              </a:rPr>
              <a:t></a:t>
            </a:r>
            <a:endParaRPr lang="es-MX" sz="7200" dirty="0">
              <a:latin typeface="Cabin Sketch" panose="020B0503050202020004" pitchFamily="34" charset="0"/>
            </a:endParaRPr>
          </a:p>
        </p:txBody>
      </p:sp>
      <p:sp>
        <p:nvSpPr>
          <p:cNvPr id="4" name="Rectángulo: esquinas redondeadas 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0FA14AD-33CF-46A2-9ED2-EA0E5E15CE7B}"/>
              </a:ext>
            </a:extLst>
          </p:cNvPr>
          <p:cNvSpPr/>
          <p:nvPr/>
        </p:nvSpPr>
        <p:spPr>
          <a:xfrm>
            <a:off x="8593494" y="5441594"/>
            <a:ext cx="3172408" cy="918463"/>
          </a:xfrm>
          <a:custGeom>
            <a:avLst/>
            <a:gdLst>
              <a:gd name="connsiteX0" fmla="*/ 0 w 3172408"/>
              <a:gd name="connsiteY0" fmla="*/ 153080 h 918463"/>
              <a:gd name="connsiteX1" fmla="*/ 153080 w 3172408"/>
              <a:gd name="connsiteY1" fmla="*/ 0 h 918463"/>
              <a:gd name="connsiteX2" fmla="*/ 669005 w 3172408"/>
              <a:gd name="connsiteY2" fmla="*/ 0 h 918463"/>
              <a:gd name="connsiteX3" fmla="*/ 1242254 w 3172408"/>
              <a:gd name="connsiteY3" fmla="*/ 0 h 918463"/>
              <a:gd name="connsiteX4" fmla="*/ 1815504 w 3172408"/>
              <a:gd name="connsiteY4" fmla="*/ 0 h 918463"/>
              <a:gd name="connsiteX5" fmla="*/ 2302766 w 3172408"/>
              <a:gd name="connsiteY5" fmla="*/ 0 h 918463"/>
              <a:gd name="connsiteX6" fmla="*/ 3019328 w 3172408"/>
              <a:gd name="connsiteY6" fmla="*/ 0 h 918463"/>
              <a:gd name="connsiteX7" fmla="*/ 3172408 w 3172408"/>
              <a:gd name="connsiteY7" fmla="*/ 153080 h 918463"/>
              <a:gd name="connsiteX8" fmla="*/ 3172408 w 3172408"/>
              <a:gd name="connsiteY8" fmla="*/ 465355 h 918463"/>
              <a:gd name="connsiteX9" fmla="*/ 3172408 w 3172408"/>
              <a:gd name="connsiteY9" fmla="*/ 765383 h 918463"/>
              <a:gd name="connsiteX10" fmla="*/ 3019328 w 3172408"/>
              <a:gd name="connsiteY10" fmla="*/ 918463 h 918463"/>
              <a:gd name="connsiteX11" fmla="*/ 2417416 w 3172408"/>
              <a:gd name="connsiteY11" fmla="*/ 918463 h 918463"/>
              <a:gd name="connsiteX12" fmla="*/ 1872829 w 3172408"/>
              <a:gd name="connsiteY12" fmla="*/ 918463 h 918463"/>
              <a:gd name="connsiteX13" fmla="*/ 1242254 w 3172408"/>
              <a:gd name="connsiteY13" fmla="*/ 918463 h 918463"/>
              <a:gd name="connsiteX14" fmla="*/ 697667 w 3172408"/>
              <a:gd name="connsiteY14" fmla="*/ 918463 h 918463"/>
              <a:gd name="connsiteX15" fmla="*/ 153080 w 3172408"/>
              <a:gd name="connsiteY15" fmla="*/ 918463 h 918463"/>
              <a:gd name="connsiteX16" fmla="*/ 0 w 3172408"/>
              <a:gd name="connsiteY16" fmla="*/ 765383 h 918463"/>
              <a:gd name="connsiteX17" fmla="*/ 0 w 3172408"/>
              <a:gd name="connsiteY17" fmla="*/ 453108 h 918463"/>
              <a:gd name="connsiteX18" fmla="*/ 0 w 3172408"/>
              <a:gd name="connsiteY18" fmla="*/ 153080 h 91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172408" h="918463" fill="none" extrusionOk="0">
                <a:moveTo>
                  <a:pt x="0" y="153080"/>
                </a:moveTo>
                <a:cubicBezTo>
                  <a:pt x="2194" y="63301"/>
                  <a:pt x="54009" y="3192"/>
                  <a:pt x="153080" y="0"/>
                </a:cubicBezTo>
                <a:cubicBezTo>
                  <a:pt x="346981" y="-19841"/>
                  <a:pt x="427325" y="31046"/>
                  <a:pt x="669005" y="0"/>
                </a:cubicBezTo>
                <a:cubicBezTo>
                  <a:pt x="910685" y="-31046"/>
                  <a:pt x="957513" y="8067"/>
                  <a:pt x="1242254" y="0"/>
                </a:cubicBezTo>
                <a:cubicBezTo>
                  <a:pt x="1526995" y="-8067"/>
                  <a:pt x="1675565" y="61758"/>
                  <a:pt x="1815504" y="0"/>
                </a:cubicBezTo>
                <a:cubicBezTo>
                  <a:pt x="1955443" y="-61758"/>
                  <a:pt x="2203923" y="25556"/>
                  <a:pt x="2302766" y="0"/>
                </a:cubicBezTo>
                <a:cubicBezTo>
                  <a:pt x="2401609" y="-25556"/>
                  <a:pt x="2763003" y="62724"/>
                  <a:pt x="3019328" y="0"/>
                </a:cubicBezTo>
                <a:cubicBezTo>
                  <a:pt x="3095096" y="-2192"/>
                  <a:pt x="3190807" y="68258"/>
                  <a:pt x="3172408" y="153080"/>
                </a:cubicBezTo>
                <a:cubicBezTo>
                  <a:pt x="3204134" y="303853"/>
                  <a:pt x="3140894" y="369409"/>
                  <a:pt x="3172408" y="465355"/>
                </a:cubicBezTo>
                <a:cubicBezTo>
                  <a:pt x="3203922" y="561302"/>
                  <a:pt x="3157403" y="637739"/>
                  <a:pt x="3172408" y="765383"/>
                </a:cubicBezTo>
                <a:cubicBezTo>
                  <a:pt x="3168919" y="852933"/>
                  <a:pt x="3105563" y="920710"/>
                  <a:pt x="3019328" y="918463"/>
                </a:cubicBezTo>
                <a:cubicBezTo>
                  <a:pt x="2813662" y="960281"/>
                  <a:pt x="2665319" y="898235"/>
                  <a:pt x="2417416" y="918463"/>
                </a:cubicBezTo>
                <a:cubicBezTo>
                  <a:pt x="2169513" y="938691"/>
                  <a:pt x="2004055" y="867729"/>
                  <a:pt x="1872829" y="918463"/>
                </a:cubicBezTo>
                <a:cubicBezTo>
                  <a:pt x="1741603" y="969197"/>
                  <a:pt x="1454586" y="866714"/>
                  <a:pt x="1242254" y="918463"/>
                </a:cubicBezTo>
                <a:cubicBezTo>
                  <a:pt x="1029922" y="970212"/>
                  <a:pt x="944273" y="887332"/>
                  <a:pt x="697667" y="918463"/>
                </a:cubicBezTo>
                <a:cubicBezTo>
                  <a:pt x="451061" y="949594"/>
                  <a:pt x="353722" y="893527"/>
                  <a:pt x="153080" y="918463"/>
                </a:cubicBezTo>
                <a:cubicBezTo>
                  <a:pt x="67585" y="899062"/>
                  <a:pt x="-352" y="857986"/>
                  <a:pt x="0" y="765383"/>
                </a:cubicBezTo>
                <a:cubicBezTo>
                  <a:pt x="-25362" y="650517"/>
                  <a:pt x="34076" y="593677"/>
                  <a:pt x="0" y="453108"/>
                </a:cubicBezTo>
                <a:cubicBezTo>
                  <a:pt x="-34076" y="312539"/>
                  <a:pt x="22931" y="222876"/>
                  <a:pt x="0" y="153080"/>
                </a:cubicBezTo>
                <a:close/>
              </a:path>
              <a:path w="3172408" h="918463" stroke="0" extrusionOk="0">
                <a:moveTo>
                  <a:pt x="0" y="153080"/>
                </a:moveTo>
                <a:cubicBezTo>
                  <a:pt x="1335" y="52655"/>
                  <a:pt x="82284" y="-400"/>
                  <a:pt x="153080" y="0"/>
                </a:cubicBezTo>
                <a:cubicBezTo>
                  <a:pt x="293208" y="-53848"/>
                  <a:pt x="413841" y="25196"/>
                  <a:pt x="640342" y="0"/>
                </a:cubicBezTo>
                <a:cubicBezTo>
                  <a:pt x="866843" y="-25196"/>
                  <a:pt x="949096" y="20265"/>
                  <a:pt x="1156267" y="0"/>
                </a:cubicBezTo>
                <a:cubicBezTo>
                  <a:pt x="1363438" y="-20265"/>
                  <a:pt x="1483350" y="23398"/>
                  <a:pt x="1729516" y="0"/>
                </a:cubicBezTo>
                <a:cubicBezTo>
                  <a:pt x="1975682" y="-23398"/>
                  <a:pt x="2161072" y="43454"/>
                  <a:pt x="2331428" y="0"/>
                </a:cubicBezTo>
                <a:cubicBezTo>
                  <a:pt x="2501784" y="-43454"/>
                  <a:pt x="2696975" y="68117"/>
                  <a:pt x="3019328" y="0"/>
                </a:cubicBezTo>
                <a:cubicBezTo>
                  <a:pt x="3107574" y="1358"/>
                  <a:pt x="3160626" y="67180"/>
                  <a:pt x="3172408" y="153080"/>
                </a:cubicBezTo>
                <a:cubicBezTo>
                  <a:pt x="3175395" y="296627"/>
                  <a:pt x="3170398" y="310976"/>
                  <a:pt x="3172408" y="440862"/>
                </a:cubicBezTo>
                <a:cubicBezTo>
                  <a:pt x="3174418" y="570748"/>
                  <a:pt x="3163239" y="671490"/>
                  <a:pt x="3172408" y="765383"/>
                </a:cubicBezTo>
                <a:cubicBezTo>
                  <a:pt x="3171363" y="847123"/>
                  <a:pt x="3105776" y="933728"/>
                  <a:pt x="3019328" y="918463"/>
                </a:cubicBezTo>
                <a:cubicBezTo>
                  <a:pt x="2869815" y="984099"/>
                  <a:pt x="2693851" y="915858"/>
                  <a:pt x="2446078" y="918463"/>
                </a:cubicBezTo>
                <a:cubicBezTo>
                  <a:pt x="2198305" y="921068"/>
                  <a:pt x="2059167" y="910328"/>
                  <a:pt x="1815504" y="918463"/>
                </a:cubicBezTo>
                <a:cubicBezTo>
                  <a:pt x="1571841" y="926598"/>
                  <a:pt x="1510850" y="872335"/>
                  <a:pt x="1299579" y="918463"/>
                </a:cubicBezTo>
                <a:cubicBezTo>
                  <a:pt x="1088308" y="964591"/>
                  <a:pt x="930979" y="861772"/>
                  <a:pt x="812317" y="918463"/>
                </a:cubicBezTo>
                <a:cubicBezTo>
                  <a:pt x="693655" y="975154"/>
                  <a:pt x="427867" y="847333"/>
                  <a:pt x="153080" y="918463"/>
                </a:cubicBezTo>
                <a:cubicBezTo>
                  <a:pt x="74856" y="919361"/>
                  <a:pt x="-17876" y="843023"/>
                  <a:pt x="0" y="765383"/>
                </a:cubicBezTo>
                <a:cubicBezTo>
                  <a:pt x="-24220" y="617359"/>
                  <a:pt x="32421" y="521081"/>
                  <a:pt x="0" y="459232"/>
                </a:cubicBezTo>
                <a:cubicBezTo>
                  <a:pt x="-32421" y="397383"/>
                  <a:pt x="21621" y="218287"/>
                  <a:pt x="0" y="15308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313644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>
                <a:solidFill>
                  <a:schemeClr val="tx1"/>
                </a:solidFill>
                <a:latin typeface="Cabin Sketch" panose="020B0503050202020004" pitchFamily="34" charset="0"/>
              </a:rPr>
              <a:t>Intentar de nuevo</a:t>
            </a:r>
          </a:p>
        </p:txBody>
      </p:sp>
    </p:spTree>
    <p:extLst>
      <p:ext uri="{BB962C8B-B14F-4D97-AF65-F5344CB8AC3E}">
        <p14:creationId xmlns:p14="http://schemas.microsoft.com/office/powerpoint/2010/main" val="38003814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rush"/>
        <p:sndAc>
          <p:stSnd>
            <p:snd r:embed="rId2" name="SONIDO FALLO.wav"/>
          </p:stSnd>
        </p:sndAc>
      </p:transition>
    </mc:Choice>
    <mc:Fallback xmlns="">
      <p:transition spd="slow" advClick="0">
        <p:fade/>
        <p:sndAc>
          <p:stSnd>
            <p:snd r:embed="rId4" name="SONIDO FALLO.wav"/>
          </p:stSnd>
        </p:sndAc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0683DF-96B6-4E35-A49D-CF6A66AAF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7200" b="1" dirty="0">
                <a:latin typeface="Cabin Sketch" panose="020B0503050202020004" pitchFamily="34" charset="0"/>
              </a:rPr>
              <a:t>12. ¿Aquí va la pregunta?</a:t>
            </a:r>
          </a:p>
        </p:txBody>
      </p:sp>
      <p:sp>
        <p:nvSpPr>
          <p:cNvPr id="4" name="A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0FA14AD-33CF-46A2-9ED2-EA0E5E15CE7B}"/>
              </a:ext>
            </a:extLst>
          </p:cNvPr>
          <p:cNvSpPr/>
          <p:nvPr/>
        </p:nvSpPr>
        <p:spPr>
          <a:xfrm>
            <a:off x="4170783" y="2969768"/>
            <a:ext cx="4609323" cy="918463"/>
          </a:xfrm>
          <a:custGeom>
            <a:avLst/>
            <a:gdLst>
              <a:gd name="connsiteX0" fmla="*/ 0 w 4609323"/>
              <a:gd name="connsiteY0" fmla="*/ 153080 h 918463"/>
              <a:gd name="connsiteX1" fmla="*/ 153080 w 4609323"/>
              <a:gd name="connsiteY1" fmla="*/ 0 h 918463"/>
              <a:gd name="connsiteX2" fmla="*/ 777039 w 4609323"/>
              <a:gd name="connsiteY2" fmla="*/ 0 h 918463"/>
              <a:gd name="connsiteX3" fmla="*/ 1271902 w 4609323"/>
              <a:gd name="connsiteY3" fmla="*/ 0 h 918463"/>
              <a:gd name="connsiteX4" fmla="*/ 1723734 w 4609323"/>
              <a:gd name="connsiteY4" fmla="*/ 0 h 918463"/>
              <a:gd name="connsiteX5" fmla="*/ 2132535 w 4609323"/>
              <a:gd name="connsiteY5" fmla="*/ 0 h 918463"/>
              <a:gd name="connsiteX6" fmla="*/ 2756494 w 4609323"/>
              <a:gd name="connsiteY6" fmla="*/ 0 h 918463"/>
              <a:gd name="connsiteX7" fmla="*/ 3251357 w 4609323"/>
              <a:gd name="connsiteY7" fmla="*/ 0 h 918463"/>
              <a:gd name="connsiteX8" fmla="*/ 3746221 w 4609323"/>
              <a:gd name="connsiteY8" fmla="*/ 0 h 918463"/>
              <a:gd name="connsiteX9" fmla="*/ 4456243 w 4609323"/>
              <a:gd name="connsiteY9" fmla="*/ 0 h 918463"/>
              <a:gd name="connsiteX10" fmla="*/ 4609323 w 4609323"/>
              <a:gd name="connsiteY10" fmla="*/ 153080 h 918463"/>
              <a:gd name="connsiteX11" fmla="*/ 4609323 w 4609323"/>
              <a:gd name="connsiteY11" fmla="*/ 453108 h 918463"/>
              <a:gd name="connsiteX12" fmla="*/ 4609323 w 4609323"/>
              <a:gd name="connsiteY12" fmla="*/ 765383 h 918463"/>
              <a:gd name="connsiteX13" fmla="*/ 4456243 w 4609323"/>
              <a:gd name="connsiteY13" fmla="*/ 918463 h 918463"/>
              <a:gd name="connsiteX14" fmla="*/ 4047443 w 4609323"/>
              <a:gd name="connsiteY14" fmla="*/ 918463 h 918463"/>
              <a:gd name="connsiteX15" fmla="*/ 3466516 w 4609323"/>
              <a:gd name="connsiteY15" fmla="*/ 918463 h 918463"/>
              <a:gd name="connsiteX16" fmla="*/ 2842557 w 4609323"/>
              <a:gd name="connsiteY16" fmla="*/ 918463 h 918463"/>
              <a:gd name="connsiteX17" fmla="*/ 2433756 w 4609323"/>
              <a:gd name="connsiteY17" fmla="*/ 918463 h 918463"/>
              <a:gd name="connsiteX18" fmla="*/ 2024956 w 4609323"/>
              <a:gd name="connsiteY18" fmla="*/ 918463 h 918463"/>
              <a:gd name="connsiteX19" fmla="*/ 1444029 w 4609323"/>
              <a:gd name="connsiteY19" fmla="*/ 918463 h 918463"/>
              <a:gd name="connsiteX20" fmla="*/ 949165 w 4609323"/>
              <a:gd name="connsiteY20" fmla="*/ 918463 h 918463"/>
              <a:gd name="connsiteX21" fmla="*/ 153080 w 4609323"/>
              <a:gd name="connsiteY21" fmla="*/ 918463 h 918463"/>
              <a:gd name="connsiteX22" fmla="*/ 0 w 4609323"/>
              <a:gd name="connsiteY22" fmla="*/ 765383 h 918463"/>
              <a:gd name="connsiteX23" fmla="*/ 0 w 4609323"/>
              <a:gd name="connsiteY23" fmla="*/ 471478 h 918463"/>
              <a:gd name="connsiteX24" fmla="*/ 0 w 4609323"/>
              <a:gd name="connsiteY24" fmla="*/ 153080 h 91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609323" h="918463" fill="none" extrusionOk="0">
                <a:moveTo>
                  <a:pt x="0" y="153080"/>
                </a:moveTo>
                <a:cubicBezTo>
                  <a:pt x="8892" y="77166"/>
                  <a:pt x="67053" y="-5614"/>
                  <a:pt x="153080" y="0"/>
                </a:cubicBezTo>
                <a:cubicBezTo>
                  <a:pt x="409295" y="-1973"/>
                  <a:pt x="551171" y="12310"/>
                  <a:pt x="777039" y="0"/>
                </a:cubicBezTo>
                <a:cubicBezTo>
                  <a:pt x="1002907" y="-12310"/>
                  <a:pt x="1046741" y="54195"/>
                  <a:pt x="1271902" y="0"/>
                </a:cubicBezTo>
                <a:cubicBezTo>
                  <a:pt x="1497063" y="-54195"/>
                  <a:pt x="1528790" y="27689"/>
                  <a:pt x="1723734" y="0"/>
                </a:cubicBezTo>
                <a:cubicBezTo>
                  <a:pt x="1918678" y="-27689"/>
                  <a:pt x="1935913" y="47415"/>
                  <a:pt x="2132535" y="0"/>
                </a:cubicBezTo>
                <a:cubicBezTo>
                  <a:pt x="2329157" y="-47415"/>
                  <a:pt x="2548503" y="42857"/>
                  <a:pt x="2756494" y="0"/>
                </a:cubicBezTo>
                <a:cubicBezTo>
                  <a:pt x="2964485" y="-42857"/>
                  <a:pt x="3136894" y="25167"/>
                  <a:pt x="3251357" y="0"/>
                </a:cubicBezTo>
                <a:cubicBezTo>
                  <a:pt x="3365820" y="-25167"/>
                  <a:pt x="3543048" y="21232"/>
                  <a:pt x="3746221" y="0"/>
                </a:cubicBezTo>
                <a:cubicBezTo>
                  <a:pt x="3949394" y="-21232"/>
                  <a:pt x="4165502" y="37644"/>
                  <a:pt x="4456243" y="0"/>
                </a:cubicBezTo>
                <a:cubicBezTo>
                  <a:pt x="4529092" y="3946"/>
                  <a:pt x="4623886" y="69945"/>
                  <a:pt x="4609323" y="153080"/>
                </a:cubicBezTo>
                <a:cubicBezTo>
                  <a:pt x="4631000" y="260169"/>
                  <a:pt x="4599370" y="314806"/>
                  <a:pt x="4609323" y="453108"/>
                </a:cubicBezTo>
                <a:cubicBezTo>
                  <a:pt x="4619276" y="591410"/>
                  <a:pt x="4606551" y="623164"/>
                  <a:pt x="4609323" y="765383"/>
                </a:cubicBezTo>
                <a:cubicBezTo>
                  <a:pt x="4612234" y="852445"/>
                  <a:pt x="4555331" y="906140"/>
                  <a:pt x="4456243" y="918463"/>
                </a:cubicBezTo>
                <a:cubicBezTo>
                  <a:pt x="4294666" y="959731"/>
                  <a:pt x="4155415" y="907391"/>
                  <a:pt x="4047443" y="918463"/>
                </a:cubicBezTo>
                <a:cubicBezTo>
                  <a:pt x="3939471" y="929535"/>
                  <a:pt x="3723870" y="849127"/>
                  <a:pt x="3466516" y="918463"/>
                </a:cubicBezTo>
                <a:cubicBezTo>
                  <a:pt x="3209162" y="987799"/>
                  <a:pt x="3089700" y="884694"/>
                  <a:pt x="2842557" y="918463"/>
                </a:cubicBezTo>
                <a:cubicBezTo>
                  <a:pt x="2595414" y="952232"/>
                  <a:pt x="2616169" y="882835"/>
                  <a:pt x="2433756" y="918463"/>
                </a:cubicBezTo>
                <a:cubicBezTo>
                  <a:pt x="2251343" y="954091"/>
                  <a:pt x="2211155" y="897529"/>
                  <a:pt x="2024956" y="918463"/>
                </a:cubicBezTo>
                <a:cubicBezTo>
                  <a:pt x="1838757" y="939397"/>
                  <a:pt x="1652143" y="866766"/>
                  <a:pt x="1444029" y="918463"/>
                </a:cubicBezTo>
                <a:cubicBezTo>
                  <a:pt x="1235915" y="970160"/>
                  <a:pt x="1180245" y="879019"/>
                  <a:pt x="949165" y="918463"/>
                </a:cubicBezTo>
                <a:cubicBezTo>
                  <a:pt x="718085" y="957907"/>
                  <a:pt x="453183" y="883317"/>
                  <a:pt x="153080" y="918463"/>
                </a:cubicBezTo>
                <a:cubicBezTo>
                  <a:pt x="57482" y="921903"/>
                  <a:pt x="10773" y="863840"/>
                  <a:pt x="0" y="765383"/>
                </a:cubicBezTo>
                <a:cubicBezTo>
                  <a:pt x="-4175" y="621237"/>
                  <a:pt x="21119" y="534606"/>
                  <a:pt x="0" y="471478"/>
                </a:cubicBezTo>
                <a:cubicBezTo>
                  <a:pt x="-21119" y="408351"/>
                  <a:pt x="21546" y="255905"/>
                  <a:pt x="0" y="153080"/>
                </a:cubicBezTo>
                <a:close/>
              </a:path>
              <a:path w="4609323" h="918463" stroke="0" extrusionOk="0">
                <a:moveTo>
                  <a:pt x="0" y="153080"/>
                </a:moveTo>
                <a:cubicBezTo>
                  <a:pt x="1335" y="52655"/>
                  <a:pt x="82284" y="-400"/>
                  <a:pt x="153080" y="0"/>
                </a:cubicBezTo>
                <a:cubicBezTo>
                  <a:pt x="285588" y="-25026"/>
                  <a:pt x="406185" y="8818"/>
                  <a:pt x="561880" y="0"/>
                </a:cubicBezTo>
                <a:cubicBezTo>
                  <a:pt x="717575" y="-8818"/>
                  <a:pt x="875937" y="8599"/>
                  <a:pt x="1013713" y="0"/>
                </a:cubicBezTo>
                <a:cubicBezTo>
                  <a:pt x="1151489" y="-8599"/>
                  <a:pt x="1426842" y="11398"/>
                  <a:pt x="1551608" y="0"/>
                </a:cubicBezTo>
                <a:cubicBezTo>
                  <a:pt x="1676374" y="-11398"/>
                  <a:pt x="2009367" y="21259"/>
                  <a:pt x="2132535" y="0"/>
                </a:cubicBezTo>
                <a:cubicBezTo>
                  <a:pt x="2255703" y="-21259"/>
                  <a:pt x="2437024" y="26456"/>
                  <a:pt x="2627399" y="0"/>
                </a:cubicBezTo>
                <a:cubicBezTo>
                  <a:pt x="2817774" y="-26456"/>
                  <a:pt x="3112018" y="28848"/>
                  <a:pt x="3251357" y="0"/>
                </a:cubicBezTo>
                <a:cubicBezTo>
                  <a:pt x="3390696" y="-28848"/>
                  <a:pt x="3614285" y="58324"/>
                  <a:pt x="3789253" y="0"/>
                </a:cubicBezTo>
                <a:cubicBezTo>
                  <a:pt x="3964221" y="-58324"/>
                  <a:pt x="4142205" y="10910"/>
                  <a:pt x="4456243" y="0"/>
                </a:cubicBezTo>
                <a:cubicBezTo>
                  <a:pt x="4534854" y="3307"/>
                  <a:pt x="4592105" y="57089"/>
                  <a:pt x="4609323" y="153080"/>
                </a:cubicBezTo>
                <a:cubicBezTo>
                  <a:pt x="4626738" y="258140"/>
                  <a:pt x="4596761" y="405075"/>
                  <a:pt x="4609323" y="471478"/>
                </a:cubicBezTo>
                <a:cubicBezTo>
                  <a:pt x="4621885" y="537881"/>
                  <a:pt x="4580347" y="628787"/>
                  <a:pt x="4609323" y="765383"/>
                </a:cubicBezTo>
                <a:cubicBezTo>
                  <a:pt x="4605594" y="858992"/>
                  <a:pt x="4547699" y="895251"/>
                  <a:pt x="4456243" y="918463"/>
                </a:cubicBezTo>
                <a:cubicBezTo>
                  <a:pt x="4349646" y="955882"/>
                  <a:pt x="4199397" y="900041"/>
                  <a:pt x="3961379" y="918463"/>
                </a:cubicBezTo>
                <a:cubicBezTo>
                  <a:pt x="3723361" y="936885"/>
                  <a:pt x="3650923" y="875732"/>
                  <a:pt x="3466516" y="918463"/>
                </a:cubicBezTo>
                <a:cubicBezTo>
                  <a:pt x="3282109" y="961194"/>
                  <a:pt x="3185488" y="889961"/>
                  <a:pt x="2971652" y="918463"/>
                </a:cubicBezTo>
                <a:cubicBezTo>
                  <a:pt x="2757816" y="946965"/>
                  <a:pt x="2709386" y="901224"/>
                  <a:pt x="2476788" y="918463"/>
                </a:cubicBezTo>
                <a:cubicBezTo>
                  <a:pt x="2244190" y="935702"/>
                  <a:pt x="2132786" y="914465"/>
                  <a:pt x="1981924" y="918463"/>
                </a:cubicBezTo>
                <a:cubicBezTo>
                  <a:pt x="1831062" y="922461"/>
                  <a:pt x="1617033" y="860756"/>
                  <a:pt x="1400997" y="918463"/>
                </a:cubicBezTo>
                <a:cubicBezTo>
                  <a:pt x="1184961" y="976170"/>
                  <a:pt x="1138414" y="876444"/>
                  <a:pt x="992197" y="918463"/>
                </a:cubicBezTo>
                <a:cubicBezTo>
                  <a:pt x="845980" y="960482"/>
                  <a:pt x="346586" y="827598"/>
                  <a:pt x="153080" y="918463"/>
                </a:cubicBezTo>
                <a:cubicBezTo>
                  <a:pt x="61105" y="917844"/>
                  <a:pt x="-11900" y="859733"/>
                  <a:pt x="0" y="765383"/>
                </a:cubicBezTo>
                <a:cubicBezTo>
                  <a:pt x="-3123" y="642921"/>
                  <a:pt x="7490" y="569594"/>
                  <a:pt x="0" y="446985"/>
                </a:cubicBezTo>
                <a:cubicBezTo>
                  <a:pt x="-7490" y="324376"/>
                  <a:pt x="14303" y="299897"/>
                  <a:pt x="0" y="15308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313644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dirty="0">
                <a:solidFill>
                  <a:schemeClr val="tx1"/>
                </a:solidFill>
                <a:latin typeface="Cabin Sketch" panose="020B0503050202020004" pitchFamily="34" charset="0"/>
              </a:rPr>
              <a:t>Incorrecta</a:t>
            </a:r>
          </a:p>
        </p:txBody>
      </p:sp>
      <p:sp>
        <p:nvSpPr>
          <p:cNvPr id="5" name="B">
            <a:hlinkClick r:id="rId3" action="ppaction://hlinksldjump"/>
            <a:extLst>
              <a:ext uri="{FF2B5EF4-FFF2-40B4-BE49-F238E27FC236}">
                <a16:creationId xmlns:a16="http://schemas.microsoft.com/office/drawing/2014/main" id="{B9564877-B313-44FB-95D5-D8159BEB49E5}"/>
              </a:ext>
            </a:extLst>
          </p:cNvPr>
          <p:cNvSpPr/>
          <p:nvPr/>
        </p:nvSpPr>
        <p:spPr>
          <a:xfrm>
            <a:off x="4170783" y="1786627"/>
            <a:ext cx="4609323" cy="918463"/>
          </a:xfrm>
          <a:custGeom>
            <a:avLst/>
            <a:gdLst>
              <a:gd name="connsiteX0" fmla="*/ 0 w 4609323"/>
              <a:gd name="connsiteY0" fmla="*/ 153080 h 918463"/>
              <a:gd name="connsiteX1" fmla="*/ 153080 w 4609323"/>
              <a:gd name="connsiteY1" fmla="*/ 0 h 918463"/>
              <a:gd name="connsiteX2" fmla="*/ 777039 w 4609323"/>
              <a:gd name="connsiteY2" fmla="*/ 0 h 918463"/>
              <a:gd name="connsiteX3" fmla="*/ 1271902 w 4609323"/>
              <a:gd name="connsiteY3" fmla="*/ 0 h 918463"/>
              <a:gd name="connsiteX4" fmla="*/ 1723734 w 4609323"/>
              <a:gd name="connsiteY4" fmla="*/ 0 h 918463"/>
              <a:gd name="connsiteX5" fmla="*/ 2132535 w 4609323"/>
              <a:gd name="connsiteY5" fmla="*/ 0 h 918463"/>
              <a:gd name="connsiteX6" fmla="*/ 2756494 w 4609323"/>
              <a:gd name="connsiteY6" fmla="*/ 0 h 918463"/>
              <a:gd name="connsiteX7" fmla="*/ 3251357 w 4609323"/>
              <a:gd name="connsiteY7" fmla="*/ 0 h 918463"/>
              <a:gd name="connsiteX8" fmla="*/ 3746221 w 4609323"/>
              <a:gd name="connsiteY8" fmla="*/ 0 h 918463"/>
              <a:gd name="connsiteX9" fmla="*/ 4456243 w 4609323"/>
              <a:gd name="connsiteY9" fmla="*/ 0 h 918463"/>
              <a:gd name="connsiteX10" fmla="*/ 4609323 w 4609323"/>
              <a:gd name="connsiteY10" fmla="*/ 153080 h 918463"/>
              <a:gd name="connsiteX11" fmla="*/ 4609323 w 4609323"/>
              <a:gd name="connsiteY11" fmla="*/ 453108 h 918463"/>
              <a:gd name="connsiteX12" fmla="*/ 4609323 w 4609323"/>
              <a:gd name="connsiteY12" fmla="*/ 765383 h 918463"/>
              <a:gd name="connsiteX13" fmla="*/ 4456243 w 4609323"/>
              <a:gd name="connsiteY13" fmla="*/ 918463 h 918463"/>
              <a:gd name="connsiteX14" fmla="*/ 4047443 w 4609323"/>
              <a:gd name="connsiteY14" fmla="*/ 918463 h 918463"/>
              <a:gd name="connsiteX15" fmla="*/ 3466516 w 4609323"/>
              <a:gd name="connsiteY15" fmla="*/ 918463 h 918463"/>
              <a:gd name="connsiteX16" fmla="*/ 2842557 w 4609323"/>
              <a:gd name="connsiteY16" fmla="*/ 918463 h 918463"/>
              <a:gd name="connsiteX17" fmla="*/ 2433756 w 4609323"/>
              <a:gd name="connsiteY17" fmla="*/ 918463 h 918463"/>
              <a:gd name="connsiteX18" fmla="*/ 2024956 w 4609323"/>
              <a:gd name="connsiteY18" fmla="*/ 918463 h 918463"/>
              <a:gd name="connsiteX19" fmla="*/ 1444029 w 4609323"/>
              <a:gd name="connsiteY19" fmla="*/ 918463 h 918463"/>
              <a:gd name="connsiteX20" fmla="*/ 949165 w 4609323"/>
              <a:gd name="connsiteY20" fmla="*/ 918463 h 918463"/>
              <a:gd name="connsiteX21" fmla="*/ 153080 w 4609323"/>
              <a:gd name="connsiteY21" fmla="*/ 918463 h 918463"/>
              <a:gd name="connsiteX22" fmla="*/ 0 w 4609323"/>
              <a:gd name="connsiteY22" fmla="*/ 765383 h 918463"/>
              <a:gd name="connsiteX23" fmla="*/ 0 w 4609323"/>
              <a:gd name="connsiteY23" fmla="*/ 471478 h 918463"/>
              <a:gd name="connsiteX24" fmla="*/ 0 w 4609323"/>
              <a:gd name="connsiteY24" fmla="*/ 153080 h 91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609323" h="918463" fill="none" extrusionOk="0">
                <a:moveTo>
                  <a:pt x="0" y="153080"/>
                </a:moveTo>
                <a:cubicBezTo>
                  <a:pt x="8892" y="77166"/>
                  <a:pt x="67053" y="-5614"/>
                  <a:pt x="153080" y="0"/>
                </a:cubicBezTo>
                <a:cubicBezTo>
                  <a:pt x="409295" y="-1973"/>
                  <a:pt x="551171" y="12310"/>
                  <a:pt x="777039" y="0"/>
                </a:cubicBezTo>
                <a:cubicBezTo>
                  <a:pt x="1002907" y="-12310"/>
                  <a:pt x="1046741" y="54195"/>
                  <a:pt x="1271902" y="0"/>
                </a:cubicBezTo>
                <a:cubicBezTo>
                  <a:pt x="1497063" y="-54195"/>
                  <a:pt x="1528790" y="27689"/>
                  <a:pt x="1723734" y="0"/>
                </a:cubicBezTo>
                <a:cubicBezTo>
                  <a:pt x="1918678" y="-27689"/>
                  <a:pt x="1935913" y="47415"/>
                  <a:pt x="2132535" y="0"/>
                </a:cubicBezTo>
                <a:cubicBezTo>
                  <a:pt x="2329157" y="-47415"/>
                  <a:pt x="2548503" y="42857"/>
                  <a:pt x="2756494" y="0"/>
                </a:cubicBezTo>
                <a:cubicBezTo>
                  <a:pt x="2964485" y="-42857"/>
                  <a:pt x="3136894" y="25167"/>
                  <a:pt x="3251357" y="0"/>
                </a:cubicBezTo>
                <a:cubicBezTo>
                  <a:pt x="3365820" y="-25167"/>
                  <a:pt x="3543048" y="21232"/>
                  <a:pt x="3746221" y="0"/>
                </a:cubicBezTo>
                <a:cubicBezTo>
                  <a:pt x="3949394" y="-21232"/>
                  <a:pt x="4165502" y="37644"/>
                  <a:pt x="4456243" y="0"/>
                </a:cubicBezTo>
                <a:cubicBezTo>
                  <a:pt x="4529092" y="3946"/>
                  <a:pt x="4623886" y="69945"/>
                  <a:pt x="4609323" y="153080"/>
                </a:cubicBezTo>
                <a:cubicBezTo>
                  <a:pt x="4631000" y="260169"/>
                  <a:pt x="4599370" y="314806"/>
                  <a:pt x="4609323" y="453108"/>
                </a:cubicBezTo>
                <a:cubicBezTo>
                  <a:pt x="4619276" y="591410"/>
                  <a:pt x="4606551" y="623164"/>
                  <a:pt x="4609323" y="765383"/>
                </a:cubicBezTo>
                <a:cubicBezTo>
                  <a:pt x="4612234" y="852445"/>
                  <a:pt x="4555331" y="906140"/>
                  <a:pt x="4456243" y="918463"/>
                </a:cubicBezTo>
                <a:cubicBezTo>
                  <a:pt x="4294666" y="959731"/>
                  <a:pt x="4155415" y="907391"/>
                  <a:pt x="4047443" y="918463"/>
                </a:cubicBezTo>
                <a:cubicBezTo>
                  <a:pt x="3939471" y="929535"/>
                  <a:pt x="3723870" y="849127"/>
                  <a:pt x="3466516" y="918463"/>
                </a:cubicBezTo>
                <a:cubicBezTo>
                  <a:pt x="3209162" y="987799"/>
                  <a:pt x="3089700" y="884694"/>
                  <a:pt x="2842557" y="918463"/>
                </a:cubicBezTo>
                <a:cubicBezTo>
                  <a:pt x="2595414" y="952232"/>
                  <a:pt x="2616169" y="882835"/>
                  <a:pt x="2433756" y="918463"/>
                </a:cubicBezTo>
                <a:cubicBezTo>
                  <a:pt x="2251343" y="954091"/>
                  <a:pt x="2211155" y="897529"/>
                  <a:pt x="2024956" y="918463"/>
                </a:cubicBezTo>
                <a:cubicBezTo>
                  <a:pt x="1838757" y="939397"/>
                  <a:pt x="1652143" y="866766"/>
                  <a:pt x="1444029" y="918463"/>
                </a:cubicBezTo>
                <a:cubicBezTo>
                  <a:pt x="1235915" y="970160"/>
                  <a:pt x="1180245" y="879019"/>
                  <a:pt x="949165" y="918463"/>
                </a:cubicBezTo>
                <a:cubicBezTo>
                  <a:pt x="718085" y="957907"/>
                  <a:pt x="453183" y="883317"/>
                  <a:pt x="153080" y="918463"/>
                </a:cubicBezTo>
                <a:cubicBezTo>
                  <a:pt x="57482" y="921903"/>
                  <a:pt x="10773" y="863840"/>
                  <a:pt x="0" y="765383"/>
                </a:cubicBezTo>
                <a:cubicBezTo>
                  <a:pt x="-4175" y="621237"/>
                  <a:pt x="21119" y="534606"/>
                  <a:pt x="0" y="471478"/>
                </a:cubicBezTo>
                <a:cubicBezTo>
                  <a:pt x="-21119" y="408351"/>
                  <a:pt x="21546" y="255905"/>
                  <a:pt x="0" y="153080"/>
                </a:cubicBezTo>
                <a:close/>
              </a:path>
              <a:path w="4609323" h="918463" stroke="0" extrusionOk="0">
                <a:moveTo>
                  <a:pt x="0" y="153080"/>
                </a:moveTo>
                <a:cubicBezTo>
                  <a:pt x="1335" y="52655"/>
                  <a:pt x="82284" y="-400"/>
                  <a:pt x="153080" y="0"/>
                </a:cubicBezTo>
                <a:cubicBezTo>
                  <a:pt x="285588" y="-25026"/>
                  <a:pt x="406185" y="8818"/>
                  <a:pt x="561880" y="0"/>
                </a:cubicBezTo>
                <a:cubicBezTo>
                  <a:pt x="717575" y="-8818"/>
                  <a:pt x="875937" y="8599"/>
                  <a:pt x="1013713" y="0"/>
                </a:cubicBezTo>
                <a:cubicBezTo>
                  <a:pt x="1151489" y="-8599"/>
                  <a:pt x="1426842" y="11398"/>
                  <a:pt x="1551608" y="0"/>
                </a:cubicBezTo>
                <a:cubicBezTo>
                  <a:pt x="1676374" y="-11398"/>
                  <a:pt x="2009367" y="21259"/>
                  <a:pt x="2132535" y="0"/>
                </a:cubicBezTo>
                <a:cubicBezTo>
                  <a:pt x="2255703" y="-21259"/>
                  <a:pt x="2437024" y="26456"/>
                  <a:pt x="2627399" y="0"/>
                </a:cubicBezTo>
                <a:cubicBezTo>
                  <a:pt x="2817774" y="-26456"/>
                  <a:pt x="3112018" y="28848"/>
                  <a:pt x="3251357" y="0"/>
                </a:cubicBezTo>
                <a:cubicBezTo>
                  <a:pt x="3390696" y="-28848"/>
                  <a:pt x="3614285" y="58324"/>
                  <a:pt x="3789253" y="0"/>
                </a:cubicBezTo>
                <a:cubicBezTo>
                  <a:pt x="3964221" y="-58324"/>
                  <a:pt x="4142205" y="10910"/>
                  <a:pt x="4456243" y="0"/>
                </a:cubicBezTo>
                <a:cubicBezTo>
                  <a:pt x="4534854" y="3307"/>
                  <a:pt x="4592105" y="57089"/>
                  <a:pt x="4609323" y="153080"/>
                </a:cubicBezTo>
                <a:cubicBezTo>
                  <a:pt x="4626738" y="258140"/>
                  <a:pt x="4596761" y="405075"/>
                  <a:pt x="4609323" y="471478"/>
                </a:cubicBezTo>
                <a:cubicBezTo>
                  <a:pt x="4621885" y="537881"/>
                  <a:pt x="4580347" y="628787"/>
                  <a:pt x="4609323" y="765383"/>
                </a:cubicBezTo>
                <a:cubicBezTo>
                  <a:pt x="4605594" y="858992"/>
                  <a:pt x="4547699" y="895251"/>
                  <a:pt x="4456243" y="918463"/>
                </a:cubicBezTo>
                <a:cubicBezTo>
                  <a:pt x="4349646" y="955882"/>
                  <a:pt x="4199397" y="900041"/>
                  <a:pt x="3961379" y="918463"/>
                </a:cubicBezTo>
                <a:cubicBezTo>
                  <a:pt x="3723361" y="936885"/>
                  <a:pt x="3650923" y="875732"/>
                  <a:pt x="3466516" y="918463"/>
                </a:cubicBezTo>
                <a:cubicBezTo>
                  <a:pt x="3282109" y="961194"/>
                  <a:pt x="3185488" y="889961"/>
                  <a:pt x="2971652" y="918463"/>
                </a:cubicBezTo>
                <a:cubicBezTo>
                  <a:pt x="2757816" y="946965"/>
                  <a:pt x="2709386" y="901224"/>
                  <a:pt x="2476788" y="918463"/>
                </a:cubicBezTo>
                <a:cubicBezTo>
                  <a:pt x="2244190" y="935702"/>
                  <a:pt x="2132786" y="914465"/>
                  <a:pt x="1981924" y="918463"/>
                </a:cubicBezTo>
                <a:cubicBezTo>
                  <a:pt x="1831062" y="922461"/>
                  <a:pt x="1617033" y="860756"/>
                  <a:pt x="1400997" y="918463"/>
                </a:cubicBezTo>
                <a:cubicBezTo>
                  <a:pt x="1184961" y="976170"/>
                  <a:pt x="1138414" y="876444"/>
                  <a:pt x="992197" y="918463"/>
                </a:cubicBezTo>
                <a:cubicBezTo>
                  <a:pt x="845980" y="960482"/>
                  <a:pt x="346586" y="827598"/>
                  <a:pt x="153080" y="918463"/>
                </a:cubicBezTo>
                <a:cubicBezTo>
                  <a:pt x="61105" y="917844"/>
                  <a:pt x="-11900" y="859733"/>
                  <a:pt x="0" y="765383"/>
                </a:cubicBezTo>
                <a:cubicBezTo>
                  <a:pt x="-3123" y="642921"/>
                  <a:pt x="7490" y="569594"/>
                  <a:pt x="0" y="446985"/>
                </a:cubicBezTo>
                <a:cubicBezTo>
                  <a:pt x="-7490" y="324376"/>
                  <a:pt x="14303" y="299897"/>
                  <a:pt x="0" y="15308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313644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dirty="0">
                <a:solidFill>
                  <a:schemeClr val="tx1"/>
                </a:solidFill>
                <a:latin typeface="Cabin Sketch" panose="020B0503050202020004" pitchFamily="34" charset="0"/>
              </a:rPr>
              <a:t>Correcta</a:t>
            </a:r>
          </a:p>
        </p:txBody>
      </p:sp>
      <p:sp>
        <p:nvSpPr>
          <p:cNvPr id="6" name="C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3A97BCD-2EDD-4CA7-9F81-98169F39341D}"/>
              </a:ext>
            </a:extLst>
          </p:cNvPr>
          <p:cNvSpPr/>
          <p:nvPr/>
        </p:nvSpPr>
        <p:spPr>
          <a:xfrm>
            <a:off x="4170782" y="4104936"/>
            <a:ext cx="4609323" cy="918463"/>
          </a:xfrm>
          <a:custGeom>
            <a:avLst/>
            <a:gdLst>
              <a:gd name="connsiteX0" fmla="*/ 0 w 4609323"/>
              <a:gd name="connsiteY0" fmla="*/ 153080 h 918463"/>
              <a:gd name="connsiteX1" fmla="*/ 153080 w 4609323"/>
              <a:gd name="connsiteY1" fmla="*/ 0 h 918463"/>
              <a:gd name="connsiteX2" fmla="*/ 777039 w 4609323"/>
              <a:gd name="connsiteY2" fmla="*/ 0 h 918463"/>
              <a:gd name="connsiteX3" fmla="*/ 1271902 w 4609323"/>
              <a:gd name="connsiteY3" fmla="*/ 0 h 918463"/>
              <a:gd name="connsiteX4" fmla="*/ 1723734 w 4609323"/>
              <a:gd name="connsiteY4" fmla="*/ 0 h 918463"/>
              <a:gd name="connsiteX5" fmla="*/ 2132535 w 4609323"/>
              <a:gd name="connsiteY5" fmla="*/ 0 h 918463"/>
              <a:gd name="connsiteX6" fmla="*/ 2756494 w 4609323"/>
              <a:gd name="connsiteY6" fmla="*/ 0 h 918463"/>
              <a:gd name="connsiteX7" fmla="*/ 3251357 w 4609323"/>
              <a:gd name="connsiteY7" fmla="*/ 0 h 918463"/>
              <a:gd name="connsiteX8" fmla="*/ 3746221 w 4609323"/>
              <a:gd name="connsiteY8" fmla="*/ 0 h 918463"/>
              <a:gd name="connsiteX9" fmla="*/ 4456243 w 4609323"/>
              <a:gd name="connsiteY9" fmla="*/ 0 h 918463"/>
              <a:gd name="connsiteX10" fmla="*/ 4609323 w 4609323"/>
              <a:gd name="connsiteY10" fmla="*/ 153080 h 918463"/>
              <a:gd name="connsiteX11" fmla="*/ 4609323 w 4609323"/>
              <a:gd name="connsiteY11" fmla="*/ 453108 h 918463"/>
              <a:gd name="connsiteX12" fmla="*/ 4609323 w 4609323"/>
              <a:gd name="connsiteY12" fmla="*/ 765383 h 918463"/>
              <a:gd name="connsiteX13" fmla="*/ 4456243 w 4609323"/>
              <a:gd name="connsiteY13" fmla="*/ 918463 h 918463"/>
              <a:gd name="connsiteX14" fmla="*/ 4047443 w 4609323"/>
              <a:gd name="connsiteY14" fmla="*/ 918463 h 918463"/>
              <a:gd name="connsiteX15" fmla="*/ 3466516 w 4609323"/>
              <a:gd name="connsiteY15" fmla="*/ 918463 h 918463"/>
              <a:gd name="connsiteX16" fmla="*/ 2842557 w 4609323"/>
              <a:gd name="connsiteY16" fmla="*/ 918463 h 918463"/>
              <a:gd name="connsiteX17" fmla="*/ 2433756 w 4609323"/>
              <a:gd name="connsiteY17" fmla="*/ 918463 h 918463"/>
              <a:gd name="connsiteX18" fmla="*/ 2024956 w 4609323"/>
              <a:gd name="connsiteY18" fmla="*/ 918463 h 918463"/>
              <a:gd name="connsiteX19" fmla="*/ 1444029 w 4609323"/>
              <a:gd name="connsiteY19" fmla="*/ 918463 h 918463"/>
              <a:gd name="connsiteX20" fmla="*/ 949165 w 4609323"/>
              <a:gd name="connsiteY20" fmla="*/ 918463 h 918463"/>
              <a:gd name="connsiteX21" fmla="*/ 153080 w 4609323"/>
              <a:gd name="connsiteY21" fmla="*/ 918463 h 918463"/>
              <a:gd name="connsiteX22" fmla="*/ 0 w 4609323"/>
              <a:gd name="connsiteY22" fmla="*/ 765383 h 918463"/>
              <a:gd name="connsiteX23" fmla="*/ 0 w 4609323"/>
              <a:gd name="connsiteY23" fmla="*/ 471478 h 918463"/>
              <a:gd name="connsiteX24" fmla="*/ 0 w 4609323"/>
              <a:gd name="connsiteY24" fmla="*/ 153080 h 91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609323" h="918463" fill="none" extrusionOk="0">
                <a:moveTo>
                  <a:pt x="0" y="153080"/>
                </a:moveTo>
                <a:cubicBezTo>
                  <a:pt x="8892" y="77166"/>
                  <a:pt x="67053" y="-5614"/>
                  <a:pt x="153080" y="0"/>
                </a:cubicBezTo>
                <a:cubicBezTo>
                  <a:pt x="409295" y="-1973"/>
                  <a:pt x="551171" y="12310"/>
                  <a:pt x="777039" y="0"/>
                </a:cubicBezTo>
                <a:cubicBezTo>
                  <a:pt x="1002907" y="-12310"/>
                  <a:pt x="1046741" y="54195"/>
                  <a:pt x="1271902" y="0"/>
                </a:cubicBezTo>
                <a:cubicBezTo>
                  <a:pt x="1497063" y="-54195"/>
                  <a:pt x="1528790" y="27689"/>
                  <a:pt x="1723734" y="0"/>
                </a:cubicBezTo>
                <a:cubicBezTo>
                  <a:pt x="1918678" y="-27689"/>
                  <a:pt x="1935913" y="47415"/>
                  <a:pt x="2132535" y="0"/>
                </a:cubicBezTo>
                <a:cubicBezTo>
                  <a:pt x="2329157" y="-47415"/>
                  <a:pt x="2548503" y="42857"/>
                  <a:pt x="2756494" y="0"/>
                </a:cubicBezTo>
                <a:cubicBezTo>
                  <a:pt x="2964485" y="-42857"/>
                  <a:pt x="3136894" y="25167"/>
                  <a:pt x="3251357" y="0"/>
                </a:cubicBezTo>
                <a:cubicBezTo>
                  <a:pt x="3365820" y="-25167"/>
                  <a:pt x="3543048" y="21232"/>
                  <a:pt x="3746221" y="0"/>
                </a:cubicBezTo>
                <a:cubicBezTo>
                  <a:pt x="3949394" y="-21232"/>
                  <a:pt x="4165502" y="37644"/>
                  <a:pt x="4456243" y="0"/>
                </a:cubicBezTo>
                <a:cubicBezTo>
                  <a:pt x="4529092" y="3946"/>
                  <a:pt x="4623886" y="69945"/>
                  <a:pt x="4609323" y="153080"/>
                </a:cubicBezTo>
                <a:cubicBezTo>
                  <a:pt x="4631000" y="260169"/>
                  <a:pt x="4599370" y="314806"/>
                  <a:pt x="4609323" y="453108"/>
                </a:cubicBezTo>
                <a:cubicBezTo>
                  <a:pt x="4619276" y="591410"/>
                  <a:pt x="4606551" y="623164"/>
                  <a:pt x="4609323" y="765383"/>
                </a:cubicBezTo>
                <a:cubicBezTo>
                  <a:pt x="4612234" y="852445"/>
                  <a:pt x="4555331" y="906140"/>
                  <a:pt x="4456243" y="918463"/>
                </a:cubicBezTo>
                <a:cubicBezTo>
                  <a:pt x="4294666" y="959731"/>
                  <a:pt x="4155415" y="907391"/>
                  <a:pt x="4047443" y="918463"/>
                </a:cubicBezTo>
                <a:cubicBezTo>
                  <a:pt x="3939471" y="929535"/>
                  <a:pt x="3723870" y="849127"/>
                  <a:pt x="3466516" y="918463"/>
                </a:cubicBezTo>
                <a:cubicBezTo>
                  <a:pt x="3209162" y="987799"/>
                  <a:pt x="3089700" y="884694"/>
                  <a:pt x="2842557" y="918463"/>
                </a:cubicBezTo>
                <a:cubicBezTo>
                  <a:pt x="2595414" y="952232"/>
                  <a:pt x="2616169" y="882835"/>
                  <a:pt x="2433756" y="918463"/>
                </a:cubicBezTo>
                <a:cubicBezTo>
                  <a:pt x="2251343" y="954091"/>
                  <a:pt x="2211155" y="897529"/>
                  <a:pt x="2024956" y="918463"/>
                </a:cubicBezTo>
                <a:cubicBezTo>
                  <a:pt x="1838757" y="939397"/>
                  <a:pt x="1652143" y="866766"/>
                  <a:pt x="1444029" y="918463"/>
                </a:cubicBezTo>
                <a:cubicBezTo>
                  <a:pt x="1235915" y="970160"/>
                  <a:pt x="1180245" y="879019"/>
                  <a:pt x="949165" y="918463"/>
                </a:cubicBezTo>
                <a:cubicBezTo>
                  <a:pt x="718085" y="957907"/>
                  <a:pt x="453183" y="883317"/>
                  <a:pt x="153080" y="918463"/>
                </a:cubicBezTo>
                <a:cubicBezTo>
                  <a:pt x="57482" y="921903"/>
                  <a:pt x="10773" y="863840"/>
                  <a:pt x="0" y="765383"/>
                </a:cubicBezTo>
                <a:cubicBezTo>
                  <a:pt x="-4175" y="621237"/>
                  <a:pt x="21119" y="534606"/>
                  <a:pt x="0" y="471478"/>
                </a:cubicBezTo>
                <a:cubicBezTo>
                  <a:pt x="-21119" y="408351"/>
                  <a:pt x="21546" y="255905"/>
                  <a:pt x="0" y="153080"/>
                </a:cubicBezTo>
                <a:close/>
              </a:path>
              <a:path w="4609323" h="918463" stroke="0" extrusionOk="0">
                <a:moveTo>
                  <a:pt x="0" y="153080"/>
                </a:moveTo>
                <a:cubicBezTo>
                  <a:pt x="1335" y="52655"/>
                  <a:pt x="82284" y="-400"/>
                  <a:pt x="153080" y="0"/>
                </a:cubicBezTo>
                <a:cubicBezTo>
                  <a:pt x="285588" y="-25026"/>
                  <a:pt x="406185" y="8818"/>
                  <a:pt x="561880" y="0"/>
                </a:cubicBezTo>
                <a:cubicBezTo>
                  <a:pt x="717575" y="-8818"/>
                  <a:pt x="875937" y="8599"/>
                  <a:pt x="1013713" y="0"/>
                </a:cubicBezTo>
                <a:cubicBezTo>
                  <a:pt x="1151489" y="-8599"/>
                  <a:pt x="1426842" y="11398"/>
                  <a:pt x="1551608" y="0"/>
                </a:cubicBezTo>
                <a:cubicBezTo>
                  <a:pt x="1676374" y="-11398"/>
                  <a:pt x="2009367" y="21259"/>
                  <a:pt x="2132535" y="0"/>
                </a:cubicBezTo>
                <a:cubicBezTo>
                  <a:pt x="2255703" y="-21259"/>
                  <a:pt x="2437024" y="26456"/>
                  <a:pt x="2627399" y="0"/>
                </a:cubicBezTo>
                <a:cubicBezTo>
                  <a:pt x="2817774" y="-26456"/>
                  <a:pt x="3112018" y="28848"/>
                  <a:pt x="3251357" y="0"/>
                </a:cubicBezTo>
                <a:cubicBezTo>
                  <a:pt x="3390696" y="-28848"/>
                  <a:pt x="3614285" y="58324"/>
                  <a:pt x="3789253" y="0"/>
                </a:cubicBezTo>
                <a:cubicBezTo>
                  <a:pt x="3964221" y="-58324"/>
                  <a:pt x="4142205" y="10910"/>
                  <a:pt x="4456243" y="0"/>
                </a:cubicBezTo>
                <a:cubicBezTo>
                  <a:pt x="4534854" y="3307"/>
                  <a:pt x="4592105" y="57089"/>
                  <a:pt x="4609323" y="153080"/>
                </a:cubicBezTo>
                <a:cubicBezTo>
                  <a:pt x="4626738" y="258140"/>
                  <a:pt x="4596761" y="405075"/>
                  <a:pt x="4609323" y="471478"/>
                </a:cubicBezTo>
                <a:cubicBezTo>
                  <a:pt x="4621885" y="537881"/>
                  <a:pt x="4580347" y="628787"/>
                  <a:pt x="4609323" y="765383"/>
                </a:cubicBezTo>
                <a:cubicBezTo>
                  <a:pt x="4605594" y="858992"/>
                  <a:pt x="4547699" y="895251"/>
                  <a:pt x="4456243" y="918463"/>
                </a:cubicBezTo>
                <a:cubicBezTo>
                  <a:pt x="4349646" y="955882"/>
                  <a:pt x="4199397" y="900041"/>
                  <a:pt x="3961379" y="918463"/>
                </a:cubicBezTo>
                <a:cubicBezTo>
                  <a:pt x="3723361" y="936885"/>
                  <a:pt x="3650923" y="875732"/>
                  <a:pt x="3466516" y="918463"/>
                </a:cubicBezTo>
                <a:cubicBezTo>
                  <a:pt x="3282109" y="961194"/>
                  <a:pt x="3185488" y="889961"/>
                  <a:pt x="2971652" y="918463"/>
                </a:cubicBezTo>
                <a:cubicBezTo>
                  <a:pt x="2757816" y="946965"/>
                  <a:pt x="2709386" y="901224"/>
                  <a:pt x="2476788" y="918463"/>
                </a:cubicBezTo>
                <a:cubicBezTo>
                  <a:pt x="2244190" y="935702"/>
                  <a:pt x="2132786" y="914465"/>
                  <a:pt x="1981924" y="918463"/>
                </a:cubicBezTo>
                <a:cubicBezTo>
                  <a:pt x="1831062" y="922461"/>
                  <a:pt x="1617033" y="860756"/>
                  <a:pt x="1400997" y="918463"/>
                </a:cubicBezTo>
                <a:cubicBezTo>
                  <a:pt x="1184961" y="976170"/>
                  <a:pt x="1138414" y="876444"/>
                  <a:pt x="992197" y="918463"/>
                </a:cubicBezTo>
                <a:cubicBezTo>
                  <a:pt x="845980" y="960482"/>
                  <a:pt x="346586" y="827598"/>
                  <a:pt x="153080" y="918463"/>
                </a:cubicBezTo>
                <a:cubicBezTo>
                  <a:pt x="61105" y="917844"/>
                  <a:pt x="-11900" y="859733"/>
                  <a:pt x="0" y="765383"/>
                </a:cubicBezTo>
                <a:cubicBezTo>
                  <a:pt x="-3123" y="642921"/>
                  <a:pt x="7490" y="569594"/>
                  <a:pt x="0" y="446985"/>
                </a:cubicBezTo>
                <a:cubicBezTo>
                  <a:pt x="-7490" y="324376"/>
                  <a:pt x="14303" y="299897"/>
                  <a:pt x="0" y="15308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313644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dirty="0">
                <a:solidFill>
                  <a:schemeClr val="tx1"/>
                </a:solidFill>
                <a:latin typeface="Cabin Sketch" panose="020B0503050202020004" pitchFamily="34" charset="0"/>
              </a:rPr>
              <a:t>Incorrecta</a:t>
            </a:r>
          </a:p>
        </p:txBody>
      </p:sp>
      <p:sp>
        <p:nvSpPr>
          <p:cNvPr id="7" name="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6AD5F98-F237-4174-B26A-DED8955F7F82}"/>
              </a:ext>
            </a:extLst>
          </p:cNvPr>
          <p:cNvSpPr/>
          <p:nvPr/>
        </p:nvSpPr>
        <p:spPr>
          <a:xfrm>
            <a:off x="4170783" y="5240105"/>
            <a:ext cx="4609323" cy="918463"/>
          </a:xfrm>
          <a:custGeom>
            <a:avLst/>
            <a:gdLst>
              <a:gd name="connsiteX0" fmla="*/ 0 w 4609323"/>
              <a:gd name="connsiteY0" fmla="*/ 153080 h 918463"/>
              <a:gd name="connsiteX1" fmla="*/ 153080 w 4609323"/>
              <a:gd name="connsiteY1" fmla="*/ 0 h 918463"/>
              <a:gd name="connsiteX2" fmla="*/ 777039 w 4609323"/>
              <a:gd name="connsiteY2" fmla="*/ 0 h 918463"/>
              <a:gd name="connsiteX3" fmla="*/ 1271902 w 4609323"/>
              <a:gd name="connsiteY3" fmla="*/ 0 h 918463"/>
              <a:gd name="connsiteX4" fmla="*/ 1723734 w 4609323"/>
              <a:gd name="connsiteY4" fmla="*/ 0 h 918463"/>
              <a:gd name="connsiteX5" fmla="*/ 2132535 w 4609323"/>
              <a:gd name="connsiteY5" fmla="*/ 0 h 918463"/>
              <a:gd name="connsiteX6" fmla="*/ 2756494 w 4609323"/>
              <a:gd name="connsiteY6" fmla="*/ 0 h 918463"/>
              <a:gd name="connsiteX7" fmla="*/ 3251357 w 4609323"/>
              <a:gd name="connsiteY7" fmla="*/ 0 h 918463"/>
              <a:gd name="connsiteX8" fmla="*/ 3746221 w 4609323"/>
              <a:gd name="connsiteY8" fmla="*/ 0 h 918463"/>
              <a:gd name="connsiteX9" fmla="*/ 4456243 w 4609323"/>
              <a:gd name="connsiteY9" fmla="*/ 0 h 918463"/>
              <a:gd name="connsiteX10" fmla="*/ 4609323 w 4609323"/>
              <a:gd name="connsiteY10" fmla="*/ 153080 h 918463"/>
              <a:gd name="connsiteX11" fmla="*/ 4609323 w 4609323"/>
              <a:gd name="connsiteY11" fmla="*/ 453108 h 918463"/>
              <a:gd name="connsiteX12" fmla="*/ 4609323 w 4609323"/>
              <a:gd name="connsiteY12" fmla="*/ 765383 h 918463"/>
              <a:gd name="connsiteX13" fmla="*/ 4456243 w 4609323"/>
              <a:gd name="connsiteY13" fmla="*/ 918463 h 918463"/>
              <a:gd name="connsiteX14" fmla="*/ 4047443 w 4609323"/>
              <a:gd name="connsiteY14" fmla="*/ 918463 h 918463"/>
              <a:gd name="connsiteX15" fmla="*/ 3466516 w 4609323"/>
              <a:gd name="connsiteY15" fmla="*/ 918463 h 918463"/>
              <a:gd name="connsiteX16" fmla="*/ 2842557 w 4609323"/>
              <a:gd name="connsiteY16" fmla="*/ 918463 h 918463"/>
              <a:gd name="connsiteX17" fmla="*/ 2433756 w 4609323"/>
              <a:gd name="connsiteY17" fmla="*/ 918463 h 918463"/>
              <a:gd name="connsiteX18" fmla="*/ 2024956 w 4609323"/>
              <a:gd name="connsiteY18" fmla="*/ 918463 h 918463"/>
              <a:gd name="connsiteX19" fmla="*/ 1444029 w 4609323"/>
              <a:gd name="connsiteY19" fmla="*/ 918463 h 918463"/>
              <a:gd name="connsiteX20" fmla="*/ 949165 w 4609323"/>
              <a:gd name="connsiteY20" fmla="*/ 918463 h 918463"/>
              <a:gd name="connsiteX21" fmla="*/ 153080 w 4609323"/>
              <a:gd name="connsiteY21" fmla="*/ 918463 h 918463"/>
              <a:gd name="connsiteX22" fmla="*/ 0 w 4609323"/>
              <a:gd name="connsiteY22" fmla="*/ 765383 h 918463"/>
              <a:gd name="connsiteX23" fmla="*/ 0 w 4609323"/>
              <a:gd name="connsiteY23" fmla="*/ 471478 h 918463"/>
              <a:gd name="connsiteX24" fmla="*/ 0 w 4609323"/>
              <a:gd name="connsiteY24" fmla="*/ 153080 h 91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609323" h="918463" fill="none" extrusionOk="0">
                <a:moveTo>
                  <a:pt x="0" y="153080"/>
                </a:moveTo>
                <a:cubicBezTo>
                  <a:pt x="8892" y="77166"/>
                  <a:pt x="67053" y="-5614"/>
                  <a:pt x="153080" y="0"/>
                </a:cubicBezTo>
                <a:cubicBezTo>
                  <a:pt x="409295" y="-1973"/>
                  <a:pt x="551171" y="12310"/>
                  <a:pt x="777039" y="0"/>
                </a:cubicBezTo>
                <a:cubicBezTo>
                  <a:pt x="1002907" y="-12310"/>
                  <a:pt x="1046741" y="54195"/>
                  <a:pt x="1271902" y="0"/>
                </a:cubicBezTo>
                <a:cubicBezTo>
                  <a:pt x="1497063" y="-54195"/>
                  <a:pt x="1528790" y="27689"/>
                  <a:pt x="1723734" y="0"/>
                </a:cubicBezTo>
                <a:cubicBezTo>
                  <a:pt x="1918678" y="-27689"/>
                  <a:pt x="1935913" y="47415"/>
                  <a:pt x="2132535" y="0"/>
                </a:cubicBezTo>
                <a:cubicBezTo>
                  <a:pt x="2329157" y="-47415"/>
                  <a:pt x="2548503" y="42857"/>
                  <a:pt x="2756494" y="0"/>
                </a:cubicBezTo>
                <a:cubicBezTo>
                  <a:pt x="2964485" y="-42857"/>
                  <a:pt x="3136894" y="25167"/>
                  <a:pt x="3251357" y="0"/>
                </a:cubicBezTo>
                <a:cubicBezTo>
                  <a:pt x="3365820" y="-25167"/>
                  <a:pt x="3543048" y="21232"/>
                  <a:pt x="3746221" y="0"/>
                </a:cubicBezTo>
                <a:cubicBezTo>
                  <a:pt x="3949394" y="-21232"/>
                  <a:pt x="4165502" y="37644"/>
                  <a:pt x="4456243" y="0"/>
                </a:cubicBezTo>
                <a:cubicBezTo>
                  <a:pt x="4529092" y="3946"/>
                  <a:pt x="4623886" y="69945"/>
                  <a:pt x="4609323" y="153080"/>
                </a:cubicBezTo>
                <a:cubicBezTo>
                  <a:pt x="4631000" y="260169"/>
                  <a:pt x="4599370" y="314806"/>
                  <a:pt x="4609323" y="453108"/>
                </a:cubicBezTo>
                <a:cubicBezTo>
                  <a:pt x="4619276" y="591410"/>
                  <a:pt x="4606551" y="623164"/>
                  <a:pt x="4609323" y="765383"/>
                </a:cubicBezTo>
                <a:cubicBezTo>
                  <a:pt x="4612234" y="852445"/>
                  <a:pt x="4555331" y="906140"/>
                  <a:pt x="4456243" y="918463"/>
                </a:cubicBezTo>
                <a:cubicBezTo>
                  <a:pt x="4294666" y="959731"/>
                  <a:pt x="4155415" y="907391"/>
                  <a:pt x="4047443" y="918463"/>
                </a:cubicBezTo>
                <a:cubicBezTo>
                  <a:pt x="3939471" y="929535"/>
                  <a:pt x="3723870" y="849127"/>
                  <a:pt x="3466516" y="918463"/>
                </a:cubicBezTo>
                <a:cubicBezTo>
                  <a:pt x="3209162" y="987799"/>
                  <a:pt x="3089700" y="884694"/>
                  <a:pt x="2842557" y="918463"/>
                </a:cubicBezTo>
                <a:cubicBezTo>
                  <a:pt x="2595414" y="952232"/>
                  <a:pt x="2616169" y="882835"/>
                  <a:pt x="2433756" y="918463"/>
                </a:cubicBezTo>
                <a:cubicBezTo>
                  <a:pt x="2251343" y="954091"/>
                  <a:pt x="2211155" y="897529"/>
                  <a:pt x="2024956" y="918463"/>
                </a:cubicBezTo>
                <a:cubicBezTo>
                  <a:pt x="1838757" y="939397"/>
                  <a:pt x="1652143" y="866766"/>
                  <a:pt x="1444029" y="918463"/>
                </a:cubicBezTo>
                <a:cubicBezTo>
                  <a:pt x="1235915" y="970160"/>
                  <a:pt x="1180245" y="879019"/>
                  <a:pt x="949165" y="918463"/>
                </a:cubicBezTo>
                <a:cubicBezTo>
                  <a:pt x="718085" y="957907"/>
                  <a:pt x="453183" y="883317"/>
                  <a:pt x="153080" y="918463"/>
                </a:cubicBezTo>
                <a:cubicBezTo>
                  <a:pt x="57482" y="921903"/>
                  <a:pt x="10773" y="863840"/>
                  <a:pt x="0" y="765383"/>
                </a:cubicBezTo>
                <a:cubicBezTo>
                  <a:pt x="-4175" y="621237"/>
                  <a:pt x="21119" y="534606"/>
                  <a:pt x="0" y="471478"/>
                </a:cubicBezTo>
                <a:cubicBezTo>
                  <a:pt x="-21119" y="408351"/>
                  <a:pt x="21546" y="255905"/>
                  <a:pt x="0" y="153080"/>
                </a:cubicBezTo>
                <a:close/>
              </a:path>
              <a:path w="4609323" h="918463" stroke="0" extrusionOk="0">
                <a:moveTo>
                  <a:pt x="0" y="153080"/>
                </a:moveTo>
                <a:cubicBezTo>
                  <a:pt x="1335" y="52655"/>
                  <a:pt x="82284" y="-400"/>
                  <a:pt x="153080" y="0"/>
                </a:cubicBezTo>
                <a:cubicBezTo>
                  <a:pt x="285588" y="-25026"/>
                  <a:pt x="406185" y="8818"/>
                  <a:pt x="561880" y="0"/>
                </a:cubicBezTo>
                <a:cubicBezTo>
                  <a:pt x="717575" y="-8818"/>
                  <a:pt x="875937" y="8599"/>
                  <a:pt x="1013713" y="0"/>
                </a:cubicBezTo>
                <a:cubicBezTo>
                  <a:pt x="1151489" y="-8599"/>
                  <a:pt x="1426842" y="11398"/>
                  <a:pt x="1551608" y="0"/>
                </a:cubicBezTo>
                <a:cubicBezTo>
                  <a:pt x="1676374" y="-11398"/>
                  <a:pt x="2009367" y="21259"/>
                  <a:pt x="2132535" y="0"/>
                </a:cubicBezTo>
                <a:cubicBezTo>
                  <a:pt x="2255703" y="-21259"/>
                  <a:pt x="2437024" y="26456"/>
                  <a:pt x="2627399" y="0"/>
                </a:cubicBezTo>
                <a:cubicBezTo>
                  <a:pt x="2817774" y="-26456"/>
                  <a:pt x="3112018" y="28848"/>
                  <a:pt x="3251357" y="0"/>
                </a:cubicBezTo>
                <a:cubicBezTo>
                  <a:pt x="3390696" y="-28848"/>
                  <a:pt x="3614285" y="58324"/>
                  <a:pt x="3789253" y="0"/>
                </a:cubicBezTo>
                <a:cubicBezTo>
                  <a:pt x="3964221" y="-58324"/>
                  <a:pt x="4142205" y="10910"/>
                  <a:pt x="4456243" y="0"/>
                </a:cubicBezTo>
                <a:cubicBezTo>
                  <a:pt x="4534854" y="3307"/>
                  <a:pt x="4592105" y="57089"/>
                  <a:pt x="4609323" y="153080"/>
                </a:cubicBezTo>
                <a:cubicBezTo>
                  <a:pt x="4626738" y="258140"/>
                  <a:pt x="4596761" y="405075"/>
                  <a:pt x="4609323" y="471478"/>
                </a:cubicBezTo>
                <a:cubicBezTo>
                  <a:pt x="4621885" y="537881"/>
                  <a:pt x="4580347" y="628787"/>
                  <a:pt x="4609323" y="765383"/>
                </a:cubicBezTo>
                <a:cubicBezTo>
                  <a:pt x="4605594" y="858992"/>
                  <a:pt x="4547699" y="895251"/>
                  <a:pt x="4456243" y="918463"/>
                </a:cubicBezTo>
                <a:cubicBezTo>
                  <a:pt x="4349646" y="955882"/>
                  <a:pt x="4199397" y="900041"/>
                  <a:pt x="3961379" y="918463"/>
                </a:cubicBezTo>
                <a:cubicBezTo>
                  <a:pt x="3723361" y="936885"/>
                  <a:pt x="3650923" y="875732"/>
                  <a:pt x="3466516" y="918463"/>
                </a:cubicBezTo>
                <a:cubicBezTo>
                  <a:pt x="3282109" y="961194"/>
                  <a:pt x="3185488" y="889961"/>
                  <a:pt x="2971652" y="918463"/>
                </a:cubicBezTo>
                <a:cubicBezTo>
                  <a:pt x="2757816" y="946965"/>
                  <a:pt x="2709386" y="901224"/>
                  <a:pt x="2476788" y="918463"/>
                </a:cubicBezTo>
                <a:cubicBezTo>
                  <a:pt x="2244190" y="935702"/>
                  <a:pt x="2132786" y="914465"/>
                  <a:pt x="1981924" y="918463"/>
                </a:cubicBezTo>
                <a:cubicBezTo>
                  <a:pt x="1831062" y="922461"/>
                  <a:pt x="1617033" y="860756"/>
                  <a:pt x="1400997" y="918463"/>
                </a:cubicBezTo>
                <a:cubicBezTo>
                  <a:pt x="1184961" y="976170"/>
                  <a:pt x="1138414" y="876444"/>
                  <a:pt x="992197" y="918463"/>
                </a:cubicBezTo>
                <a:cubicBezTo>
                  <a:pt x="845980" y="960482"/>
                  <a:pt x="346586" y="827598"/>
                  <a:pt x="153080" y="918463"/>
                </a:cubicBezTo>
                <a:cubicBezTo>
                  <a:pt x="61105" y="917844"/>
                  <a:pt x="-11900" y="859733"/>
                  <a:pt x="0" y="765383"/>
                </a:cubicBezTo>
                <a:cubicBezTo>
                  <a:pt x="-3123" y="642921"/>
                  <a:pt x="7490" y="569594"/>
                  <a:pt x="0" y="446985"/>
                </a:cubicBezTo>
                <a:cubicBezTo>
                  <a:pt x="-7490" y="324376"/>
                  <a:pt x="14303" y="299897"/>
                  <a:pt x="0" y="15308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313644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dirty="0">
                <a:solidFill>
                  <a:schemeClr val="tx1"/>
                </a:solidFill>
                <a:latin typeface="Cabin Sketch" panose="020B0503050202020004" pitchFamily="34" charset="0"/>
              </a:rPr>
              <a:t>Incorrecta</a:t>
            </a:r>
          </a:p>
        </p:txBody>
      </p:sp>
    </p:spTree>
    <p:extLst>
      <p:ext uri="{BB962C8B-B14F-4D97-AF65-F5344CB8AC3E}">
        <p14:creationId xmlns:p14="http://schemas.microsoft.com/office/powerpoint/2010/main" val="4128769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rush"/>
        <p:sndAc>
          <p:stSnd>
            <p:snd r:embed="rId2" name="SONIDO FONDO PREGUNTA.wav"/>
          </p:stSnd>
        </p:sndAc>
      </p:transition>
    </mc:Choice>
    <mc:Fallback xmlns="">
      <p:transition spd="slow" advClick="0">
        <p:fade/>
        <p:sndAc>
          <p:stSnd>
            <p:snd r:embed="rId5" name="SONIDO FONDO PREGUNT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0683DF-96B6-4E35-A49D-CF6A66AAF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0852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MX" sz="7200" dirty="0">
                <a:latin typeface="Cabin Sketch" panose="020B0503050202020004" pitchFamily="34" charset="0"/>
              </a:rPr>
              <a:t>Sigue intentando </a:t>
            </a:r>
            <a:r>
              <a:rPr lang="es-MX" sz="7200" dirty="0">
                <a:latin typeface="Cabin Sketch" panose="020B0503050202020004" pitchFamily="34" charset="0"/>
                <a:sym typeface="Wingdings" panose="05000000000000000000" pitchFamily="2" charset="2"/>
              </a:rPr>
              <a:t></a:t>
            </a:r>
            <a:endParaRPr lang="es-MX" sz="7200" dirty="0">
              <a:latin typeface="Cabin Sketch" panose="020B0503050202020004" pitchFamily="34" charset="0"/>
            </a:endParaRPr>
          </a:p>
        </p:txBody>
      </p:sp>
      <p:sp>
        <p:nvSpPr>
          <p:cNvPr id="4" name="Rectángulo: esquinas redondeadas 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0FA14AD-33CF-46A2-9ED2-EA0E5E15CE7B}"/>
              </a:ext>
            </a:extLst>
          </p:cNvPr>
          <p:cNvSpPr/>
          <p:nvPr/>
        </p:nvSpPr>
        <p:spPr>
          <a:xfrm>
            <a:off x="8593494" y="5441594"/>
            <a:ext cx="3172408" cy="918463"/>
          </a:xfrm>
          <a:custGeom>
            <a:avLst/>
            <a:gdLst>
              <a:gd name="connsiteX0" fmla="*/ 0 w 3172408"/>
              <a:gd name="connsiteY0" fmla="*/ 153080 h 918463"/>
              <a:gd name="connsiteX1" fmla="*/ 153080 w 3172408"/>
              <a:gd name="connsiteY1" fmla="*/ 0 h 918463"/>
              <a:gd name="connsiteX2" fmla="*/ 669005 w 3172408"/>
              <a:gd name="connsiteY2" fmla="*/ 0 h 918463"/>
              <a:gd name="connsiteX3" fmla="*/ 1242254 w 3172408"/>
              <a:gd name="connsiteY3" fmla="*/ 0 h 918463"/>
              <a:gd name="connsiteX4" fmla="*/ 1815504 w 3172408"/>
              <a:gd name="connsiteY4" fmla="*/ 0 h 918463"/>
              <a:gd name="connsiteX5" fmla="*/ 2302766 w 3172408"/>
              <a:gd name="connsiteY5" fmla="*/ 0 h 918463"/>
              <a:gd name="connsiteX6" fmla="*/ 3019328 w 3172408"/>
              <a:gd name="connsiteY6" fmla="*/ 0 h 918463"/>
              <a:gd name="connsiteX7" fmla="*/ 3172408 w 3172408"/>
              <a:gd name="connsiteY7" fmla="*/ 153080 h 918463"/>
              <a:gd name="connsiteX8" fmla="*/ 3172408 w 3172408"/>
              <a:gd name="connsiteY8" fmla="*/ 465355 h 918463"/>
              <a:gd name="connsiteX9" fmla="*/ 3172408 w 3172408"/>
              <a:gd name="connsiteY9" fmla="*/ 765383 h 918463"/>
              <a:gd name="connsiteX10" fmla="*/ 3019328 w 3172408"/>
              <a:gd name="connsiteY10" fmla="*/ 918463 h 918463"/>
              <a:gd name="connsiteX11" fmla="*/ 2417416 w 3172408"/>
              <a:gd name="connsiteY11" fmla="*/ 918463 h 918463"/>
              <a:gd name="connsiteX12" fmla="*/ 1872829 w 3172408"/>
              <a:gd name="connsiteY12" fmla="*/ 918463 h 918463"/>
              <a:gd name="connsiteX13" fmla="*/ 1242254 w 3172408"/>
              <a:gd name="connsiteY13" fmla="*/ 918463 h 918463"/>
              <a:gd name="connsiteX14" fmla="*/ 697667 w 3172408"/>
              <a:gd name="connsiteY14" fmla="*/ 918463 h 918463"/>
              <a:gd name="connsiteX15" fmla="*/ 153080 w 3172408"/>
              <a:gd name="connsiteY15" fmla="*/ 918463 h 918463"/>
              <a:gd name="connsiteX16" fmla="*/ 0 w 3172408"/>
              <a:gd name="connsiteY16" fmla="*/ 765383 h 918463"/>
              <a:gd name="connsiteX17" fmla="*/ 0 w 3172408"/>
              <a:gd name="connsiteY17" fmla="*/ 453108 h 918463"/>
              <a:gd name="connsiteX18" fmla="*/ 0 w 3172408"/>
              <a:gd name="connsiteY18" fmla="*/ 153080 h 91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172408" h="918463" fill="none" extrusionOk="0">
                <a:moveTo>
                  <a:pt x="0" y="153080"/>
                </a:moveTo>
                <a:cubicBezTo>
                  <a:pt x="2194" y="63301"/>
                  <a:pt x="54009" y="3192"/>
                  <a:pt x="153080" y="0"/>
                </a:cubicBezTo>
                <a:cubicBezTo>
                  <a:pt x="346981" y="-19841"/>
                  <a:pt x="427325" y="31046"/>
                  <a:pt x="669005" y="0"/>
                </a:cubicBezTo>
                <a:cubicBezTo>
                  <a:pt x="910685" y="-31046"/>
                  <a:pt x="957513" y="8067"/>
                  <a:pt x="1242254" y="0"/>
                </a:cubicBezTo>
                <a:cubicBezTo>
                  <a:pt x="1526995" y="-8067"/>
                  <a:pt x="1675565" y="61758"/>
                  <a:pt x="1815504" y="0"/>
                </a:cubicBezTo>
                <a:cubicBezTo>
                  <a:pt x="1955443" y="-61758"/>
                  <a:pt x="2203923" y="25556"/>
                  <a:pt x="2302766" y="0"/>
                </a:cubicBezTo>
                <a:cubicBezTo>
                  <a:pt x="2401609" y="-25556"/>
                  <a:pt x="2763003" y="62724"/>
                  <a:pt x="3019328" y="0"/>
                </a:cubicBezTo>
                <a:cubicBezTo>
                  <a:pt x="3095096" y="-2192"/>
                  <a:pt x="3190807" y="68258"/>
                  <a:pt x="3172408" y="153080"/>
                </a:cubicBezTo>
                <a:cubicBezTo>
                  <a:pt x="3204134" y="303853"/>
                  <a:pt x="3140894" y="369409"/>
                  <a:pt x="3172408" y="465355"/>
                </a:cubicBezTo>
                <a:cubicBezTo>
                  <a:pt x="3203922" y="561302"/>
                  <a:pt x="3157403" y="637739"/>
                  <a:pt x="3172408" y="765383"/>
                </a:cubicBezTo>
                <a:cubicBezTo>
                  <a:pt x="3168919" y="852933"/>
                  <a:pt x="3105563" y="920710"/>
                  <a:pt x="3019328" y="918463"/>
                </a:cubicBezTo>
                <a:cubicBezTo>
                  <a:pt x="2813662" y="960281"/>
                  <a:pt x="2665319" y="898235"/>
                  <a:pt x="2417416" y="918463"/>
                </a:cubicBezTo>
                <a:cubicBezTo>
                  <a:pt x="2169513" y="938691"/>
                  <a:pt x="2004055" y="867729"/>
                  <a:pt x="1872829" y="918463"/>
                </a:cubicBezTo>
                <a:cubicBezTo>
                  <a:pt x="1741603" y="969197"/>
                  <a:pt x="1454586" y="866714"/>
                  <a:pt x="1242254" y="918463"/>
                </a:cubicBezTo>
                <a:cubicBezTo>
                  <a:pt x="1029922" y="970212"/>
                  <a:pt x="944273" y="887332"/>
                  <a:pt x="697667" y="918463"/>
                </a:cubicBezTo>
                <a:cubicBezTo>
                  <a:pt x="451061" y="949594"/>
                  <a:pt x="353722" y="893527"/>
                  <a:pt x="153080" y="918463"/>
                </a:cubicBezTo>
                <a:cubicBezTo>
                  <a:pt x="67585" y="899062"/>
                  <a:pt x="-352" y="857986"/>
                  <a:pt x="0" y="765383"/>
                </a:cubicBezTo>
                <a:cubicBezTo>
                  <a:pt x="-25362" y="650517"/>
                  <a:pt x="34076" y="593677"/>
                  <a:pt x="0" y="453108"/>
                </a:cubicBezTo>
                <a:cubicBezTo>
                  <a:pt x="-34076" y="312539"/>
                  <a:pt x="22931" y="222876"/>
                  <a:pt x="0" y="153080"/>
                </a:cubicBezTo>
                <a:close/>
              </a:path>
              <a:path w="3172408" h="918463" stroke="0" extrusionOk="0">
                <a:moveTo>
                  <a:pt x="0" y="153080"/>
                </a:moveTo>
                <a:cubicBezTo>
                  <a:pt x="1335" y="52655"/>
                  <a:pt x="82284" y="-400"/>
                  <a:pt x="153080" y="0"/>
                </a:cubicBezTo>
                <a:cubicBezTo>
                  <a:pt x="293208" y="-53848"/>
                  <a:pt x="413841" y="25196"/>
                  <a:pt x="640342" y="0"/>
                </a:cubicBezTo>
                <a:cubicBezTo>
                  <a:pt x="866843" y="-25196"/>
                  <a:pt x="949096" y="20265"/>
                  <a:pt x="1156267" y="0"/>
                </a:cubicBezTo>
                <a:cubicBezTo>
                  <a:pt x="1363438" y="-20265"/>
                  <a:pt x="1483350" y="23398"/>
                  <a:pt x="1729516" y="0"/>
                </a:cubicBezTo>
                <a:cubicBezTo>
                  <a:pt x="1975682" y="-23398"/>
                  <a:pt x="2161072" y="43454"/>
                  <a:pt x="2331428" y="0"/>
                </a:cubicBezTo>
                <a:cubicBezTo>
                  <a:pt x="2501784" y="-43454"/>
                  <a:pt x="2696975" y="68117"/>
                  <a:pt x="3019328" y="0"/>
                </a:cubicBezTo>
                <a:cubicBezTo>
                  <a:pt x="3107574" y="1358"/>
                  <a:pt x="3160626" y="67180"/>
                  <a:pt x="3172408" y="153080"/>
                </a:cubicBezTo>
                <a:cubicBezTo>
                  <a:pt x="3175395" y="296627"/>
                  <a:pt x="3170398" y="310976"/>
                  <a:pt x="3172408" y="440862"/>
                </a:cubicBezTo>
                <a:cubicBezTo>
                  <a:pt x="3174418" y="570748"/>
                  <a:pt x="3163239" y="671490"/>
                  <a:pt x="3172408" y="765383"/>
                </a:cubicBezTo>
                <a:cubicBezTo>
                  <a:pt x="3171363" y="847123"/>
                  <a:pt x="3105776" y="933728"/>
                  <a:pt x="3019328" y="918463"/>
                </a:cubicBezTo>
                <a:cubicBezTo>
                  <a:pt x="2869815" y="984099"/>
                  <a:pt x="2693851" y="915858"/>
                  <a:pt x="2446078" y="918463"/>
                </a:cubicBezTo>
                <a:cubicBezTo>
                  <a:pt x="2198305" y="921068"/>
                  <a:pt x="2059167" y="910328"/>
                  <a:pt x="1815504" y="918463"/>
                </a:cubicBezTo>
                <a:cubicBezTo>
                  <a:pt x="1571841" y="926598"/>
                  <a:pt x="1510850" y="872335"/>
                  <a:pt x="1299579" y="918463"/>
                </a:cubicBezTo>
                <a:cubicBezTo>
                  <a:pt x="1088308" y="964591"/>
                  <a:pt x="930979" y="861772"/>
                  <a:pt x="812317" y="918463"/>
                </a:cubicBezTo>
                <a:cubicBezTo>
                  <a:pt x="693655" y="975154"/>
                  <a:pt x="427867" y="847333"/>
                  <a:pt x="153080" y="918463"/>
                </a:cubicBezTo>
                <a:cubicBezTo>
                  <a:pt x="74856" y="919361"/>
                  <a:pt x="-17876" y="843023"/>
                  <a:pt x="0" y="765383"/>
                </a:cubicBezTo>
                <a:cubicBezTo>
                  <a:pt x="-24220" y="617359"/>
                  <a:pt x="32421" y="521081"/>
                  <a:pt x="0" y="459232"/>
                </a:cubicBezTo>
                <a:cubicBezTo>
                  <a:pt x="-32421" y="397383"/>
                  <a:pt x="21621" y="218287"/>
                  <a:pt x="0" y="15308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313644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>
                <a:solidFill>
                  <a:schemeClr val="tx1"/>
                </a:solidFill>
                <a:latin typeface="Cabin Sketch" panose="020B0503050202020004" pitchFamily="34" charset="0"/>
              </a:rPr>
              <a:t>Intentar de nuevo</a:t>
            </a:r>
          </a:p>
        </p:txBody>
      </p:sp>
    </p:spTree>
    <p:extLst>
      <p:ext uri="{BB962C8B-B14F-4D97-AF65-F5344CB8AC3E}">
        <p14:creationId xmlns:p14="http://schemas.microsoft.com/office/powerpoint/2010/main" val="7574649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rush"/>
        <p:sndAc>
          <p:stSnd>
            <p:snd r:embed="rId2" name="SONIDO FALLO.wav"/>
          </p:stSnd>
        </p:sndAc>
      </p:transition>
    </mc:Choice>
    <mc:Fallback xmlns="">
      <p:transition spd="slow" advClick="0">
        <p:fade/>
        <p:sndAc>
          <p:stSnd>
            <p:snd r:embed="rId4" name="SONIDO FALLO.wav"/>
          </p:stSnd>
        </p:sndAc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0683DF-96B6-4E35-A49D-CF6A66AAF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7200" b="1" dirty="0">
                <a:latin typeface="Cabin Sketch" panose="020B0503050202020004" pitchFamily="34" charset="0"/>
              </a:rPr>
              <a:t>13. ¿Aquí va la pregunta?</a:t>
            </a:r>
          </a:p>
        </p:txBody>
      </p:sp>
      <p:sp>
        <p:nvSpPr>
          <p:cNvPr id="4" name="A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0FA14AD-33CF-46A2-9ED2-EA0E5E15CE7B}"/>
              </a:ext>
            </a:extLst>
          </p:cNvPr>
          <p:cNvSpPr/>
          <p:nvPr/>
        </p:nvSpPr>
        <p:spPr>
          <a:xfrm>
            <a:off x="4170783" y="2969768"/>
            <a:ext cx="4609323" cy="918463"/>
          </a:xfrm>
          <a:custGeom>
            <a:avLst/>
            <a:gdLst>
              <a:gd name="connsiteX0" fmla="*/ 0 w 4609323"/>
              <a:gd name="connsiteY0" fmla="*/ 153080 h 918463"/>
              <a:gd name="connsiteX1" fmla="*/ 153080 w 4609323"/>
              <a:gd name="connsiteY1" fmla="*/ 0 h 918463"/>
              <a:gd name="connsiteX2" fmla="*/ 777039 w 4609323"/>
              <a:gd name="connsiteY2" fmla="*/ 0 h 918463"/>
              <a:gd name="connsiteX3" fmla="*/ 1271902 w 4609323"/>
              <a:gd name="connsiteY3" fmla="*/ 0 h 918463"/>
              <a:gd name="connsiteX4" fmla="*/ 1723734 w 4609323"/>
              <a:gd name="connsiteY4" fmla="*/ 0 h 918463"/>
              <a:gd name="connsiteX5" fmla="*/ 2132535 w 4609323"/>
              <a:gd name="connsiteY5" fmla="*/ 0 h 918463"/>
              <a:gd name="connsiteX6" fmla="*/ 2756494 w 4609323"/>
              <a:gd name="connsiteY6" fmla="*/ 0 h 918463"/>
              <a:gd name="connsiteX7" fmla="*/ 3251357 w 4609323"/>
              <a:gd name="connsiteY7" fmla="*/ 0 h 918463"/>
              <a:gd name="connsiteX8" fmla="*/ 3746221 w 4609323"/>
              <a:gd name="connsiteY8" fmla="*/ 0 h 918463"/>
              <a:gd name="connsiteX9" fmla="*/ 4456243 w 4609323"/>
              <a:gd name="connsiteY9" fmla="*/ 0 h 918463"/>
              <a:gd name="connsiteX10" fmla="*/ 4609323 w 4609323"/>
              <a:gd name="connsiteY10" fmla="*/ 153080 h 918463"/>
              <a:gd name="connsiteX11" fmla="*/ 4609323 w 4609323"/>
              <a:gd name="connsiteY11" fmla="*/ 453108 h 918463"/>
              <a:gd name="connsiteX12" fmla="*/ 4609323 w 4609323"/>
              <a:gd name="connsiteY12" fmla="*/ 765383 h 918463"/>
              <a:gd name="connsiteX13" fmla="*/ 4456243 w 4609323"/>
              <a:gd name="connsiteY13" fmla="*/ 918463 h 918463"/>
              <a:gd name="connsiteX14" fmla="*/ 4047443 w 4609323"/>
              <a:gd name="connsiteY14" fmla="*/ 918463 h 918463"/>
              <a:gd name="connsiteX15" fmla="*/ 3466516 w 4609323"/>
              <a:gd name="connsiteY15" fmla="*/ 918463 h 918463"/>
              <a:gd name="connsiteX16" fmla="*/ 2842557 w 4609323"/>
              <a:gd name="connsiteY16" fmla="*/ 918463 h 918463"/>
              <a:gd name="connsiteX17" fmla="*/ 2433756 w 4609323"/>
              <a:gd name="connsiteY17" fmla="*/ 918463 h 918463"/>
              <a:gd name="connsiteX18" fmla="*/ 2024956 w 4609323"/>
              <a:gd name="connsiteY18" fmla="*/ 918463 h 918463"/>
              <a:gd name="connsiteX19" fmla="*/ 1444029 w 4609323"/>
              <a:gd name="connsiteY19" fmla="*/ 918463 h 918463"/>
              <a:gd name="connsiteX20" fmla="*/ 949165 w 4609323"/>
              <a:gd name="connsiteY20" fmla="*/ 918463 h 918463"/>
              <a:gd name="connsiteX21" fmla="*/ 153080 w 4609323"/>
              <a:gd name="connsiteY21" fmla="*/ 918463 h 918463"/>
              <a:gd name="connsiteX22" fmla="*/ 0 w 4609323"/>
              <a:gd name="connsiteY22" fmla="*/ 765383 h 918463"/>
              <a:gd name="connsiteX23" fmla="*/ 0 w 4609323"/>
              <a:gd name="connsiteY23" fmla="*/ 471478 h 918463"/>
              <a:gd name="connsiteX24" fmla="*/ 0 w 4609323"/>
              <a:gd name="connsiteY24" fmla="*/ 153080 h 91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609323" h="918463" fill="none" extrusionOk="0">
                <a:moveTo>
                  <a:pt x="0" y="153080"/>
                </a:moveTo>
                <a:cubicBezTo>
                  <a:pt x="8892" y="77166"/>
                  <a:pt x="67053" y="-5614"/>
                  <a:pt x="153080" y="0"/>
                </a:cubicBezTo>
                <a:cubicBezTo>
                  <a:pt x="409295" y="-1973"/>
                  <a:pt x="551171" y="12310"/>
                  <a:pt x="777039" y="0"/>
                </a:cubicBezTo>
                <a:cubicBezTo>
                  <a:pt x="1002907" y="-12310"/>
                  <a:pt x="1046741" y="54195"/>
                  <a:pt x="1271902" y="0"/>
                </a:cubicBezTo>
                <a:cubicBezTo>
                  <a:pt x="1497063" y="-54195"/>
                  <a:pt x="1528790" y="27689"/>
                  <a:pt x="1723734" y="0"/>
                </a:cubicBezTo>
                <a:cubicBezTo>
                  <a:pt x="1918678" y="-27689"/>
                  <a:pt x="1935913" y="47415"/>
                  <a:pt x="2132535" y="0"/>
                </a:cubicBezTo>
                <a:cubicBezTo>
                  <a:pt x="2329157" y="-47415"/>
                  <a:pt x="2548503" y="42857"/>
                  <a:pt x="2756494" y="0"/>
                </a:cubicBezTo>
                <a:cubicBezTo>
                  <a:pt x="2964485" y="-42857"/>
                  <a:pt x="3136894" y="25167"/>
                  <a:pt x="3251357" y="0"/>
                </a:cubicBezTo>
                <a:cubicBezTo>
                  <a:pt x="3365820" y="-25167"/>
                  <a:pt x="3543048" y="21232"/>
                  <a:pt x="3746221" y="0"/>
                </a:cubicBezTo>
                <a:cubicBezTo>
                  <a:pt x="3949394" y="-21232"/>
                  <a:pt x="4165502" y="37644"/>
                  <a:pt x="4456243" y="0"/>
                </a:cubicBezTo>
                <a:cubicBezTo>
                  <a:pt x="4529092" y="3946"/>
                  <a:pt x="4623886" y="69945"/>
                  <a:pt x="4609323" y="153080"/>
                </a:cubicBezTo>
                <a:cubicBezTo>
                  <a:pt x="4631000" y="260169"/>
                  <a:pt x="4599370" y="314806"/>
                  <a:pt x="4609323" y="453108"/>
                </a:cubicBezTo>
                <a:cubicBezTo>
                  <a:pt x="4619276" y="591410"/>
                  <a:pt x="4606551" y="623164"/>
                  <a:pt x="4609323" y="765383"/>
                </a:cubicBezTo>
                <a:cubicBezTo>
                  <a:pt x="4612234" y="852445"/>
                  <a:pt x="4555331" y="906140"/>
                  <a:pt x="4456243" y="918463"/>
                </a:cubicBezTo>
                <a:cubicBezTo>
                  <a:pt x="4294666" y="959731"/>
                  <a:pt x="4155415" y="907391"/>
                  <a:pt x="4047443" y="918463"/>
                </a:cubicBezTo>
                <a:cubicBezTo>
                  <a:pt x="3939471" y="929535"/>
                  <a:pt x="3723870" y="849127"/>
                  <a:pt x="3466516" y="918463"/>
                </a:cubicBezTo>
                <a:cubicBezTo>
                  <a:pt x="3209162" y="987799"/>
                  <a:pt x="3089700" y="884694"/>
                  <a:pt x="2842557" y="918463"/>
                </a:cubicBezTo>
                <a:cubicBezTo>
                  <a:pt x="2595414" y="952232"/>
                  <a:pt x="2616169" y="882835"/>
                  <a:pt x="2433756" y="918463"/>
                </a:cubicBezTo>
                <a:cubicBezTo>
                  <a:pt x="2251343" y="954091"/>
                  <a:pt x="2211155" y="897529"/>
                  <a:pt x="2024956" y="918463"/>
                </a:cubicBezTo>
                <a:cubicBezTo>
                  <a:pt x="1838757" y="939397"/>
                  <a:pt x="1652143" y="866766"/>
                  <a:pt x="1444029" y="918463"/>
                </a:cubicBezTo>
                <a:cubicBezTo>
                  <a:pt x="1235915" y="970160"/>
                  <a:pt x="1180245" y="879019"/>
                  <a:pt x="949165" y="918463"/>
                </a:cubicBezTo>
                <a:cubicBezTo>
                  <a:pt x="718085" y="957907"/>
                  <a:pt x="453183" y="883317"/>
                  <a:pt x="153080" y="918463"/>
                </a:cubicBezTo>
                <a:cubicBezTo>
                  <a:pt x="57482" y="921903"/>
                  <a:pt x="10773" y="863840"/>
                  <a:pt x="0" y="765383"/>
                </a:cubicBezTo>
                <a:cubicBezTo>
                  <a:pt x="-4175" y="621237"/>
                  <a:pt x="21119" y="534606"/>
                  <a:pt x="0" y="471478"/>
                </a:cubicBezTo>
                <a:cubicBezTo>
                  <a:pt x="-21119" y="408351"/>
                  <a:pt x="21546" y="255905"/>
                  <a:pt x="0" y="153080"/>
                </a:cubicBezTo>
                <a:close/>
              </a:path>
              <a:path w="4609323" h="918463" stroke="0" extrusionOk="0">
                <a:moveTo>
                  <a:pt x="0" y="153080"/>
                </a:moveTo>
                <a:cubicBezTo>
                  <a:pt x="1335" y="52655"/>
                  <a:pt x="82284" y="-400"/>
                  <a:pt x="153080" y="0"/>
                </a:cubicBezTo>
                <a:cubicBezTo>
                  <a:pt x="285588" y="-25026"/>
                  <a:pt x="406185" y="8818"/>
                  <a:pt x="561880" y="0"/>
                </a:cubicBezTo>
                <a:cubicBezTo>
                  <a:pt x="717575" y="-8818"/>
                  <a:pt x="875937" y="8599"/>
                  <a:pt x="1013713" y="0"/>
                </a:cubicBezTo>
                <a:cubicBezTo>
                  <a:pt x="1151489" y="-8599"/>
                  <a:pt x="1426842" y="11398"/>
                  <a:pt x="1551608" y="0"/>
                </a:cubicBezTo>
                <a:cubicBezTo>
                  <a:pt x="1676374" y="-11398"/>
                  <a:pt x="2009367" y="21259"/>
                  <a:pt x="2132535" y="0"/>
                </a:cubicBezTo>
                <a:cubicBezTo>
                  <a:pt x="2255703" y="-21259"/>
                  <a:pt x="2437024" y="26456"/>
                  <a:pt x="2627399" y="0"/>
                </a:cubicBezTo>
                <a:cubicBezTo>
                  <a:pt x="2817774" y="-26456"/>
                  <a:pt x="3112018" y="28848"/>
                  <a:pt x="3251357" y="0"/>
                </a:cubicBezTo>
                <a:cubicBezTo>
                  <a:pt x="3390696" y="-28848"/>
                  <a:pt x="3614285" y="58324"/>
                  <a:pt x="3789253" y="0"/>
                </a:cubicBezTo>
                <a:cubicBezTo>
                  <a:pt x="3964221" y="-58324"/>
                  <a:pt x="4142205" y="10910"/>
                  <a:pt x="4456243" y="0"/>
                </a:cubicBezTo>
                <a:cubicBezTo>
                  <a:pt x="4534854" y="3307"/>
                  <a:pt x="4592105" y="57089"/>
                  <a:pt x="4609323" y="153080"/>
                </a:cubicBezTo>
                <a:cubicBezTo>
                  <a:pt x="4626738" y="258140"/>
                  <a:pt x="4596761" y="405075"/>
                  <a:pt x="4609323" y="471478"/>
                </a:cubicBezTo>
                <a:cubicBezTo>
                  <a:pt x="4621885" y="537881"/>
                  <a:pt x="4580347" y="628787"/>
                  <a:pt x="4609323" y="765383"/>
                </a:cubicBezTo>
                <a:cubicBezTo>
                  <a:pt x="4605594" y="858992"/>
                  <a:pt x="4547699" y="895251"/>
                  <a:pt x="4456243" y="918463"/>
                </a:cubicBezTo>
                <a:cubicBezTo>
                  <a:pt x="4349646" y="955882"/>
                  <a:pt x="4199397" y="900041"/>
                  <a:pt x="3961379" y="918463"/>
                </a:cubicBezTo>
                <a:cubicBezTo>
                  <a:pt x="3723361" y="936885"/>
                  <a:pt x="3650923" y="875732"/>
                  <a:pt x="3466516" y="918463"/>
                </a:cubicBezTo>
                <a:cubicBezTo>
                  <a:pt x="3282109" y="961194"/>
                  <a:pt x="3185488" y="889961"/>
                  <a:pt x="2971652" y="918463"/>
                </a:cubicBezTo>
                <a:cubicBezTo>
                  <a:pt x="2757816" y="946965"/>
                  <a:pt x="2709386" y="901224"/>
                  <a:pt x="2476788" y="918463"/>
                </a:cubicBezTo>
                <a:cubicBezTo>
                  <a:pt x="2244190" y="935702"/>
                  <a:pt x="2132786" y="914465"/>
                  <a:pt x="1981924" y="918463"/>
                </a:cubicBezTo>
                <a:cubicBezTo>
                  <a:pt x="1831062" y="922461"/>
                  <a:pt x="1617033" y="860756"/>
                  <a:pt x="1400997" y="918463"/>
                </a:cubicBezTo>
                <a:cubicBezTo>
                  <a:pt x="1184961" y="976170"/>
                  <a:pt x="1138414" y="876444"/>
                  <a:pt x="992197" y="918463"/>
                </a:cubicBezTo>
                <a:cubicBezTo>
                  <a:pt x="845980" y="960482"/>
                  <a:pt x="346586" y="827598"/>
                  <a:pt x="153080" y="918463"/>
                </a:cubicBezTo>
                <a:cubicBezTo>
                  <a:pt x="61105" y="917844"/>
                  <a:pt x="-11900" y="859733"/>
                  <a:pt x="0" y="765383"/>
                </a:cubicBezTo>
                <a:cubicBezTo>
                  <a:pt x="-3123" y="642921"/>
                  <a:pt x="7490" y="569594"/>
                  <a:pt x="0" y="446985"/>
                </a:cubicBezTo>
                <a:cubicBezTo>
                  <a:pt x="-7490" y="324376"/>
                  <a:pt x="14303" y="299897"/>
                  <a:pt x="0" y="15308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313644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dirty="0">
                <a:solidFill>
                  <a:schemeClr val="tx1"/>
                </a:solidFill>
                <a:latin typeface="Cabin Sketch" panose="020B0503050202020004" pitchFamily="34" charset="0"/>
              </a:rPr>
              <a:t>Incorrecta</a:t>
            </a:r>
          </a:p>
        </p:txBody>
      </p:sp>
      <p:sp>
        <p:nvSpPr>
          <p:cNvPr id="5" name="B">
            <a:hlinkClick r:id="rId3" action="ppaction://hlinksldjump"/>
            <a:extLst>
              <a:ext uri="{FF2B5EF4-FFF2-40B4-BE49-F238E27FC236}">
                <a16:creationId xmlns:a16="http://schemas.microsoft.com/office/drawing/2014/main" id="{B9564877-B313-44FB-95D5-D8159BEB49E5}"/>
              </a:ext>
            </a:extLst>
          </p:cNvPr>
          <p:cNvSpPr/>
          <p:nvPr/>
        </p:nvSpPr>
        <p:spPr>
          <a:xfrm>
            <a:off x="4170783" y="1786627"/>
            <a:ext cx="4609323" cy="918463"/>
          </a:xfrm>
          <a:custGeom>
            <a:avLst/>
            <a:gdLst>
              <a:gd name="connsiteX0" fmla="*/ 0 w 4609323"/>
              <a:gd name="connsiteY0" fmla="*/ 153080 h 918463"/>
              <a:gd name="connsiteX1" fmla="*/ 153080 w 4609323"/>
              <a:gd name="connsiteY1" fmla="*/ 0 h 918463"/>
              <a:gd name="connsiteX2" fmla="*/ 777039 w 4609323"/>
              <a:gd name="connsiteY2" fmla="*/ 0 h 918463"/>
              <a:gd name="connsiteX3" fmla="*/ 1271902 w 4609323"/>
              <a:gd name="connsiteY3" fmla="*/ 0 h 918463"/>
              <a:gd name="connsiteX4" fmla="*/ 1723734 w 4609323"/>
              <a:gd name="connsiteY4" fmla="*/ 0 h 918463"/>
              <a:gd name="connsiteX5" fmla="*/ 2132535 w 4609323"/>
              <a:gd name="connsiteY5" fmla="*/ 0 h 918463"/>
              <a:gd name="connsiteX6" fmla="*/ 2756494 w 4609323"/>
              <a:gd name="connsiteY6" fmla="*/ 0 h 918463"/>
              <a:gd name="connsiteX7" fmla="*/ 3251357 w 4609323"/>
              <a:gd name="connsiteY7" fmla="*/ 0 h 918463"/>
              <a:gd name="connsiteX8" fmla="*/ 3746221 w 4609323"/>
              <a:gd name="connsiteY8" fmla="*/ 0 h 918463"/>
              <a:gd name="connsiteX9" fmla="*/ 4456243 w 4609323"/>
              <a:gd name="connsiteY9" fmla="*/ 0 h 918463"/>
              <a:gd name="connsiteX10" fmla="*/ 4609323 w 4609323"/>
              <a:gd name="connsiteY10" fmla="*/ 153080 h 918463"/>
              <a:gd name="connsiteX11" fmla="*/ 4609323 w 4609323"/>
              <a:gd name="connsiteY11" fmla="*/ 453108 h 918463"/>
              <a:gd name="connsiteX12" fmla="*/ 4609323 w 4609323"/>
              <a:gd name="connsiteY12" fmla="*/ 765383 h 918463"/>
              <a:gd name="connsiteX13" fmla="*/ 4456243 w 4609323"/>
              <a:gd name="connsiteY13" fmla="*/ 918463 h 918463"/>
              <a:gd name="connsiteX14" fmla="*/ 4047443 w 4609323"/>
              <a:gd name="connsiteY14" fmla="*/ 918463 h 918463"/>
              <a:gd name="connsiteX15" fmla="*/ 3466516 w 4609323"/>
              <a:gd name="connsiteY15" fmla="*/ 918463 h 918463"/>
              <a:gd name="connsiteX16" fmla="*/ 2842557 w 4609323"/>
              <a:gd name="connsiteY16" fmla="*/ 918463 h 918463"/>
              <a:gd name="connsiteX17" fmla="*/ 2433756 w 4609323"/>
              <a:gd name="connsiteY17" fmla="*/ 918463 h 918463"/>
              <a:gd name="connsiteX18" fmla="*/ 2024956 w 4609323"/>
              <a:gd name="connsiteY18" fmla="*/ 918463 h 918463"/>
              <a:gd name="connsiteX19" fmla="*/ 1444029 w 4609323"/>
              <a:gd name="connsiteY19" fmla="*/ 918463 h 918463"/>
              <a:gd name="connsiteX20" fmla="*/ 949165 w 4609323"/>
              <a:gd name="connsiteY20" fmla="*/ 918463 h 918463"/>
              <a:gd name="connsiteX21" fmla="*/ 153080 w 4609323"/>
              <a:gd name="connsiteY21" fmla="*/ 918463 h 918463"/>
              <a:gd name="connsiteX22" fmla="*/ 0 w 4609323"/>
              <a:gd name="connsiteY22" fmla="*/ 765383 h 918463"/>
              <a:gd name="connsiteX23" fmla="*/ 0 w 4609323"/>
              <a:gd name="connsiteY23" fmla="*/ 471478 h 918463"/>
              <a:gd name="connsiteX24" fmla="*/ 0 w 4609323"/>
              <a:gd name="connsiteY24" fmla="*/ 153080 h 91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609323" h="918463" fill="none" extrusionOk="0">
                <a:moveTo>
                  <a:pt x="0" y="153080"/>
                </a:moveTo>
                <a:cubicBezTo>
                  <a:pt x="8892" y="77166"/>
                  <a:pt x="67053" y="-5614"/>
                  <a:pt x="153080" y="0"/>
                </a:cubicBezTo>
                <a:cubicBezTo>
                  <a:pt x="409295" y="-1973"/>
                  <a:pt x="551171" y="12310"/>
                  <a:pt x="777039" y="0"/>
                </a:cubicBezTo>
                <a:cubicBezTo>
                  <a:pt x="1002907" y="-12310"/>
                  <a:pt x="1046741" y="54195"/>
                  <a:pt x="1271902" y="0"/>
                </a:cubicBezTo>
                <a:cubicBezTo>
                  <a:pt x="1497063" y="-54195"/>
                  <a:pt x="1528790" y="27689"/>
                  <a:pt x="1723734" y="0"/>
                </a:cubicBezTo>
                <a:cubicBezTo>
                  <a:pt x="1918678" y="-27689"/>
                  <a:pt x="1935913" y="47415"/>
                  <a:pt x="2132535" y="0"/>
                </a:cubicBezTo>
                <a:cubicBezTo>
                  <a:pt x="2329157" y="-47415"/>
                  <a:pt x="2548503" y="42857"/>
                  <a:pt x="2756494" y="0"/>
                </a:cubicBezTo>
                <a:cubicBezTo>
                  <a:pt x="2964485" y="-42857"/>
                  <a:pt x="3136894" y="25167"/>
                  <a:pt x="3251357" y="0"/>
                </a:cubicBezTo>
                <a:cubicBezTo>
                  <a:pt x="3365820" y="-25167"/>
                  <a:pt x="3543048" y="21232"/>
                  <a:pt x="3746221" y="0"/>
                </a:cubicBezTo>
                <a:cubicBezTo>
                  <a:pt x="3949394" y="-21232"/>
                  <a:pt x="4165502" y="37644"/>
                  <a:pt x="4456243" y="0"/>
                </a:cubicBezTo>
                <a:cubicBezTo>
                  <a:pt x="4529092" y="3946"/>
                  <a:pt x="4623886" y="69945"/>
                  <a:pt x="4609323" y="153080"/>
                </a:cubicBezTo>
                <a:cubicBezTo>
                  <a:pt x="4631000" y="260169"/>
                  <a:pt x="4599370" y="314806"/>
                  <a:pt x="4609323" y="453108"/>
                </a:cubicBezTo>
                <a:cubicBezTo>
                  <a:pt x="4619276" y="591410"/>
                  <a:pt x="4606551" y="623164"/>
                  <a:pt x="4609323" y="765383"/>
                </a:cubicBezTo>
                <a:cubicBezTo>
                  <a:pt x="4612234" y="852445"/>
                  <a:pt x="4555331" y="906140"/>
                  <a:pt x="4456243" y="918463"/>
                </a:cubicBezTo>
                <a:cubicBezTo>
                  <a:pt x="4294666" y="959731"/>
                  <a:pt x="4155415" y="907391"/>
                  <a:pt x="4047443" y="918463"/>
                </a:cubicBezTo>
                <a:cubicBezTo>
                  <a:pt x="3939471" y="929535"/>
                  <a:pt x="3723870" y="849127"/>
                  <a:pt x="3466516" y="918463"/>
                </a:cubicBezTo>
                <a:cubicBezTo>
                  <a:pt x="3209162" y="987799"/>
                  <a:pt x="3089700" y="884694"/>
                  <a:pt x="2842557" y="918463"/>
                </a:cubicBezTo>
                <a:cubicBezTo>
                  <a:pt x="2595414" y="952232"/>
                  <a:pt x="2616169" y="882835"/>
                  <a:pt x="2433756" y="918463"/>
                </a:cubicBezTo>
                <a:cubicBezTo>
                  <a:pt x="2251343" y="954091"/>
                  <a:pt x="2211155" y="897529"/>
                  <a:pt x="2024956" y="918463"/>
                </a:cubicBezTo>
                <a:cubicBezTo>
                  <a:pt x="1838757" y="939397"/>
                  <a:pt x="1652143" y="866766"/>
                  <a:pt x="1444029" y="918463"/>
                </a:cubicBezTo>
                <a:cubicBezTo>
                  <a:pt x="1235915" y="970160"/>
                  <a:pt x="1180245" y="879019"/>
                  <a:pt x="949165" y="918463"/>
                </a:cubicBezTo>
                <a:cubicBezTo>
                  <a:pt x="718085" y="957907"/>
                  <a:pt x="453183" y="883317"/>
                  <a:pt x="153080" y="918463"/>
                </a:cubicBezTo>
                <a:cubicBezTo>
                  <a:pt x="57482" y="921903"/>
                  <a:pt x="10773" y="863840"/>
                  <a:pt x="0" y="765383"/>
                </a:cubicBezTo>
                <a:cubicBezTo>
                  <a:pt x="-4175" y="621237"/>
                  <a:pt x="21119" y="534606"/>
                  <a:pt x="0" y="471478"/>
                </a:cubicBezTo>
                <a:cubicBezTo>
                  <a:pt x="-21119" y="408351"/>
                  <a:pt x="21546" y="255905"/>
                  <a:pt x="0" y="153080"/>
                </a:cubicBezTo>
                <a:close/>
              </a:path>
              <a:path w="4609323" h="918463" stroke="0" extrusionOk="0">
                <a:moveTo>
                  <a:pt x="0" y="153080"/>
                </a:moveTo>
                <a:cubicBezTo>
                  <a:pt x="1335" y="52655"/>
                  <a:pt x="82284" y="-400"/>
                  <a:pt x="153080" y="0"/>
                </a:cubicBezTo>
                <a:cubicBezTo>
                  <a:pt x="285588" y="-25026"/>
                  <a:pt x="406185" y="8818"/>
                  <a:pt x="561880" y="0"/>
                </a:cubicBezTo>
                <a:cubicBezTo>
                  <a:pt x="717575" y="-8818"/>
                  <a:pt x="875937" y="8599"/>
                  <a:pt x="1013713" y="0"/>
                </a:cubicBezTo>
                <a:cubicBezTo>
                  <a:pt x="1151489" y="-8599"/>
                  <a:pt x="1426842" y="11398"/>
                  <a:pt x="1551608" y="0"/>
                </a:cubicBezTo>
                <a:cubicBezTo>
                  <a:pt x="1676374" y="-11398"/>
                  <a:pt x="2009367" y="21259"/>
                  <a:pt x="2132535" y="0"/>
                </a:cubicBezTo>
                <a:cubicBezTo>
                  <a:pt x="2255703" y="-21259"/>
                  <a:pt x="2437024" y="26456"/>
                  <a:pt x="2627399" y="0"/>
                </a:cubicBezTo>
                <a:cubicBezTo>
                  <a:pt x="2817774" y="-26456"/>
                  <a:pt x="3112018" y="28848"/>
                  <a:pt x="3251357" y="0"/>
                </a:cubicBezTo>
                <a:cubicBezTo>
                  <a:pt x="3390696" y="-28848"/>
                  <a:pt x="3614285" y="58324"/>
                  <a:pt x="3789253" y="0"/>
                </a:cubicBezTo>
                <a:cubicBezTo>
                  <a:pt x="3964221" y="-58324"/>
                  <a:pt x="4142205" y="10910"/>
                  <a:pt x="4456243" y="0"/>
                </a:cubicBezTo>
                <a:cubicBezTo>
                  <a:pt x="4534854" y="3307"/>
                  <a:pt x="4592105" y="57089"/>
                  <a:pt x="4609323" y="153080"/>
                </a:cubicBezTo>
                <a:cubicBezTo>
                  <a:pt x="4626738" y="258140"/>
                  <a:pt x="4596761" y="405075"/>
                  <a:pt x="4609323" y="471478"/>
                </a:cubicBezTo>
                <a:cubicBezTo>
                  <a:pt x="4621885" y="537881"/>
                  <a:pt x="4580347" y="628787"/>
                  <a:pt x="4609323" y="765383"/>
                </a:cubicBezTo>
                <a:cubicBezTo>
                  <a:pt x="4605594" y="858992"/>
                  <a:pt x="4547699" y="895251"/>
                  <a:pt x="4456243" y="918463"/>
                </a:cubicBezTo>
                <a:cubicBezTo>
                  <a:pt x="4349646" y="955882"/>
                  <a:pt x="4199397" y="900041"/>
                  <a:pt x="3961379" y="918463"/>
                </a:cubicBezTo>
                <a:cubicBezTo>
                  <a:pt x="3723361" y="936885"/>
                  <a:pt x="3650923" y="875732"/>
                  <a:pt x="3466516" y="918463"/>
                </a:cubicBezTo>
                <a:cubicBezTo>
                  <a:pt x="3282109" y="961194"/>
                  <a:pt x="3185488" y="889961"/>
                  <a:pt x="2971652" y="918463"/>
                </a:cubicBezTo>
                <a:cubicBezTo>
                  <a:pt x="2757816" y="946965"/>
                  <a:pt x="2709386" y="901224"/>
                  <a:pt x="2476788" y="918463"/>
                </a:cubicBezTo>
                <a:cubicBezTo>
                  <a:pt x="2244190" y="935702"/>
                  <a:pt x="2132786" y="914465"/>
                  <a:pt x="1981924" y="918463"/>
                </a:cubicBezTo>
                <a:cubicBezTo>
                  <a:pt x="1831062" y="922461"/>
                  <a:pt x="1617033" y="860756"/>
                  <a:pt x="1400997" y="918463"/>
                </a:cubicBezTo>
                <a:cubicBezTo>
                  <a:pt x="1184961" y="976170"/>
                  <a:pt x="1138414" y="876444"/>
                  <a:pt x="992197" y="918463"/>
                </a:cubicBezTo>
                <a:cubicBezTo>
                  <a:pt x="845980" y="960482"/>
                  <a:pt x="346586" y="827598"/>
                  <a:pt x="153080" y="918463"/>
                </a:cubicBezTo>
                <a:cubicBezTo>
                  <a:pt x="61105" y="917844"/>
                  <a:pt x="-11900" y="859733"/>
                  <a:pt x="0" y="765383"/>
                </a:cubicBezTo>
                <a:cubicBezTo>
                  <a:pt x="-3123" y="642921"/>
                  <a:pt x="7490" y="569594"/>
                  <a:pt x="0" y="446985"/>
                </a:cubicBezTo>
                <a:cubicBezTo>
                  <a:pt x="-7490" y="324376"/>
                  <a:pt x="14303" y="299897"/>
                  <a:pt x="0" y="15308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313644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dirty="0">
                <a:solidFill>
                  <a:schemeClr val="tx1"/>
                </a:solidFill>
                <a:latin typeface="Cabin Sketch" panose="020B0503050202020004" pitchFamily="34" charset="0"/>
              </a:rPr>
              <a:t>Correcta</a:t>
            </a:r>
          </a:p>
        </p:txBody>
      </p:sp>
      <p:sp>
        <p:nvSpPr>
          <p:cNvPr id="6" name="C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3A97BCD-2EDD-4CA7-9F81-98169F39341D}"/>
              </a:ext>
            </a:extLst>
          </p:cNvPr>
          <p:cNvSpPr/>
          <p:nvPr/>
        </p:nvSpPr>
        <p:spPr>
          <a:xfrm>
            <a:off x="4170782" y="4104936"/>
            <a:ext cx="4609323" cy="918463"/>
          </a:xfrm>
          <a:custGeom>
            <a:avLst/>
            <a:gdLst>
              <a:gd name="connsiteX0" fmla="*/ 0 w 4609323"/>
              <a:gd name="connsiteY0" fmla="*/ 153080 h 918463"/>
              <a:gd name="connsiteX1" fmla="*/ 153080 w 4609323"/>
              <a:gd name="connsiteY1" fmla="*/ 0 h 918463"/>
              <a:gd name="connsiteX2" fmla="*/ 777039 w 4609323"/>
              <a:gd name="connsiteY2" fmla="*/ 0 h 918463"/>
              <a:gd name="connsiteX3" fmla="*/ 1271902 w 4609323"/>
              <a:gd name="connsiteY3" fmla="*/ 0 h 918463"/>
              <a:gd name="connsiteX4" fmla="*/ 1723734 w 4609323"/>
              <a:gd name="connsiteY4" fmla="*/ 0 h 918463"/>
              <a:gd name="connsiteX5" fmla="*/ 2132535 w 4609323"/>
              <a:gd name="connsiteY5" fmla="*/ 0 h 918463"/>
              <a:gd name="connsiteX6" fmla="*/ 2756494 w 4609323"/>
              <a:gd name="connsiteY6" fmla="*/ 0 h 918463"/>
              <a:gd name="connsiteX7" fmla="*/ 3251357 w 4609323"/>
              <a:gd name="connsiteY7" fmla="*/ 0 h 918463"/>
              <a:gd name="connsiteX8" fmla="*/ 3746221 w 4609323"/>
              <a:gd name="connsiteY8" fmla="*/ 0 h 918463"/>
              <a:gd name="connsiteX9" fmla="*/ 4456243 w 4609323"/>
              <a:gd name="connsiteY9" fmla="*/ 0 h 918463"/>
              <a:gd name="connsiteX10" fmla="*/ 4609323 w 4609323"/>
              <a:gd name="connsiteY10" fmla="*/ 153080 h 918463"/>
              <a:gd name="connsiteX11" fmla="*/ 4609323 w 4609323"/>
              <a:gd name="connsiteY11" fmla="*/ 453108 h 918463"/>
              <a:gd name="connsiteX12" fmla="*/ 4609323 w 4609323"/>
              <a:gd name="connsiteY12" fmla="*/ 765383 h 918463"/>
              <a:gd name="connsiteX13" fmla="*/ 4456243 w 4609323"/>
              <a:gd name="connsiteY13" fmla="*/ 918463 h 918463"/>
              <a:gd name="connsiteX14" fmla="*/ 4047443 w 4609323"/>
              <a:gd name="connsiteY14" fmla="*/ 918463 h 918463"/>
              <a:gd name="connsiteX15" fmla="*/ 3466516 w 4609323"/>
              <a:gd name="connsiteY15" fmla="*/ 918463 h 918463"/>
              <a:gd name="connsiteX16" fmla="*/ 2842557 w 4609323"/>
              <a:gd name="connsiteY16" fmla="*/ 918463 h 918463"/>
              <a:gd name="connsiteX17" fmla="*/ 2433756 w 4609323"/>
              <a:gd name="connsiteY17" fmla="*/ 918463 h 918463"/>
              <a:gd name="connsiteX18" fmla="*/ 2024956 w 4609323"/>
              <a:gd name="connsiteY18" fmla="*/ 918463 h 918463"/>
              <a:gd name="connsiteX19" fmla="*/ 1444029 w 4609323"/>
              <a:gd name="connsiteY19" fmla="*/ 918463 h 918463"/>
              <a:gd name="connsiteX20" fmla="*/ 949165 w 4609323"/>
              <a:gd name="connsiteY20" fmla="*/ 918463 h 918463"/>
              <a:gd name="connsiteX21" fmla="*/ 153080 w 4609323"/>
              <a:gd name="connsiteY21" fmla="*/ 918463 h 918463"/>
              <a:gd name="connsiteX22" fmla="*/ 0 w 4609323"/>
              <a:gd name="connsiteY22" fmla="*/ 765383 h 918463"/>
              <a:gd name="connsiteX23" fmla="*/ 0 w 4609323"/>
              <a:gd name="connsiteY23" fmla="*/ 471478 h 918463"/>
              <a:gd name="connsiteX24" fmla="*/ 0 w 4609323"/>
              <a:gd name="connsiteY24" fmla="*/ 153080 h 91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609323" h="918463" fill="none" extrusionOk="0">
                <a:moveTo>
                  <a:pt x="0" y="153080"/>
                </a:moveTo>
                <a:cubicBezTo>
                  <a:pt x="8892" y="77166"/>
                  <a:pt x="67053" y="-5614"/>
                  <a:pt x="153080" y="0"/>
                </a:cubicBezTo>
                <a:cubicBezTo>
                  <a:pt x="409295" y="-1973"/>
                  <a:pt x="551171" y="12310"/>
                  <a:pt x="777039" y="0"/>
                </a:cubicBezTo>
                <a:cubicBezTo>
                  <a:pt x="1002907" y="-12310"/>
                  <a:pt x="1046741" y="54195"/>
                  <a:pt x="1271902" y="0"/>
                </a:cubicBezTo>
                <a:cubicBezTo>
                  <a:pt x="1497063" y="-54195"/>
                  <a:pt x="1528790" y="27689"/>
                  <a:pt x="1723734" y="0"/>
                </a:cubicBezTo>
                <a:cubicBezTo>
                  <a:pt x="1918678" y="-27689"/>
                  <a:pt x="1935913" y="47415"/>
                  <a:pt x="2132535" y="0"/>
                </a:cubicBezTo>
                <a:cubicBezTo>
                  <a:pt x="2329157" y="-47415"/>
                  <a:pt x="2548503" y="42857"/>
                  <a:pt x="2756494" y="0"/>
                </a:cubicBezTo>
                <a:cubicBezTo>
                  <a:pt x="2964485" y="-42857"/>
                  <a:pt x="3136894" y="25167"/>
                  <a:pt x="3251357" y="0"/>
                </a:cubicBezTo>
                <a:cubicBezTo>
                  <a:pt x="3365820" y="-25167"/>
                  <a:pt x="3543048" y="21232"/>
                  <a:pt x="3746221" y="0"/>
                </a:cubicBezTo>
                <a:cubicBezTo>
                  <a:pt x="3949394" y="-21232"/>
                  <a:pt x="4165502" y="37644"/>
                  <a:pt x="4456243" y="0"/>
                </a:cubicBezTo>
                <a:cubicBezTo>
                  <a:pt x="4529092" y="3946"/>
                  <a:pt x="4623886" y="69945"/>
                  <a:pt x="4609323" y="153080"/>
                </a:cubicBezTo>
                <a:cubicBezTo>
                  <a:pt x="4631000" y="260169"/>
                  <a:pt x="4599370" y="314806"/>
                  <a:pt x="4609323" y="453108"/>
                </a:cubicBezTo>
                <a:cubicBezTo>
                  <a:pt x="4619276" y="591410"/>
                  <a:pt x="4606551" y="623164"/>
                  <a:pt x="4609323" y="765383"/>
                </a:cubicBezTo>
                <a:cubicBezTo>
                  <a:pt x="4612234" y="852445"/>
                  <a:pt x="4555331" y="906140"/>
                  <a:pt x="4456243" y="918463"/>
                </a:cubicBezTo>
                <a:cubicBezTo>
                  <a:pt x="4294666" y="959731"/>
                  <a:pt x="4155415" y="907391"/>
                  <a:pt x="4047443" y="918463"/>
                </a:cubicBezTo>
                <a:cubicBezTo>
                  <a:pt x="3939471" y="929535"/>
                  <a:pt x="3723870" y="849127"/>
                  <a:pt x="3466516" y="918463"/>
                </a:cubicBezTo>
                <a:cubicBezTo>
                  <a:pt x="3209162" y="987799"/>
                  <a:pt x="3089700" y="884694"/>
                  <a:pt x="2842557" y="918463"/>
                </a:cubicBezTo>
                <a:cubicBezTo>
                  <a:pt x="2595414" y="952232"/>
                  <a:pt x="2616169" y="882835"/>
                  <a:pt x="2433756" y="918463"/>
                </a:cubicBezTo>
                <a:cubicBezTo>
                  <a:pt x="2251343" y="954091"/>
                  <a:pt x="2211155" y="897529"/>
                  <a:pt x="2024956" y="918463"/>
                </a:cubicBezTo>
                <a:cubicBezTo>
                  <a:pt x="1838757" y="939397"/>
                  <a:pt x="1652143" y="866766"/>
                  <a:pt x="1444029" y="918463"/>
                </a:cubicBezTo>
                <a:cubicBezTo>
                  <a:pt x="1235915" y="970160"/>
                  <a:pt x="1180245" y="879019"/>
                  <a:pt x="949165" y="918463"/>
                </a:cubicBezTo>
                <a:cubicBezTo>
                  <a:pt x="718085" y="957907"/>
                  <a:pt x="453183" y="883317"/>
                  <a:pt x="153080" y="918463"/>
                </a:cubicBezTo>
                <a:cubicBezTo>
                  <a:pt x="57482" y="921903"/>
                  <a:pt x="10773" y="863840"/>
                  <a:pt x="0" y="765383"/>
                </a:cubicBezTo>
                <a:cubicBezTo>
                  <a:pt x="-4175" y="621237"/>
                  <a:pt x="21119" y="534606"/>
                  <a:pt x="0" y="471478"/>
                </a:cubicBezTo>
                <a:cubicBezTo>
                  <a:pt x="-21119" y="408351"/>
                  <a:pt x="21546" y="255905"/>
                  <a:pt x="0" y="153080"/>
                </a:cubicBezTo>
                <a:close/>
              </a:path>
              <a:path w="4609323" h="918463" stroke="0" extrusionOk="0">
                <a:moveTo>
                  <a:pt x="0" y="153080"/>
                </a:moveTo>
                <a:cubicBezTo>
                  <a:pt x="1335" y="52655"/>
                  <a:pt x="82284" y="-400"/>
                  <a:pt x="153080" y="0"/>
                </a:cubicBezTo>
                <a:cubicBezTo>
                  <a:pt x="285588" y="-25026"/>
                  <a:pt x="406185" y="8818"/>
                  <a:pt x="561880" y="0"/>
                </a:cubicBezTo>
                <a:cubicBezTo>
                  <a:pt x="717575" y="-8818"/>
                  <a:pt x="875937" y="8599"/>
                  <a:pt x="1013713" y="0"/>
                </a:cubicBezTo>
                <a:cubicBezTo>
                  <a:pt x="1151489" y="-8599"/>
                  <a:pt x="1426842" y="11398"/>
                  <a:pt x="1551608" y="0"/>
                </a:cubicBezTo>
                <a:cubicBezTo>
                  <a:pt x="1676374" y="-11398"/>
                  <a:pt x="2009367" y="21259"/>
                  <a:pt x="2132535" y="0"/>
                </a:cubicBezTo>
                <a:cubicBezTo>
                  <a:pt x="2255703" y="-21259"/>
                  <a:pt x="2437024" y="26456"/>
                  <a:pt x="2627399" y="0"/>
                </a:cubicBezTo>
                <a:cubicBezTo>
                  <a:pt x="2817774" y="-26456"/>
                  <a:pt x="3112018" y="28848"/>
                  <a:pt x="3251357" y="0"/>
                </a:cubicBezTo>
                <a:cubicBezTo>
                  <a:pt x="3390696" y="-28848"/>
                  <a:pt x="3614285" y="58324"/>
                  <a:pt x="3789253" y="0"/>
                </a:cubicBezTo>
                <a:cubicBezTo>
                  <a:pt x="3964221" y="-58324"/>
                  <a:pt x="4142205" y="10910"/>
                  <a:pt x="4456243" y="0"/>
                </a:cubicBezTo>
                <a:cubicBezTo>
                  <a:pt x="4534854" y="3307"/>
                  <a:pt x="4592105" y="57089"/>
                  <a:pt x="4609323" y="153080"/>
                </a:cubicBezTo>
                <a:cubicBezTo>
                  <a:pt x="4626738" y="258140"/>
                  <a:pt x="4596761" y="405075"/>
                  <a:pt x="4609323" y="471478"/>
                </a:cubicBezTo>
                <a:cubicBezTo>
                  <a:pt x="4621885" y="537881"/>
                  <a:pt x="4580347" y="628787"/>
                  <a:pt x="4609323" y="765383"/>
                </a:cubicBezTo>
                <a:cubicBezTo>
                  <a:pt x="4605594" y="858992"/>
                  <a:pt x="4547699" y="895251"/>
                  <a:pt x="4456243" y="918463"/>
                </a:cubicBezTo>
                <a:cubicBezTo>
                  <a:pt x="4349646" y="955882"/>
                  <a:pt x="4199397" y="900041"/>
                  <a:pt x="3961379" y="918463"/>
                </a:cubicBezTo>
                <a:cubicBezTo>
                  <a:pt x="3723361" y="936885"/>
                  <a:pt x="3650923" y="875732"/>
                  <a:pt x="3466516" y="918463"/>
                </a:cubicBezTo>
                <a:cubicBezTo>
                  <a:pt x="3282109" y="961194"/>
                  <a:pt x="3185488" y="889961"/>
                  <a:pt x="2971652" y="918463"/>
                </a:cubicBezTo>
                <a:cubicBezTo>
                  <a:pt x="2757816" y="946965"/>
                  <a:pt x="2709386" y="901224"/>
                  <a:pt x="2476788" y="918463"/>
                </a:cubicBezTo>
                <a:cubicBezTo>
                  <a:pt x="2244190" y="935702"/>
                  <a:pt x="2132786" y="914465"/>
                  <a:pt x="1981924" y="918463"/>
                </a:cubicBezTo>
                <a:cubicBezTo>
                  <a:pt x="1831062" y="922461"/>
                  <a:pt x="1617033" y="860756"/>
                  <a:pt x="1400997" y="918463"/>
                </a:cubicBezTo>
                <a:cubicBezTo>
                  <a:pt x="1184961" y="976170"/>
                  <a:pt x="1138414" y="876444"/>
                  <a:pt x="992197" y="918463"/>
                </a:cubicBezTo>
                <a:cubicBezTo>
                  <a:pt x="845980" y="960482"/>
                  <a:pt x="346586" y="827598"/>
                  <a:pt x="153080" y="918463"/>
                </a:cubicBezTo>
                <a:cubicBezTo>
                  <a:pt x="61105" y="917844"/>
                  <a:pt x="-11900" y="859733"/>
                  <a:pt x="0" y="765383"/>
                </a:cubicBezTo>
                <a:cubicBezTo>
                  <a:pt x="-3123" y="642921"/>
                  <a:pt x="7490" y="569594"/>
                  <a:pt x="0" y="446985"/>
                </a:cubicBezTo>
                <a:cubicBezTo>
                  <a:pt x="-7490" y="324376"/>
                  <a:pt x="14303" y="299897"/>
                  <a:pt x="0" y="15308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313644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dirty="0">
                <a:solidFill>
                  <a:schemeClr val="tx1"/>
                </a:solidFill>
                <a:latin typeface="Cabin Sketch" panose="020B0503050202020004" pitchFamily="34" charset="0"/>
              </a:rPr>
              <a:t>Incorrecta</a:t>
            </a:r>
          </a:p>
        </p:txBody>
      </p:sp>
      <p:sp>
        <p:nvSpPr>
          <p:cNvPr id="7" name="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6AD5F98-F237-4174-B26A-DED8955F7F82}"/>
              </a:ext>
            </a:extLst>
          </p:cNvPr>
          <p:cNvSpPr/>
          <p:nvPr/>
        </p:nvSpPr>
        <p:spPr>
          <a:xfrm>
            <a:off x="4170783" y="5240105"/>
            <a:ext cx="4609323" cy="918463"/>
          </a:xfrm>
          <a:custGeom>
            <a:avLst/>
            <a:gdLst>
              <a:gd name="connsiteX0" fmla="*/ 0 w 4609323"/>
              <a:gd name="connsiteY0" fmla="*/ 153080 h 918463"/>
              <a:gd name="connsiteX1" fmla="*/ 153080 w 4609323"/>
              <a:gd name="connsiteY1" fmla="*/ 0 h 918463"/>
              <a:gd name="connsiteX2" fmla="*/ 777039 w 4609323"/>
              <a:gd name="connsiteY2" fmla="*/ 0 h 918463"/>
              <a:gd name="connsiteX3" fmla="*/ 1271902 w 4609323"/>
              <a:gd name="connsiteY3" fmla="*/ 0 h 918463"/>
              <a:gd name="connsiteX4" fmla="*/ 1723734 w 4609323"/>
              <a:gd name="connsiteY4" fmla="*/ 0 h 918463"/>
              <a:gd name="connsiteX5" fmla="*/ 2132535 w 4609323"/>
              <a:gd name="connsiteY5" fmla="*/ 0 h 918463"/>
              <a:gd name="connsiteX6" fmla="*/ 2756494 w 4609323"/>
              <a:gd name="connsiteY6" fmla="*/ 0 h 918463"/>
              <a:gd name="connsiteX7" fmla="*/ 3251357 w 4609323"/>
              <a:gd name="connsiteY7" fmla="*/ 0 h 918463"/>
              <a:gd name="connsiteX8" fmla="*/ 3746221 w 4609323"/>
              <a:gd name="connsiteY8" fmla="*/ 0 h 918463"/>
              <a:gd name="connsiteX9" fmla="*/ 4456243 w 4609323"/>
              <a:gd name="connsiteY9" fmla="*/ 0 h 918463"/>
              <a:gd name="connsiteX10" fmla="*/ 4609323 w 4609323"/>
              <a:gd name="connsiteY10" fmla="*/ 153080 h 918463"/>
              <a:gd name="connsiteX11" fmla="*/ 4609323 w 4609323"/>
              <a:gd name="connsiteY11" fmla="*/ 453108 h 918463"/>
              <a:gd name="connsiteX12" fmla="*/ 4609323 w 4609323"/>
              <a:gd name="connsiteY12" fmla="*/ 765383 h 918463"/>
              <a:gd name="connsiteX13" fmla="*/ 4456243 w 4609323"/>
              <a:gd name="connsiteY13" fmla="*/ 918463 h 918463"/>
              <a:gd name="connsiteX14" fmla="*/ 4047443 w 4609323"/>
              <a:gd name="connsiteY14" fmla="*/ 918463 h 918463"/>
              <a:gd name="connsiteX15" fmla="*/ 3466516 w 4609323"/>
              <a:gd name="connsiteY15" fmla="*/ 918463 h 918463"/>
              <a:gd name="connsiteX16" fmla="*/ 2842557 w 4609323"/>
              <a:gd name="connsiteY16" fmla="*/ 918463 h 918463"/>
              <a:gd name="connsiteX17" fmla="*/ 2433756 w 4609323"/>
              <a:gd name="connsiteY17" fmla="*/ 918463 h 918463"/>
              <a:gd name="connsiteX18" fmla="*/ 2024956 w 4609323"/>
              <a:gd name="connsiteY18" fmla="*/ 918463 h 918463"/>
              <a:gd name="connsiteX19" fmla="*/ 1444029 w 4609323"/>
              <a:gd name="connsiteY19" fmla="*/ 918463 h 918463"/>
              <a:gd name="connsiteX20" fmla="*/ 949165 w 4609323"/>
              <a:gd name="connsiteY20" fmla="*/ 918463 h 918463"/>
              <a:gd name="connsiteX21" fmla="*/ 153080 w 4609323"/>
              <a:gd name="connsiteY21" fmla="*/ 918463 h 918463"/>
              <a:gd name="connsiteX22" fmla="*/ 0 w 4609323"/>
              <a:gd name="connsiteY22" fmla="*/ 765383 h 918463"/>
              <a:gd name="connsiteX23" fmla="*/ 0 w 4609323"/>
              <a:gd name="connsiteY23" fmla="*/ 471478 h 918463"/>
              <a:gd name="connsiteX24" fmla="*/ 0 w 4609323"/>
              <a:gd name="connsiteY24" fmla="*/ 153080 h 91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609323" h="918463" fill="none" extrusionOk="0">
                <a:moveTo>
                  <a:pt x="0" y="153080"/>
                </a:moveTo>
                <a:cubicBezTo>
                  <a:pt x="8892" y="77166"/>
                  <a:pt x="67053" y="-5614"/>
                  <a:pt x="153080" y="0"/>
                </a:cubicBezTo>
                <a:cubicBezTo>
                  <a:pt x="409295" y="-1973"/>
                  <a:pt x="551171" y="12310"/>
                  <a:pt x="777039" y="0"/>
                </a:cubicBezTo>
                <a:cubicBezTo>
                  <a:pt x="1002907" y="-12310"/>
                  <a:pt x="1046741" y="54195"/>
                  <a:pt x="1271902" y="0"/>
                </a:cubicBezTo>
                <a:cubicBezTo>
                  <a:pt x="1497063" y="-54195"/>
                  <a:pt x="1528790" y="27689"/>
                  <a:pt x="1723734" y="0"/>
                </a:cubicBezTo>
                <a:cubicBezTo>
                  <a:pt x="1918678" y="-27689"/>
                  <a:pt x="1935913" y="47415"/>
                  <a:pt x="2132535" y="0"/>
                </a:cubicBezTo>
                <a:cubicBezTo>
                  <a:pt x="2329157" y="-47415"/>
                  <a:pt x="2548503" y="42857"/>
                  <a:pt x="2756494" y="0"/>
                </a:cubicBezTo>
                <a:cubicBezTo>
                  <a:pt x="2964485" y="-42857"/>
                  <a:pt x="3136894" y="25167"/>
                  <a:pt x="3251357" y="0"/>
                </a:cubicBezTo>
                <a:cubicBezTo>
                  <a:pt x="3365820" y="-25167"/>
                  <a:pt x="3543048" y="21232"/>
                  <a:pt x="3746221" y="0"/>
                </a:cubicBezTo>
                <a:cubicBezTo>
                  <a:pt x="3949394" y="-21232"/>
                  <a:pt x="4165502" y="37644"/>
                  <a:pt x="4456243" y="0"/>
                </a:cubicBezTo>
                <a:cubicBezTo>
                  <a:pt x="4529092" y="3946"/>
                  <a:pt x="4623886" y="69945"/>
                  <a:pt x="4609323" y="153080"/>
                </a:cubicBezTo>
                <a:cubicBezTo>
                  <a:pt x="4631000" y="260169"/>
                  <a:pt x="4599370" y="314806"/>
                  <a:pt x="4609323" y="453108"/>
                </a:cubicBezTo>
                <a:cubicBezTo>
                  <a:pt x="4619276" y="591410"/>
                  <a:pt x="4606551" y="623164"/>
                  <a:pt x="4609323" y="765383"/>
                </a:cubicBezTo>
                <a:cubicBezTo>
                  <a:pt x="4612234" y="852445"/>
                  <a:pt x="4555331" y="906140"/>
                  <a:pt x="4456243" y="918463"/>
                </a:cubicBezTo>
                <a:cubicBezTo>
                  <a:pt x="4294666" y="959731"/>
                  <a:pt x="4155415" y="907391"/>
                  <a:pt x="4047443" y="918463"/>
                </a:cubicBezTo>
                <a:cubicBezTo>
                  <a:pt x="3939471" y="929535"/>
                  <a:pt x="3723870" y="849127"/>
                  <a:pt x="3466516" y="918463"/>
                </a:cubicBezTo>
                <a:cubicBezTo>
                  <a:pt x="3209162" y="987799"/>
                  <a:pt x="3089700" y="884694"/>
                  <a:pt x="2842557" y="918463"/>
                </a:cubicBezTo>
                <a:cubicBezTo>
                  <a:pt x="2595414" y="952232"/>
                  <a:pt x="2616169" y="882835"/>
                  <a:pt x="2433756" y="918463"/>
                </a:cubicBezTo>
                <a:cubicBezTo>
                  <a:pt x="2251343" y="954091"/>
                  <a:pt x="2211155" y="897529"/>
                  <a:pt x="2024956" y="918463"/>
                </a:cubicBezTo>
                <a:cubicBezTo>
                  <a:pt x="1838757" y="939397"/>
                  <a:pt x="1652143" y="866766"/>
                  <a:pt x="1444029" y="918463"/>
                </a:cubicBezTo>
                <a:cubicBezTo>
                  <a:pt x="1235915" y="970160"/>
                  <a:pt x="1180245" y="879019"/>
                  <a:pt x="949165" y="918463"/>
                </a:cubicBezTo>
                <a:cubicBezTo>
                  <a:pt x="718085" y="957907"/>
                  <a:pt x="453183" y="883317"/>
                  <a:pt x="153080" y="918463"/>
                </a:cubicBezTo>
                <a:cubicBezTo>
                  <a:pt x="57482" y="921903"/>
                  <a:pt x="10773" y="863840"/>
                  <a:pt x="0" y="765383"/>
                </a:cubicBezTo>
                <a:cubicBezTo>
                  <a:pt x="-4175" y="621237"/>
                  <a:pt x="21119" y="534606"/>
                  <a:pt x="0" y="471478"/>
                </a:cubicBezTo>
                <a:cubicBezTo>
                  <a:pt x="-21119" y="408351"/>
                  <a:pt x="21546" y="255905"/>
                  <a:pt x="0" y="153080"/>
                </a:cubicBezTo>
                <a:close/>
              </a:path>
              <a:path w="4609323" h="918463" stroke="0" extrusionOk="0">
                <a:moveTo>
                  <a:pt x="0" y="153080"/>
                </a:moveTo>
                <a:cubicBezTo>
                  <a:pt x="1335" y="52655"/>
                  <a:pt x="82284" y="-400"/>
                  <a:pt x="153080" y="0"/>
                </a:cubicBezTo>
                <a:cubicBezTo>
                  <a:pt x="285588" y="-25026"/>
                  <a:pt x="406185" y="8818"/>
                  <a:pt x="561880" y="0"/>
                </a:cubicBezTo>
                <a:cubicBezTo>
                  <a:pt x="717575" y="-8818"/>
                  <a:pt x="875937" y="8599"/>
                  <a:pt x="1013713" y="0"/>
                </a:cubicBezTo>
                <a:cubicBezTo>
                  <a:pt x="1151489" y="-8599"/>
                  <a:pt x="1426842" y="11398"/>
                  <a:pt x="1551608" y="0"/>
                </a:cubicBezTo>
                <a:cubicBezTo>
                  <a:pt x="1676374" y="-11398"/>
                  <a:pt x="2009367" y="21259"/>
                  <a:pt x="2132535" y="0"/>
                </a:cubicBezTo>
                <a:cubicBezTo>
                  <a:pt x="2255703" y="-21259"/>
                  <a:pt x="2437024" y="26456"/>
                  <a:pt x="2627399" y="0"/>
                </a:cubicBezTo>
                <a:cubicBezTo>
                  <a:pt x="2817774" y="-26456"/>
                  <a:pt x="3112018" y="28848"/>
                  <a:pt x="3251357" y="0"/>
                </a:cubicBezTo>
                <a:cubicBezTo>
                  <a:pt x="3390696" y="-28848"/>
                  <a:pt x="3614285" y="58324"/>
                  <a:pt x="3789253" y="0"/>
                </a:cubicBezTo>
                <a:cubicBezTo>
                  <a:pt x="3964221" y="-58324"/>
                  <a:pt x="4142205" y="10910"/>
                  <a:pt x="4456243" y="0"/>
                </a:cubicBezTo>
                <a:cubicBezTo>
                  <a:pt x="4534854" y="3307"/>
                  <a:pt x="4592105" y="57089"/>
                  <a:pt x="4609323" y="153080"/>
                </a:cubicBezTo>
                <a:cubicBezTo>
                  <a:pt x="4626738" y="258140"/>
                  <a:pt x="4596761" y="405075"/>
                  <a:pt x="4609323" y="471478"/>
                </a:cubicBezTo>
                <a:cubicBezTo>
                  <a:pt x="4621885" y="537881"/>
                  <a:pt x="4580347" y="628787"/>
                  <a:pt x="4609323" y="765383"/>
                </a:cubicBezTo>
                <a:cubicBezTo>
                  <a:pt x="4605594" y="858992"/>
                  <a:pt x="4547699" y="895251"/>
                  <a:pt x="4456243" y="918463"/>
                </a:cubicBezTo>
                <a:cubicBezTo>
                  <a:pt x="4349646" y="955882"/>
                  <a:pt x="4199397" y="900041"/>
                  <a:pt x="3961379" y="918463"/>
                </a:cubicBezTo>
                <a:cubicBezTo>
                  <a:pt x="3723361" y="936885"/>
                  <a:pt x="3650923" y="875732"/>
                  <a:pt x="3466516" y="918463"/>
                </a:cubicBezTo>
                <a:cubicBezTo>
                  <a:pt x="3282109" y="961194"/>
                  <a:pt x="3185488" y="889961"/>
                  <a:pt x="2971652" y="918463"/>
                </a:cubicBezTo>
                <a:cubicBezTo>
                  <a:pt x="2757816" y="946965"/>
                  <a:pt x="2709386" y="901224"/>
                  <a:pt x="2476788" y="918463"/>
                </a:cubicBezTo>
                <a:cubicBezTo>
                  <a:pt x="2244190" y="935702"/>
                  <a:pt x="2132786" y="914465"/>
                  <a:pt x="1981924" y="918463"/>
                </a:cubicBezTo>
                <a:cubicBezTo>
                  <a:pt x="1831062" y="922461"/>
                  <a:pt x="1617033" y="860756"/>
                  <a:pt x="1400997" y="918463"/>
                </a:cubicBezTo>
                <a:cubicBezTo>
                  <a:pt x="1184961" y="976170"/>
                  <a:pt x="1138414" y="876444"/>
                  <a:pt x="992197" y="918463"/>
                </a:cubicBezTo>
                <a:cubicBezTo>
                  <a:pt x="845980" y="960482"/>
                  <a:pt x="346586" y="827598"/>
                  <a:pt x="153080" y="918463"/>
                </a:cubicBezTo>
                <a:cubicBezTo>
                  <a:pt x="61105" y="917844"/>
                  <a:pt x="-11900" y="859733"/>
                  <a:pt x="0" y="765383"/>
                </a:cubicBezTo>
                <a:cubicBezTo>
                  <a:pt x="-3123" y="642921"/>
                  <a:pt x="7490" y="569594"/>
                  <a:pt x="0" y="446985"/>
                </a:cubicBezTo>
                <a:cubicBezTo>
                  <a:pt x="-7490" y="324376"/>
                  <a:pt x="14303" y="299897"/>
                  <a:pt x="0" y="15308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313644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dirty="0">
                <a:solidFill>
                  <a:schemeClr val="tx1"/>
                </a:solidFill>
                <a:latin typeface="Cabin Sketch" panose="020B0503050202020004" pitchFamily="34" charset="0"/>
              </a:rPr>
              <a:t>Incorrecta</a:t>
            </a:r>
          </a:p>
        </p:txBody>
      </p:sp>
    </p:spTree>
    <p:extLst>
      <p:ext uri="{BB962C8B-B14F-4D97-AF65-F5344CB8AC3E}">
        <p14:creationId xmlns:p14="http://schemas.microsoft.com/office/powerpoint/2010/main" val="20814158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rush"/>
        <p:sndAc>
          <p:stSnd>
            <p:snd r:embed="rId2" name="SONIDO FONDO PREGUNTA.wav"/>
          </p:stSnd>
        </p:sndAc>
      </p:transition>
    </mc:Choice>
    <mc:Fallback xmlns="">
      <p:transition spd="slow" advClick="0">
        <p:fade/>
        <p:sndAc>
          <p:stSnd>
            <p:snd r:embed="rId5" name="SONIDO FONDO PREGUNT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0683DF-96B6-4E35-A49D-CF6A66AAF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0852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MX" sz="7200" dirty="0">
                <a:latin typeface="Cabin Sketch" panose="020B0503050202020004" pitchFamily="34" charset="0"/>
              </a:rPr>
              <a:t>Sigue intentando </a:t>
            </a:r>
            <a:r>
              <a:rPr lang="es-MX" sz="7200" dirty="0">
                <a:latin typeface="Cabin Sketch" panose="020B0503050202020004" pitchFamily="34" charset="0"/>
                <a:sym typeface="Wingdings" panose="05000000000000000000" pitchFamily="2" charset="2"/>
              </a:rPr>
              <a:t></a:t>
            </a:r>
            <a:endParaRPr lang="es-MX" sz="7200" dirty="0">
              <a:latin typeface="Cabin Sketch" panose="020B0503050202020004" pitchFamily="34" charset="0"/>
            </a:endParaRPr>
          </a:p>
        </p:txBody>
      </p:sp>
      <p:sp>
        <p:nvSpPr>
          <p:cNvPr id="4" name="Rectángulo: esquinas redondeadas 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0FA14AD-33CF-46A2-9ED2-EA0E5E15CE7B}"/>
              </a:ext>
            </a:extLst>
          </p:cNvPr>
          <p:cNvSpPr/>
          <p:nvPr/>
        </p:nvSpPr>
        <p:spPr>
          <a:xfrm>
            <a:off x="8593494" y="5441594"/>
            <a:ext cx="3172408" cy="918463"/>
          </a:xfrm>
          <a:custGeom>
            <a:avLst/>
            <a:gdLst>
              <a:gd name="connsiteX0" fmla="*/ 0 w 3172408"/>
              <a:gd name="connsiteY0" fmla="*/ 153080 h 918463"/>
              <a:gd name="connsiteX1" fmla="*/ 153080 w 3172408"/>
              <a:gd name="connsiteY1" fmla="*/ 0 h 918463"/>
              <a:gd name="connsiteX2" fmla="*/ 669005 w 3172408"/>
              <a:gd name="connsiteY2" fmla="*/ 0 h 918463"/>
              <a:gd name="connsiteX3" fmla="*/ 1242254 w 3172408"/>
              <a:gd name="connsiteY3" fmla="*/ 0 h 918463"/>
              <a:gd name="connsiteX4" fmla="*/ 1815504 w 3172408"/>
              <a:gd name="connsiteY4" fmla="*/ 0 h 918463"/>
              <a:gd name="connsiteX5" fmla="*/ 2302766 w 3172408"/>
              <a:gd name="connsiteY5" fmla="*/ 0 h 918463"/>
              <a:gd name="connsiteX6" fmla="*/ 3019328 w 3172408"/>
              <a:gd name="connsiteY6" fmla="*/ 0 h 918463"/>
              <a:gd name="connsiteX7" fmla="*/ 3172408 w 3172408"/>
              <a:gd name="connsiteY7" fmla="*/ 153080 h 918463"/>
              <a:gd name="connsiteX8" fmla="*/ 3172408 w 3172408"/>
              <a:gd name="connsiteY8" fmla="*/ 465355 h 918463"/>
              <a:gd name="connsiteX9" fmla="*/ 3172408 w 3172408"/>
              <a:gd name="connsiteY9" fmla="*/ 765383 h 918463"/>
              <a:gd name="connsiteX10" fmla="*/ 3019328 w 3172408"/>
              <a:gd name="connsiteY10" fmla="*/ 918463 h 918463"/>
              <a:gd name="connsiteX11" fmla="*/ 2417416 w 3172408"/>
              <a:gd name="connsiteY11" fmla="*/ 918463 h 918463"/>
              <a:gd name="connsiteX12" fmla="*/ 1872829 w 3172408"/>
              <a:gd name="connsiteY12" fmla="*/ 918463 h 918463"/>
              <a:gd name="connsiteX13" fmla="*/ 1242254 w 3172408"/>
              <a:gd name="connsiteY13" fmla="*/ 918463 h 918463"/>
              <a:gd name="connsiteX14" fmla="*/ 697667 w 3172408"/>
              <a:gd name="connsiteY14" fmla="*/ 918463 h 918463"/>
              <a:gd name="connsiteX15" fmla="*/ 153080 w 3172408"/>
              <a:gd name="connsiteY15" fmla="*/ 918463 h 918463"/>
              <a:gd name="connsiteX16" fmla="*/ 0 w 3172408"/>
              <a:gd name="connsiteY16" fmla="*/ 765383 h 918463"/>
              <a:gd name="connsiteX17" fmla="*/ 0 w 3172408"/>
              <a:gd name="connsiteY17" fmla="*/ 453108 h 918463"/>
              <a:gd name="connsiteX18" fmla="*/ 0 w 3172408"/>
              <a:gd name="connsiteY18" fmla="*/ 153080 h 91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172408" h="918463" fill="none" extrusionOk="0">
                <a:moveTo>
                  <a:pt x="0" y="153080"/>
                </a:moveTo>
                <a:cubicBezTo>
                  <a:pt x="2194" y="63301"/>
                  <a:pt x="54009" y="3192"/>
                  <a:pt x="153080" y="0"/>
                </a:cubicBezTo>
                <a:cubicBezTo>
                  <a:pt x="346981" y="-19841"/>
                  <a:pt x="427325" y="31046"/>
                  <a:pt x="669005" y="0"/>
                </a:cubicBezTo>
                <a:cubicBezTo>
                  <a:pt x="910685" y="-31046"/>
                  <a:pt x="957513" y="8067"/>
                  <a:pt x="1242254" y="0"/>
                </a:cubicBezTo>
                <a:cubicBezTo>
                  <a:pt x="1526995" y="-8067"/>
                  <a:pt x="1675565" y="61758"/>
                  <a:pt x="1815504" y="0"/>
                </a:cubicBezTo>
                <a:cubicBezTo>
                  <a:pt x="1955443" y="-61758"/>
                  <a:pt x="2203923" y="25556"/>
                  <a:pt x="2302766" y="0"/>
                </a:cubicBezTo>
                <a:cubicBezTo>
                  <a:pt x="2401609" y="-25556"/>
                  <a:pt x="2763003" y="62724"/>
                  <a:pt x="3019328" y="0"/>
                </a:cubicBezTo>
                <a:cubicBezTo>
                  <a:pt x="3095096" y="-2192"/>
                  <a:pt x="3190807" y="68258"/>
                  <a:pt x="3172408" y="153080"/>
                </a:cubicBezTo>
                <a:cubicBezTo>
                  <a:pt x="3204134" y="303853"/>
                  <a:pt x="3140894" y="369409"/>
                  <a:pt x="3172408" y="465355"/>
                </a:cubicBezTo>
                <a:cubicBezTo>
                  <a:pt x="3203922" y="561302"/>
                  <a:pt x="3157403" y="637739"/>
                  <a:pt x="3172408" y="765383"/>
                </a:cubicBezTo>
                <a:cubicBezTo>
                  <a:pt x="3168919" y="852933"/>
                  <a:pt x="3105563" y="920710"/>
                  <a:pt x="3019328" y="918463"/>
                </a:cubicBezTo>
                <a:cubicBezTo>
                  <a:pt x="2813662" y="960281"/>
                  <a:pt x="2665319" y="898235"/>
                  <a:pt x="2417416" y="918463"/>
                </a:cubicBezTo>
                <a:cubicBezTo>
                  <a:pt x="2169513" y="938691"/>
                  <a:pt x="2004055" y="867729"/>
                  <a:pt x="1872829" y="918463"/>
                </a:cubicBezTo>
                <a:cubicBezTo>
                  <a:pt x="1741603" y="969197"/>
                  <a:pt x="1454586" y="866714"/>
                  <a:pt x="1242254" y="918463"/>
                </a:cubicBezTo>
                <a:cubicBezTo>
                  <a:pt x="1029922" y="970212"/>
                  <a:pt x="944273" y="887332"/>
                  <a:pt x="697667" y="918463"/>
                </a:cubicBezTo>
                <a:cubicBezTo>
                  <a:pt x="451061" y="949594"/>
                  <a:pt x="353722" y="893527"/>
                  <a:pt x="153080" y="918463"/>
                </a:cubicBezTo>
                <a:cubicBezTo>
                  <a:pt x="67585" y="899062"/>
                  <a:pt x="-352" y="857986"/>
                  <a:pt x="0" y="765383"/>
                </a:cubicBezTo>
                <a:cubicBezTo>
                  <a:pt x="-25362" y="650517"/>
                  <a:pt x="34076" y="593677"/>
                  <a:pt x="0" y="453108"/>
                </a:cubicBezTo>
                <a:cubicBezTo>
                  <a:pt x="-34076" y="312539"/>
                  <a:pt x="22931" y="222876"/>
                  <a:pt x="0" y="153080"/>
                </a:cubicBezTo>
                <a:close/>
              </a:path>
              <a:path w="3172408" h="918463" stroke="0" extrusionOk="0">
                <a:moveTo>
                  <a:pt x="0" y="153080"/>
                </a:moveTo>
                <a:cubicBezTo>
                  <a:pt x="1335" y="52655"/>
                  <a:pt x="82284" y="-400"/>
                  <a:pt x="153080" y="0"/>
                </a:cubicBezTo>
                <a:cubicBezTo>
                  <a:pt x="293208" y="-53848"/>
                  <a:pt x="413841" y="25196"/>
                  <a:pt x="640342" y="0"/>
                </a:cubicBezTo>
                <a:cubicBezTo>
                  <a:pt x="866843" y="-25196"/>
                  <a:pt x="949096" y="20265"/>
                  <a:pt x="1156267" y="0"/>
                </a:cubicBezTo>
                <a:cubicBezTo>
                  <a:pt x="1363438" y="-20265"/>
                  <a:pt x="1483350" y="23398"/>
                  <a:pt x="1729516" y="0"/>
                </a:cubicBezTo>
                <a:cubicBezTo>
                  <a:pt x="1975682" y="-23398"/>
                  <a:pt x="2161072" y="43454"/>
                  <a:pt x="2331428" y="0"/>
                </a:cubicBezTo>
                <a:cubicBezTo>
                  <a:pt x="2501784" y="-43454"/>
                  <a:pt x="2696975" y="68117"/>
                  <a:pt x="3019328" y="0"/>
                </a:cubicBezTo>
                <a:cubicBezTo>
                  <a:pt x="3107574" y="1358"/>
                  <a:pt x="3160626" y="67180"/>
                  <a:pt x="3172408" y="153080"/>
                </a:cubicBezTo>
                <a:cubicBezTo>
                  <a:pt x="3175395" y="296627"/>
                  <a:pt x="3170398" y="310976"/>
                  <a:pt x="3172408" y="440862"/>
                </a:cubicBezTo>
                <a:cubicBezTo>
                  <a:pt x="3174418" y="570748"/>
                  <a:pt x="3163239" y="671490"/>
                  <a:pt x="3172408" y="765383"/>
                </a:cubicBezTo>
                <a:cubicBezTo>
                  <a:pt x="3171363" y="847123"/>
                  <a:pt x="3105776" y="933728"/>
                  <a:pt x="3019328" y="918463"/>
                </a:cubicBezTo>
                <a:cubicBezTo>
                  <a:pt x="2869815" y="984099"/>
                  <a:pt x="2693851" y="915858"/>
                  <a:pt x="2446078" y="918463"/>
                </a:cubicBezTo>
                <a:cubicBezTo>
                  <a:pt x="2198305" y="921068"/>
                  <a:pt x="2059167" y="910328"/>
                  <a:pt x="1815504" y="918463"/>
                </a:cubicBezTo>
                <a:cubicBezTo>
                  <a:pt x="1571841" y="926598"/>
                  <a:pt x="1510850" y="872335"/>
                  <a:pt x="1299579" y="918463"/>
                </a:cubicBezTo>
                <a:cubicBezTo>
                  <a:pt x="1088308" y="964591"/>
                  <a:pt x="930979" y="861772"/>
                  <a:pt x="812317" y="918463"/>
                </a:cubicBezTo>
                <a:cubicBezTo>
                  <a:pt x="693655" y="975154"/>
                  <a:pt x="427867" y="847333"/>
                  <a:pt x="153080" y="918463"/>
                </a:cubicBezTo>
                <a:cubicBezTo>
                  <a:pt x="74856" y="919361"/>
                  <a:pt x="-17876" y="843023"/>
                  <a:pt x="0" y="765383"/>
                </a:cubicBezTo>
                <a:cubicBezTo>
                  <a:pt x="-24220" y="617359"/>
                  <a:pt x="32421" y="521081"/>
                  <a:pt x="0" y="459232"/>
                </a:cubicBezTo>
                <a:cubicBezTo>
                  <a:pt x="-32421" y="397383"/>
                  <a:pt x="21621" y="218287"/>
                  <a:pt x="0" y="15308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313644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>
                <a:solidFill>
                  <a:schemeClr val="tx1"/>
                </a:solidFill>
                <a:latin typeface="Cabin Sketch" panose="020B0503050202020004" pitchFamily="34" charset="0"/>
              </a:rPr>
              <a:t>Intentar de nuevo</a:t>
            </a:r>
          </a:p>
        </p:txBody>
      </p:sp>
    </p:spTree>
    <p:extLst>
      <p:ext uri="{BB962C8B-B14F-4D97-AF65-F5344CB8AC3E}">
        <p14:creationId xmlns:p14="http://schemas.microsoft.com/office/powerpoint/2010/main" val="26796267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rush"/>
        <p:sndAc>
          <p:stSnd>
            <p:snd r:embed="rId2" name="SONIDO FALLO.wav"/>
          </p:stSnd>
        </p:sndAc>
      </p:transition>
    </mc:Choice>
    <mc:Fallback xmlns="">
      <p:transition spd="slow" advClick="0">
        <p:fade/>
        <p:sndAc>
          <p:stSnd>
            <p:snd r:embed="rId4" name="SONIDO FALLO.wav"/>
          </p:stSnd>
        </p:sndAc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0683DF-96B6-4E35-A49D-CF6A66AAF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7200" b="1" dirty="0">
                <a:latin typeface="Cabin Sketch" panose="020B0503050202020004" pitchFamily="34" charset="0"/>
              </a:rPr>
              <a:t>14. ¿Aquí va la pregunta?</a:t>
            </a:r>
          </a:p>
        </p:txBody>
      </p:sp>
      <p:sp>
        <p:nvSpPr>
          <p:cNvPr id="4" name="A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0FA14AD-33CF-46A2-9ED2-EA0E5E15CE7B}"/>
              </a:ext>
            </a:extLst>
          </p:cNvPr>
          <p:cNvSpPr/>
          <p:nvPr/>
        </p:nvSpPr>
        <p:spPr>
          <a:xfrm>
            <a:off x="4170783" y="2969768"/>
            <a:ext cx="4609323" cy="918463"/>
          </a:xfrm>
          <a:custGeom>
            <a:avLst/>
            <a:gdLst>
              <a:gd name="connsiteX0" fmla="*/ 0 w 4609323"/>
              <a:gd name="connsiteY0" fmla="*/ 153080 h 918463"/>
              <a:gd name="connsiteX1" fmla="*/ 153080 w 4609323"/>
              <a:gd name="connsiteY1" fmla="*/ 0 h 918463"/>
              <a:gd name="connsiteX2" fmla="*/ 777039 w 4609323"/>
              <a:gd name="connsiteY2" fmla="*/ 0 h 918463"/>
              <a:gd name="connsiteX3" fmla="*/ 1271902 w 4609323"/>
              <a:gd name="connsiteY3" fmla="*/ 0 h 918463"/>
              <a:gd name="connsiteX4" fmla="*/ 1723734 w 4609323"/>
              <a:gd name="connsiteY4" fmla="*/ 0 h 918463"/>
              <a:gd name="connsiteX5" fmla="*/ 2132535 w 4609323"/>
              <a:gd name="connsiteY5" fmla="*/ 0 h 918463"/>
              <a:gd name="connsiteX6" fmla="*/ 2756494 w 4609323"/>
              <a:gd name="connsiteY6" fmla="*/ 0 h 918463"/>
              <a:gd name="connsiteX7" fmla="*/ 3251357 w 4609323"/>
              <a:gd name="connsiteY7" fmla="*/ 0 h 918463"/>
              <a:gd name="connsiteX8" fmla="*/ 3746221 w 4609323"/>
              <a:gd name="connsiteY8" fmla="*/ 0 h 918463"/>
              <a:gd name="connsiteX9" fmla="*/ 4456243 w 4609323"/>
              <a:gd name="connsiteY9" fmla="*/ 0 h 918463"/>
              <a:gd name="connsiteX10" fmla="*/ 4609323 w 4609323"/>
              <a:gd name="connsiteY10" fmla="*/ 153080 h 918463"/>
              <a:gd name="connsiteX11" fmla="*/ 4609323 w 4609323"/>
              <a:gd name="connsiteY11" fmla="*/ 453108 h 918463"/>
              <a:gd name="connsiteX12" fmla="*/ 4609323 w 4609323"/>
              <a:gd name="connsiteY12" fmla="*/ 765383 h 918463"/>
              <a:gd name="connsiteX13" fmla="*/ 4456243 w 4609323"/>
              <a:gd name="connsiteY13" fmla="*/ 918463 h 918463"/>
              <a:gd name="connsiteX14" fmla="*/ 4047443 w 4609323"/>
              <a:gd name="connsiteY14" fmla="*/ 918463 h 918463"/>
              <a:gd name="connsiteX15" fmla="*/ 3466516 w 4609323"/>
              <a:gd name="connsiteY15" fmla="*/ 918463 h 918463"/>
              <a:gd name="connsiteX16" fmla="*/ 2842557 w 4609323"/>
              <a:gd name="connsiteY16" fmla="*/ 918463 h 918463"/>
              <a:gd name="connsiteX17" fmla="*/ 2433756 w 4609323"/>
              <a:gd name="connsiteY17" fmla="*/ 918463 h 918463"/>
              <a:gd name="connsiteX18" fmla="*/ 2024956 w 4609323"/>
              <a:gd name="connsiteY18" fmla="*/ 918463 h 918463"/>
              <a:gd name="connsiteX19" fmla="*/ 1444029 w 4609323"/>
              <a:gd name="connsiteY19" fmla="*/ 918463 h 918463"/>
              <a:gd name="connsiteX20" fmla="*/ 949165 w 4609323"/>
              <a:gd name="connsiteY20" fmla="*/ 918463 h 918463"/>
              <a:gd name="connsiteX21" fmla="*/ 153080 w 4609323"/>
              <a:gd name="connsiteY21" fmla="*/ 918463 h 918463"/>
              <a:gd name="connsiteX22" fmla="*/ 0 w 4609323"/>
              <a:gd name="connsiteY22" fmla="*/ 765383 h 918463"/>
              <a:gd name="connsiteX23" fmla="*/ 0 w 4609323"/>
              <a:gd name="connsiteY23" fmla="*/ 471478 h 918463"/>
              <a:gd name="connsiteX24" fmla="*/ 0 w 4609323"/>
              <a:gd name="connsiteY24" fmla="*/ 153080 h 91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609323" h="918463" fill="none" extrusionOk="0">
                <a:moveTo>
                  <a:pt x="0" y="153080"/>
                </a:moveTo>
                <a:cubicBezTo>
                  <a:pt x="8892" y="77166"/>
                  <a:pt x="67053" y="-5614"/>
                  <a:pt x="153080" y="0"/>
                </a:cubicBezTo>
                <a:cubicBezTo>
                  <a:pt x="409295" y="-1973"/>
                  <a:pt x="551171" y="12310"/>
                  <a:pt x="777039" y="0"/>
                </a:cubicBezTo>
                <a:cubicBezTo>
                  <a:pt x="1002907" y="-12310"/>
                  <a:pt x="1046741" y="54195"/>
                  <a:pt x="1271902" y="0"/>
                </a:cubicBezTo>
                <a:cubicBezTo>
                  <a:pt x="1497063" y="-54195"/>
                  <a:pt x="1528790" y="27689"/>
                  <a:pt x="1723734" y="0"/>
                </a:cubicBezTo>
                <a:cubicBezTo>
                  <a:pt x="1918678" y="-27689"/>
                  <a:pt x="1935913" y="47415"/>
                  <a:pt x="2132535" y="0"/>
                </a:cubicBezTo>
                <a:cubicBezTo>
                  <a:pt x="2329157" y="-47415"/>
                  <a:pt x="2548503" y="42857"/>
                  <a:pt x="2756494" y="0"/>
                </a:cubicBezTo>
                <a:cubicBezTo>
                  <a:pt x="2964485" y="-42857"/>
                  <a:pt x="3136894" y="25167"/>
                  <a:pt x="3251357" y="0"/>
                </a:cubicBezTo>
                <a:cubicBezTo>
                  <a:pt x="3365820" y="-25167"/>
                  <a:pt x="3543048" y="21232"/>
                  <a:pt x="3746221" y="0"/>
                </a:cubicBezTo>
                <a:cubicBezTo>
                  <a:pt x="3949394" y="-21232"/>
                  <a:pt x="4165502" y="37644"/>
                  <a:pt x="4456243" y="0"/>
                </a:cubicBezTo>
                <a:cubicBezTo>
                  <a:pt x="4529092" y="3946"/>
                  <a:pt x="4623886" y="69945"/>
                  <a:pt x="4609323" y="153080"/>
                </a:cubicBezTo>
                <a:cubicBezTo>
                  <a:pt x="4631000" y="260169"/>
                  <a:pt x="4599370" y="314806"/>
                  <a:pt x="4609323" y="453108"/>
                </a:cubicBezTo>
                <a:cubicBezTo>
                  <a:pt x="4619276" y="591410"/>
                  <a:pt x="4606551" y="623164"/>
                  <a:pt x="4609323" y="765383"/>
                </a:cubicBezTo>
                <a:cubicBezTo>
                  <a:pt x="4612234" y="852445"/>
                  <a:pt x="4555331" y="906140"/>
                  <a:pt x="4456243" y="918463"/>
                </a:cubicBezTo>
                <a:cubicBezTo>
                  <a:pt x="4294666" y="959731"/>
                  <a:pt x="4155415" y="907391"/>
                  <a:pt x="4047443" y="918463"/>
                </a:cubicBezTo>
                <a:cubicBezTo>
                  <a:pt x="3939471" y="929535"/>
                  <a:pt x="3723870" y="849127"/>
                  <a:pt x="3466516" y="918463"/>
                </a:cubicBezTo>
                <a:cubicBezTo>
                  <a:pt x="3209162" y="987799"/>
                  <a:pt x="3089700" y="884694"/>
                  <a:pt x="2842557" y="918463"/>
                </a:cubicBezTo>
                <a:cubicBezTo>
                  <a:pt x="2595414" y="952232"/>
                  <a:pt x="2616169" y="882835"/>
                  <a:pt x="2433756" y="918463"/>
                </a:cubicBezTo>
                <a:cubicBezTo>
                  <a:pt x="2251343" y="954091"/>
                  <a:pt x="2211155" y="897529"/>
                  <a:pt x="2024956" y="918463"/>
                </a:cubicBezTo>
                <a:cubicBezTo>
                  <a:pt x="1838757" y="939397"/>
                  <a:pt x="1652143" y="866766"/>
                  <a:pt x="1444029" y="918463"/>
                </a:cubicBezTo>
                <a:cubicBezTo>
                  <a:pt x="1235915" y="970160"/>
                  <a:pt x="1180245" y="879019"/>
                  <a:pt x="949165" y="918463"/>
                </a:cubicBezTo>
                <a:cubicBezTo>
                  <a:pt x="718085" y="957907"/>
                  <a:pt x="453183" y="883317"/>
                  <a:pt x="153080" y="918463"/>
                </a:cubicBezTo>
                <a:cubicBezTo>
                  <a:pt x="57482" y="921903"/>
                  <a:pt x="10773" y="863840"/>
                  <a:pt x="0" y="765383"/>
                </a:cubicBezTo>
                <a:cubicBezTo>
                  <a:pt x="-4175" y="621237"/>
                  <a:pt x="21119" y="534606"/>
                  <a:pt x="0" y="471478"/>
                </a:cubicBezTo>
                <a:cubicBezTo>
                  <a:pt x="-21119" y="408351"/>
                  <a:pt x="21546" y="255905"/>
                  <a:pt x="0" y="153080"/>
                </a:cubicBezTo>
                <a:close/>
              </a:path>
              <a:path w="4609323" h="918463" stroke="0" extrusionOk="0">
                <a:moveTo>
                  <a:pt x="0" y="153080"/>
                </a:moveTo>
                <a:cubicBezTo>
                  <a:pt x="1335" y="52655"/>
                  <a:pt x="82284" y="-400"/>
                  <a:pt x="153080" y="0"/>
                </a:cubicBezTo>
                <a:cubicBezTo>
                  <a:pt x="285588" y="-25026"/>
                  <a:pt x="406185" y="8818"/>
                  <a:pt x="561880" y="0"/>
                </a:cubicBezTo>
                <a:cubicBezTo>
                  <a:pt x="717575" y="-8818"/>
                  <a:pt x="875937" y="8599"/>
                  <a:pt x="1013713" y="0"/>
                </a:cubicBezTo>
                <a:cubicBezTo>
                  <a:pt x="1151489" y="-8599"/>
                  <a:pt x="1426842" y="11398"/>
                  <a:pt x="1551608" y="0"/>
                </a:cubicBezTo>
                <a:cubicBezTo>
                  <a:pt x="1676374" y="-11398"/>
                  <a:pt x="2009367" y="21259"/>
                  <a:pt x="2132535" y="0"/>
                </a:cubicBezTo>
                <a:cubicBezTo>
                  <a:pt x="2255703" y="-21259"/>
                  <a:pt x="2437024" y="26456"/>
                  <a:pt x="2627399" y="0"/>
                </a:cubicBezTo>
                <a:cubicBezTo>
                  <a:pt x="2817774" y="-26456"/>
                  <a:pt x="3112018" y="28848"/>
                  <a:pt x="3251357" y="0"/>
                </a:cubicBezTo>
                <a:cubicBezTo>
                  <a:pt x="3390696" y="-28848"/>
                  <a:pt x="3614285" y="58324"/>
                  <a:pt x="3789253" y="0"/>
                </a:cubicBezTo>
                <a:cubicBezTo>
                  <a:pt x="3964221" y="-58324"/>
                  <a:pt x="4142205" y="10910"/>
                  <a:pt x="4456243" y="0"/>
                </a:cubicBezTo>
                <a:cubicBezTo>
                  <a:pt x="4534854" y="3307"/>
                  <a:pt x="4592105" y="57089"/>
                  <a:pt x="4609323" y="153080"/>
                </a:cubicBezTo>
                <a:cubicBezTo>
                  <a:pt x="4626738" y="258140"/>
                  <a:pt x="4596761" y="405075"/>
                  <a:pt x="4609323" y="471478"/>
                </a:cubicBezTo>
                <a:cubicBezTo>
                  <a:pt x="4621885" y="537881"/>
                  <a:pt x="4580347" y="628787"/>
                  <a:pt x="4609323" y="765383"/>
                </a:cubicBezTo>
                <a:cubicBezTo>
                  <a:pt x="4605594" y="858992"/>
                  <a:pt x="4547699" y="895251"/>
                  <a:pt x="4456243" y="918463"/>
                </a:cubicBezTo>
                <a:cubicBezTo>
                  <a:pt x="4349646" y="955882"/>
                  <a:pt x="4199397" y="900041"/>
                  <a:pt x="3961379" y="918463"/>
                </a:cubicBezTo>
                <a:cubicBezTo>
                  <a:pt x="3723361" y="936885"/>
                  <a:pt x="3650923" y="875732"/>
                  <a:pt x="3466516" y="918463"/>
                </a:cubicBezTo>
                <a:cubicBezTo>
                  <a:pt x="3282109" y="961194"/>
                  <a:pt x="3185488" y="889961"/>
                  <a:pt x="2971652" y="918463"/>
                </a:cubicBezTo>
                <a:cubicBezTo>
                  <a:pt x="2757816" y="946965"/>
                  <a:pt x="2709386" y="901224"/>
                  <a:pt x="2476788" y="918463"/>
                </a:cubicBezTo>
                <a:cubicBezTo>
                  <a:pt x="2244190" y="935702"/>
                  <a:pt x="2132786" y="914465"/>
                  <a:pt x="1981924" y="918463"/>
                </a:cubicBezTo>
                <a:cubicBezTo>
                  <a:pt x="1831062" y="922461"/>
                  <a:pt x="1617033" y="860756"/>
                  <a:pt x="1400997" y="918463"/>
                </a:cubicBezTo>
                <a:cubicBezTo>
                  <a:pt x="1184961" y="976170"/>
                  <a:pt x="1138414" y="876444"/>
                  <a:pt x="992197" y="918463"/>
                </a:cubicBezTo>
                <a:cubicBezTo>
                  <a:pt x="845980" y="960482"/>
                  <a:pt x="346586" y="827598"/>
                  <a:pt x="153080" y="918463"/>
                </a:cubicBezTo>
                <a:cubicBezTo>
                  <a:pt x="61105" y="917844"/>
                  <a:pt x="-11900" y="859733"/>
                  <a:pt x="0" y="765383"/>
                </a:cubicBezTo>
                <a:cubicBezTo>
                  <a:pt x="-3123" y="642921"/>
                  <a:pt x="7490" y="569594"/>
                  <a:pt x="0" y="446985"/>
                </a:cubicBezTo>
                <a:cubicBezTo>
                  <a:pt x="-7490" y="324376"/>
                  <a:pt x="14303" y="299897"/>
                  <a:pt x="0" y="15308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313644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dirty="0">
                <a:solidFill>
                  <a:schemeClr val="tx1"/>
                </a:solidFill>
                <a:latin typeface="Cabin Sketch" panose="020B0503050202020004" pitchFamily="34" charset="0"/>
              </a:rPr>
              <a:t>Incorrecta</a:t>
            </a:r>
          </a:p>
        </p:txBody>
      </p:sp>
      <p:sp>
        <p:nvSpPr>
          <p:cNvPr id="5" name="B">
            <a:hlinkClick r:id="rId3" action="ppaction://hlinksldjump"/>
            <a:extLst>
              <a:ext uri="{FF2B5EF4-FFF2-40B4-BE49-F238E27FC236}">
                <a16:creationId xmlns:a16="http://schemas.microsoft.com/office/drawing/2014/main" id="{B9564877-B313-44FB-95D5-D8159BEB49E5}"/>
              </a:ext>
            </a:extLst>
          </p:cNvPr>
          <p:cNvSpPr/>
          <p:nvPr/>
        </p:nvSpPr>
        <p:spPr>
          <a:xfrm>
            <a:off x="4170782" y="5240104"/>
            <a:ext cx="4609323" cy="918463"/>
          </a:xfrm>
          <a:custGeom>
            <a:avLst/>
            <a:gdLst>
              <a:gd name="connsiteX0" fmla="*/ 0 w 4609323"/>
              <a:gd name="connsiteY0" fmla="*/ 153080 h 918463"/>
              <a:gd name="connsiteX1" fmla="*/ 153080 w 4609323"/>
              <a:gd name="connsiteY1" fmla="*/ 0 h 918463"/>
              <a:gd name="connsiteX2" fmla="*/ 777039 w 4609323"/>
              <a:gd name="connsiteY2" fmla="*/ 0 h 918463"/>
              <a:gd name="connsiteX3" fmla="*/ 1271902 w 4609323"/>
              <a:gd name="connsiteY3" fmla="*/ 0 h 918463"/>
              <a:gd name="connsiteX4" fmla="*/ 1723734 w 4609323"/>
              <a:gd name="connsiteY4" fmla="*/ 0 h 918463"/>
              <a:gd name="connsiteX5" fmla="*/ 2132535 w 4609323"/>
              <a:gd name="connsiteY5" fmla="*/ 0 h 918463"/>
              <a:gd name="connsiteX6" fmla="*/ 2756494 w 4609323"/>
              <a:gd name="connsiteY6" fmla="*/ 0 h 918463"/>
              <a:gd name="connsiteX7" fmla="*/ 3251357 w 4609323"/>
              <a:gd name="connsiteY7" fmla="*/ 0 h 918463"/>
              <a:gd name="connsiteX8" fmla="*/ 3746221 w 4609323"/>
              <a:gd name="connsiteY8" fmla="*/ 0 h 918463"/>
              <a:gd name="connsiteX9" fmla="*/ 4456243 w 4609323"/>
              <a:gd name="connsiteY9" fmla="*/ 0 h 918463"/>
              <a:gd name="connsiteX10" fmla="*/ 4609323 w 4609323"/>
              <a:gd name="connsiteY10" fmla="*/ 153080 h 918463"/>
              <a:gd name="connsiteX11" fmla="*/ 4609323 w 4609323"/>
              <a:gd name="connsiteY11" fmla="*/ 453108 h 918463"/>
              <a:gd name="connsiteX12" fmla="*/ 4609323 w 4609323"/>
              <a:gd name="connsiteY12" fmla="*/ 765383 h 918463"/>
              <a:gd name="connsiteX13" fmla="*/ 4456243 w 4609323"/>
              <a:gd name="connsiteY13" fmla="*/ 918463 h 918463"/>
              <a:gd name="connsiteX14" fmla="*/ 4047443 w 4609323"/>
              <a:gd name="connsiteY14" fmla="*/ 918463 h 918463"/>
              <a:gd name="connsiteX15" fmla="*/ 3466516 w 4609323"/>
              <a:gd name="connsiteY15" fmla="*/ 918463 h 918463"/>
              <a:gd name="connsiteX16" fmla="*/ 2842557 w 4609323"/>
              <a:gd name="connsiteY16" fmla="*/ 918463 h 918463"/>
              <a:gd name="connsiteX17" fmla="*/ 2433756 w 4609323"/>
              <a:gd name="connsiteY17" fmla="*/ 918463 h 918463"/>
              <a:gd name="connsiteX18" fmla="*/ 2024956 w 4609323"/>
              <a:gd name="connsiteY18" fmla="*/ 918463 h 918463"/>
              <a:gd name="connsiteX19" fmla="*/ 1444029 w 4609323"/>
              <a:gd name="connsiteY19" fmla="*/ 918463 h 918463"/>
              <a:gd name="connsiteX20" fmla="*/ 949165 w 4609323"/>
              <a:gd name="connsiteY20" fmla="*/ 918463 h 918463"/>
              <a:gd name="connsiteX21" fmla="*/ 153080 w 4609323"/>
              <a:gd name="connsiteY21" fmla="*/ 918463 h 918463"/>
              <a:gd name="connsiteX22" fmla="*/ 0 w 4609323"/>
              <a:gd name="connsiteY22" fmla="*/ 765383 h 918463"/>
              <a:gd name="connsiteX23" fmla="*/ 0 w 4609323"/>
              <a:gd name="connsiteY23" fmla="*/ 471478 h 918463"/>
              <a:gd name="connsiteX24" fmla="*/ 0 w 4609323"/>
              <a:gd name="connsiteY24" fmla="*/ 153080 h 91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609323" h="918463" fill="none" extrusionOk="0">
                <a:moveTo>
                  <a:pt x="0" y="153080"/>
                </a:moveTo>
                <a:cubicBezTo>
                  <a:pt x="8892" y="77166"/>
                  <a:pt x="67053" y="-5614"/>
                  <a:pt x="153080" y="0"/>
                </a:cubicBezTo>
                <a:cubicBezTo>
                  <a:pt x="409295" y="-1973"/>
                  <a:pt x="551171" y="12310"/>
                  <a:pt x="777039" y="0"/>
                </a:cubicBezTo>
                <a:cubicBezTo>
                  <a:pt x="1002907" y="-12310"/>
                  <a:pt x="1046741" y="54195"/>
                  <a:pt x="1271902" y="0"/>
                </a:cubicBezTo>
                <a:cubicBezTo>
                  <a:pt x="1497063" y="-54195"/>
                  <a:pt x="1528790" y="27689"/>
                  <a:pt x="1723734" y="0"/>
                </a:cubicBezTo>
                <a:cubicBezTo>
                  <a:pt x="1918678" y="-27689"/>
                  <a:pt x="1935913" y="47415"/>
                  <a:pt x="2132535" y="0"/>
                </a:cubicBezTo>
                <a:cubicBezTo>
                  <a:pt x="2329157" y="-47415"/>
                  <a:pt x="2548503" y="42857"/>
                  <a:pt x="2756494" y="0"/>
                </a:cubicBezTo>
                <a:cubicBezTo>
                  <a:pt x="2964485" y="-42857"/>
                  <a:pt x="3136894" y="25167"/>
                  <a:pt x="3251357" y="0"/>
                </a:cubicBezTo>
                <a:cubicBezTo>
                  <a:pt x="3365820" y="-25167"/>
                  <a:pt x="3543048" y="21232"/>
                  <a:pt x="3746221" y="0"/>
                </a:cubicBezTo>
                <a:cubicBezTo>
                  <a:pt x="3949394" y="-21232"/>
                  <a:pt x="4165502" y="37644"/>
                  <a:pt x="4456243" y="0"/>
                </a:cubicBezTo>
                <a:cubicBezTo>
                  <a:pt x="4529092" y="3946"/>
                  <a:pt x="4623886" y="69945"/>
                  <a:pt x="4609323" y="153080"/>
                </a:cubicBezTo>
                <a:cubicBezTo>
                  <a:pt x="4631000" y="260169"/>
                  <a:pt x="4599370" y="314806"/>
                  <a:pt x="4609323" y="453108"/>
                </a:cubicBezTo>
                <a:cubicBezTo>
                  <a:pt x="4619276" y="591410"/>
                  <a:pt x="4606551" y="623164"/>
                  <a:pt x="4609323" y="765383"/>
                </a:cubicBezTo>
                <a:cubicBezTo>
                  <a:pt x="4612234" y="852445"/>
                  <a:pt x="4555331" y="906140"/>
                  <a:pt x="4456243" y="918463"/>
                </a:cubicBezTo>
                <a:cubicBezTo>
                  <a:pt x="4294666" y="959731"/>
                  <a:pt x="4155415" y="907391"/>
                  <a:pt x="4047443" y="918463"/>
                </a:cubicBezTo>
                <a:cubicBezTo>
                  <a:pt x="3939471" y="929535"/>
                  <a:pt x="3723870" y="849127"/>
                  <a:pt x="3466516" y="918463"/>
                </a:cubicBezTo>
                <a:cubicBezTo>
                  <a:pt x="3209162" y="987799"/>
                  <a:pt x="3089700" y="884694"/>
                  <a:pt x="2842557" y="918463"/>
                </a:cubicBezTo>
                <a:cubicBezTo>
                  <a:pt x="2595414" y="952232"/>
                  <a:pt x="2616169" y="882835"/>
                  <a:pt x="2433756" y="918463"/>
                </a:cubicBezTo>
                <a:cubicBezTo>
                  <a:pt x="2251343" y="954091"/>
                  <a:pt x="2211155" y="897529"/>
                  <a:pt x="2024956" y="918463"/>
                </a:cubicBezTo>
                <a:cubicBezTo>
                  <a:pt x="1838757" y="939397"/>
                  <a:pt x="1652143" y="866766"/>
                  <a:pt x="1444029" y="918463"/>
                </a:cubicBezTo>
                <a:cubicBezTo>
                  <a:pt x="1235915" y="970160"/>
                  <a:pt x="1180245" y="879019"/>
                  <a:pt x="949165" y="918463"/>
                </a:cubicBezTo>
                <a:cubicBezTo>
                  <a:pt x="718085" y="957907"/>
                  <a:pt x="453183" y="883317"/>
                  <a:pt x="153080" y="918463"/>
                </a:cubicBezTo>
                <a:cubicBezTo>
                  <a:pt x="57482" y="921903"/>
                  <a:pt x="10773" y="863840"/>
                  <a:pt x="0" y="765383"/>
                </a:cubicBezTo>
                <a:cubicBezTo>
                  <a:pt x="-4175" y="621237"/>
                  <a:pt x="21119" y="534606"/>
                  <a:pt x="0" y="471478"/>
                </a:cubicBezTo>
                <a:cubicBezTo>
                  <a:pt x="-21119" y="408351"/>
                  <a:pt x="21546" y="255905"/>
                  <a:pt x="0" y="153080"/>
                </a:cubicBezTo>
                <a:close/>
              </a:path>
              <a:path w="4609323" h="918463" stroke="0" extrusionOk="0">
                <a:moveTo>
                  <a:pt x="0" y="153080"/>
                </a:moveTo>
                <a:cubicBezTo>
                  <a:pt x="1335" y="52655"/>
                  <a:pt x="82284" y="-400"/>
                  <a:pt x="153080" y="0"/>
                </a:cubicBezTo>
                <a:cubicBezTo>
                  <a:pt x="285588" y="-25026"/>
                  <a:pt x="406185" y="8818"/>
                  <a:pt x="561880" y="0"/>
                </a:cubicBezTo>
                <a:cubicBezTo>
                  <a:pt x="717575" y="-8818"/>
                  <a:pt x="875937" y="8599"/>
                  <a:pt x="1013713" y="0"/>
                </a:cubicBezTo>
                <a:cubicBezTo>
                  <a:pt x="1151489" y="-8599"/>
                  <a:pt x="1426842" y="11398"/>
                  <a:pt x="1551608" y="0"/>
                </a:cubicBezTo>
                <a:cubicBezTo>
                  <a:pt x="1676374" y="-11398"/>
                  <a:pt x="2009367" y="21259"/>
                  <a:pt x="2132535" y="0"/>
                </a:cubicBezTo>
                <a:cubicBezTo>
                  <a:pt x="2255703" y="-21259"/>
                  <a:pt x="2437024" y="26456"/>
                  <a:pt x="2627399" y="0"/>
                </a:cubicBezTo>
                <a:cubicBezTo>
                  <a:pt x="2817774" y="-26456"/>
                  <a:pt x="3112018" y="28848"/>
                  <a:pt x="3251357" y="0"/>
                </a:cubicBezTo>
                <a:cubicBezTo>
                  <a:pt x="3390696" y="-28848"/>
                  <a:pt x="3614285" y="58324"/>
                  <a:pt x="3789253" y="0"/>
                </a:cubicBezTo>
                <a:cubicBezTo>
                  <a:pt x="3964221" y="-58324"/>
                  <a:pt x="4142205" y="10910"/>
                  <a:pt x="4456243" y="0"/>
                </a:cubicBezTo>
                <a:cubicBezTo>
                  <a:pt x="4534854" y="3307"/>
                  <a:pt x="4592105" y="57089"/>
                  <a:pt x="4609323" y="153080"/>
                </a:cubicBezTo>
                <a:cubicBezTo>
                  <a:pt x="4626738" y="258140"/>
                  <a:pt x="4596761" y="405075"/>
                  <a:pt x="4609323" y="471478"/>
                </a:cubicBezTo>
                <a:cubicBezTo>
                  <a:pt x="4621885" y="537881"/>
                  <a:pt x="4580347" y="628787"/>
                  <a:pt x="4609323" y="765383"/>
                </a:cubicBezTo>
                <a:cubicBezTo>
                  <a:pt x="4605594" y="858992"/>
                  <a:pt x="4547699" y="895251"/>
                  <a:pt x="4456243" y="918463"/>
                </a:cubicBezTo>
                <a:cubicBezTo>
                  <a:pt x="4349646" y="955882"/>
                  <a:pt x="4199397" y="900041"/>
                  <a:pt x="3961379" y="918463"/>
                </a:cubicBezTo>
                <a:cubicBezTo>
                  <a:pt x="3723361" y="936885"/>
                  <a:pt x="3650923" y="875732"/>
                  <a:pt x="3466516" y="918463"/>
                </a:cubicBezTo>
                <a:cubicBezTo>
                  <a:pt x="3282109" y="961194"/>
                  <a:pt x="3185488" y="889961"/>
                  <a:pt x="2971652" y="918463"/>
                </a:cubicBezTo>
                <a:cubicBezTo>
                  <a:pt x="2757816" y="946965"/>
                  <a:pt x="2709386" y="901224"/>
                  <a:pt x="2476788" y="918463"/>
                </a:cubicBezTo>
                <a:cubicBezTo>
                  <a:pt x="2244190" y="935702"/>
                  <a:pt x="2132786" y="914465"/>
                  <a:pt x="1981924" y="918463"/>
                </a:cubicBezTo>
                <a:cubicBezTo>
                  <a:pt x="1831062" y="922461"/>
                  <a:pt x="1617033" y="860756"/>
                  <a:pt x="1400997" y="918463"/>
                </a:cubicBezTo>
                <a:cubicBezTo>
                  <a:pt x="1184961" y="976170"/>
                  <a:pt x="1138414" y="876444"/>
                  <a:pt x="992197" y="918463"/>
                </a:cubicBezTo>
                <a:cubicBezTo>
                  <a:pt x="845980" y="960482"/>
                  <a:pt x="346586" y="827598"/>
                  <a:pt x="153080" y="918463"/>
                </a:cubicBezTo>
                <a:cubicBezTo>
                  <a:pt x="61105" y="917844"/>
                  <a:pt x="-11900" y="859733"/>
                  <a:pt x="0" y="765383"/>
                </a:cubicBezTo>
                <a:cubicBezTo>
                  <a:pt x="-3123" y="642921"/>
                  <a:pt x="7490" y="569594"/>
                  <a:pt x="0" y="446985"/>
                </a:cubicBezTo>
                <a:cubicBezTo>
                  <a:pt x="-7490" y="324376"/>
                  <a:pt x="14303" y="299897"/>
                  <a:pt x="0" y="15308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313644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dirty="0">
                <a:solidFill>
                  <a:schemeClr val="tx1"/>
                </a:solidFill>
                <a:latin typeface="Cabin Sketch" panose="020B0503050202020004" pitchFamily="34" charset="0"/>
              </a:rPr>
              <a:t>Correcta</a:t>
            </a:r>
          </a:p>
        </p:txBody>
      </p:sp>
      <p:sp>
        <p:nvSpPr>
          <p:cNvPr id="6" name="C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3A97BCD-2EDD-4CA7-9F81-98169F39341D}"/>
              </a:ext>
            </a:extLst>
          </p:cNvPr>
          <p:cNvSpPr/>
          <p:nvPr/>
        </p:nvSpPr>
        <p:spPr>
          <a:xfrm>
            <a:off x="4170782" y="4104936"/>
            <a:ext cx="4609323" cy="918463"/>
          </a:xfrm>
          <a:custGeom>
            <a:avLst/>
            <a:gdLst>
              <a:gd name="connsiteX0" fmla="*/ 0 w 4609323"/>
              <a:gd name="connsiteY0" fmla="*/ 153080 h 918463"/>
              <a:gd name="connsiteX1" fmla="*/ 153080 w 4609323"/>
              <a:gd name="connsiteY1" fmla="*/ 0 h 918463"/>
              <a:gd name="connsiteX2" fmla="*/ 777039 w 4609323"/>
              <a:gd name="connsiteY2" fmla="*/ 0 h 918463"/>
              <a:gd name="connsiteX3" fmla="*/ 1271902 w 4609323"/>
              <a:gd name="connsiteY3" fmla="*/ 0 h 918463"/>
              <a:gd name="connsiteX4" fmla="*/ 1723734 w 4609323"/>
              <a:gd name="connsiteY4" fmla="*/ 0 h 918463"/>
              <a:gd name="connsiteX5" fmla="*/ 2132535 w 4609323"/>
              <a:gd name="connsiteY5" fmla="*/ 0 h 918463"/>
              <a:gd name="connsiteX6" fmla="*/ 2756494 w 4609323"/>
              <a:gd name="connsiteY6" fmla="*/ 0 h 918463"/>
              <a:gd name="connsiteX7" fmla="*/ 3251357 w 4609323"/>
              <a:gd name="connsiteY7" fmla="*/ 0 h 918463"/>
              <a:gd name="connsiteX8" fmla="*/ 3746221 w 4609323"/>
              <a:gd name="connsiteY8" fmla="*/ 0 h 918463"/>
              <a:gd name="connsiteX9" fmla="*/ 4456243 w 4609323"/>
              <a:gd name="connsiteY9" fmla="*/ 0 h 918463"/>
              <a:gd name="connsiteX10" fmla="*/ 4609323 w 4609323"/>
              <a:gd name="connsiteY10" fmla="*/ 153080 h 918463"/>
              <a:gd name="connsiteX11" fmla="*/ 4609323 w 4609323"/>
              <a:gd name="connsiteY11" fmla="*/ 453108 h 918463"/>
              <a:gd name="connsiteX12" fmla="*/ 4609323 w 4609323"/>
              <a:gd name="connsiteY12" fmla="*/ 765383 h 918463"/>
              <a:gd name="connsiteX13" fmla="*/ 4456243 w 4609323"/>
              <a:gd name="connsiteY13" fmla="*/ 918463 h 918463"/>
              <a:gd name="connsiteX14" fmla="*/ 4047443 w 4609323"/>
              <a:gd name="connsiteY14" fmla="*/ 918463 h 918463"/>
              <a:gd name="connsiteX15" fmla="*/ 3466516 w 4609323"/>
              <a:gd name="connsiteY15" fmla="*/ 918463 h 918463"/>
              <a:gd name="connsiteX16" fmla="*/ 2842557 w 4609323"/>
              <a:gd name="connsiteY16" fmla="*/ 918463 h 918463"/>
              <a:gd name="connsiteX17" fmla="*/ 2433756 w 4609323"/>
              <a:gd name="connsiteY17" fmla="*/ 918463 h 918463"/>
              <a:gd name="connsiteX18" fmla="*/ 2024956 w 4609323"/>
              <a:gd name="connsiteY18" fmla="*/ 918463 h 918463"/>
              <a:gd name="connsiteX19" fmla="*/ 1444029 w 4609323"/>
              <a:gd name="connsiteY19" fmla="*/ 918463 h 918463"/>
              <a:gd name="connsiteX20" fmla="*/ 949165 w 4609323"/>
              <a:gd name="connsiteY20" fmla="*/ 918463 h 918463"/>
              <a:gd name="connsiteX21" fmla="*/ 153080 w 4609323"/>
              <a:gd name="connsiteY21" fmla="*/ 918463 h 918463"/>
              <a:gd name="connsiteX22" fmla="*/ 0 w 4609323"/>
              <a:gd name="connsiteY22" fmla="*/ 765383 h 918463"/>
              <a:gd name="connsiteX23" fmla="*/ 0 w 4609323"/>
              <a:gd name="connsiteY23" fmla="*/ 471478 h 918463"/>
              <a:gd name="connsiteX24" fmla="*/ 0 w 4609323"/>
              <a:gd name="connsiteY24" fmla="*/ 153080 h 91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609323" h="918463" fill="none" extrusionOk="0">
                <a:moveTo>
                  <a:pt x="0" y="153080"/>
                </a:moveTo>
                <a:cubicBezTo>
                  <a:pt x="8892" y="77166"/>
                  <a:pt x="67053" y="-5614"/>
                  <a:pt x="153080" y="0"/>
                </a:cubicBezTo>
                <a:cubicBezTo>
                  <a:pt x="409295" y="-1973"/>
                  <a:pt x="551171" y="12310"/>
                  <a:pt x="777039" y="0"/>
                </a:cubicBezTo>
                <a:cubicBezTo>
                  <a:pt x="1002907" y="-12310"/>
                  <a:pt x="1046741" y="54195"/>
                  <a:pt x="1271902" y="0"/>
                </a:cubicBezTo>
                <a:cubicBezTo>
                  <a:pt x="1497063" y="-54195"/>
                  <a:pt x="1528790" y="27689"/>
                  <a:pt x="1723734" y="0"/>
                </a:cubicBezTo>
                <a:cubicBezTo>
                  <a:pt x="1918678" y="-27689"/>
                  <a:pt x="1935913" y="47415"/>
                  <a:pt x="2132535" y="0"/>
                </a:cubicBezTo>
                <a:cubicBezTo>
                  <a:pt x="2329157" y="-47415"/>
                  <a:pt x="2548503" y="42857"/>
                  <a:pt x="2756494" y="0"/>
                </a:cubicBezTo>
                <a:cubicBezTo>
                  <a:pt x="2964485" y="-42857"/>
                  <a:pt x="3136894" y="25167"/>
                  <a:pt x="3251357" y="0"/>
                </a:cubicBezTo>
                <a:cubicBezTo>
                  <a:pt x="3365820" y="-25167"/>
                  <a:pt x="3543048" y="21232"/>
                  <a:pt x="3746221" y="0"/>
                </a:cubicBezTo>
                <a:cubicBezTo>
                  <a:pt x="3949394" y="-21232"/>
                  <a:pt x="4165502" y="37644"/>
                  <a:pt x="4456243" y="0"/>
                </a:cubicBezTo>
                <a:cubicBezTo>
                  <a:pt x="4529092" y="3946"/>
                  <a:pt x="4623886" y="69945"/>
                  <a:pt x="4609323" y="153080"/>
                </a:cubicBezTo>
                <a:cubicBezTo>
                  <a:pt x="4631000" y="260169"/>
                  <a:pt x="4599370" y="314806"/>
                  <a:pt x="4609323" y="453108"/>
                </a:cubicBezTo>
                <a:cubicBezTo>
                  <a:pt x="4619276" y="591410"/>
                  <a:pt x="4606551" y="623164"/>
                  <a:pt x="4609323" y="765383"/>
                </a:cubicBezTo>
                <a:cubicBezTo>
                  <a:pt x="4612234" y="852445"/>
                  <a:pt x="4555331" y="906140"/>
                  <a:pt x="4456243" y="918463"/>
                </a:cubicBezTo>
                <a:cubicBezTo>
                  <a:pt x="4294666" y="959731"/>
                  <a:pt x="4155415" y="907391"/>
                  <a:pt x="4047443" y="918463"/>
                </a:cubicBezTo>
                <a:cubicBezTo>
                  <a:pt x="3939471" y="929535"/>
                  <a:pt x="3723870" y="849127"/>
                  <a:pt x="3466516" y="918463"/>
                </a:cubicBezTo>
                <a:cubicBezTo>
                  <a:pt x="3209162" y="987799"/>
                  <a:pt x="3089700" y="884694"/>
                  <a:pt x="2842557" y="918463"/>
                </a:cubicBezTo>
                <a:cubicBezTo>
                  <a:pt x="2595414" y="952232"/>
                  <a:pt x="2616169" y="882835"/>
                  <a:pt x="2433756" y="918463"/>
                </a:cubicBezTo>
                <a:cubicBezTo>
                  <a:pt x="2251343" y="954091"/>
                  <a:pt x="2211155" y="897529"/>
                  <a:pt x="2024956" y="918463"/>
                </a:cubicBezTo>
                <a:cubicBezTo>
                  <a:pt x="1838757" y="939397"/>
                  <a:pt x="1652143" y="866766"/>
                  <a:pt x="1444029" y="918463"/>
                </a:cubicBezTo>
                <a:cubicBezTo>
                  <a:pt x="1235915" y="970160"/>
                  <a:pt x="1180245" y="879019"/>
                  <a:pt x="949165" y="918463"/>
                </a:cubicBezTo>
                <a:cubicBezTo>
                  <a:pt x="718085" y="957907"/>
                  <a:pt x="453183" y="883317"/>
                  <a:pt x="153080" y="918463"/>
                </a:cubicBezTo>
                <a:cubicBezTo>
                  <a:pt x="57482" y="921903"/>
                  <a:pt x="10773" y="863840"/>
                  <a:pt x="0" y="765383"/>
                </a:cubicBezTo>
                <a:cubicBezTo>
                  <a:pt x="-4175" y="621237"/>
                  <a:pt x="21119" y="534606"/>
                  <a:pt x="0" y="471478"/>
                </a:cubicBezTo>
                <a:cubicBezTo>
                  <a:pt x="-21119" y="408351"/>
                  <a:pt x="21546" y="255905"/>
                  <a:pt x="0" y="153080"/>
                </a:cubicBezTo>
                <a:close/>
              </a:path>
              <a:path w="4609323" h="918463" stroke="0" extrusionOk="0">
                <a:moveTo>
                  <a:pt x="0" y="153080"/>
                </a:moveTo>
                <a:cubicBezTo>
                  <a:pt x="1335" y="52655"/>
                  <a:pt x="82284" y="-400"/>
                  <a:pt x="153080" y="0"/>
                </a:cubicBezTo>
                <a:cubicBezTo>
                  <a:pt x="285588" y="-25026"/>
                  <a:pt x="406185" y="8818"/>
                  <a:pt x="561880" y="0"/>
                </a:cubicBezTo>
                <a:cubicBezTo>
                  <a:pt x="717575" y="-8818"/>
                  <a:pt x="875937" y="8599"/>
                  <a:pt x="1013713" y="0"/>
                </a:cubicBezTo>
                <a:cubicBezTo>
                  <a:pt x="1151489" y="-8599"/>
                  <a:pt x="1426842" y="11398"/>
                  <a:pt x="1551608" y="0"/>
                </a:cubicBezTo>
                <a:cubicBezTo>
                  <a:pt x="1676374" y="-11398"/>
                  <a:pt x="2009367" y="21259"/>
                  <a:pt x="2132535" y="0"/>
                </a:cubicBezTo>
                <a:cubicBezTo>
                  <a:pt x="2255703" y="-21259"/>
                  <a:pt x="2437024" y="26456"/>
                  <a:pt x="2627399" y="0"/>
                </a:cubicBezTo>
                <a:cubicBezTo>
                  <a:pt x="2817774" y="-26456"/>
                  <a:pt x="3112018" y="28848"/>
                  <a:pt x="3251357" y="0"/>
                </a:cubicBezTo>
                <a:cubicBezTo>
                  <a:pt x="3390696" y="-28848"/>
                  <a:pt x="3614285" y="58324"/>
                  <a:pt x="3789253" y="0"/>
                </a:cubicBezTo>
                <a:cubicBezTo>
                  <a:pt x="3964221" y="-58324"/>
                  <a:pt x="4142205" y="10910"/>
                  <a:pt x="4456243" y="0"/>
                </a:cubicBezTo>
                <a:cubicBezTo>
                  <a:pt x="4534854" y="3307"/>
                  <a:pt x="4592105" y="57089"/>
                  <a:pt x="4609323" y="153080"/>
                </a:cubicBezTo>
                <a:cubicBezTo>
                  <a:pt x="4626738" y="258140"/>
                  <a:pt x="4596761" y="405075"/>
                  <a:pt x="4609323" y="471478"/>
                </a:cubicBezTo>
                <a:cubicBezTo>
                  <a:pt x="4621885" y="537881"/>
                  <a:pt x="4580347" y="628787"/>
                  <a:pt x="4609323" y="765383"/>
                </a:cubicBezTo>
                <a:cubicBezTo>
                  <a:pt x="4605594" y="858992"/>
                  <a:pt x="4547699" y="895251"/>
                  <a:pt x="4456243" y="918463"/>
                </a:cubicBezTo>
                <a:cubicBezTo>
                  <a:pt x="4349646" y="955882"/>
                  <a:pt x="4199397" y="900041"/>
                  <a:pt x="3961379" y="918463"/>
                </a:cubicBezTo>
                <a:cubicBezTo>
                  <a:pt x="3723361" y="936885"/>
                  <a:pt x="3650923" y="875732"/>
                  <a:pt x="3466516" y="918463"/>
                </a:cubicBezTo>
                <a:cubicBezTo>
                  <a:pt x="3282109" y="961194"/>
                  <a:pt x="3185488" y="889961"/>
                  <a:pt x="2971652" y="918463"/>
                </a:cubicBezTo>
                <a:cubicBezTo>
                  <a:pt x="2757816" y="946965"/>
                  <a:pt x="2709386" y="901224"/>
                  <a:pt x="2476788" y="918463"/>
                </a:cubicBezTo>
                <a:cubicBezTo>
                  <a:pt x="2244190" y="935702"/>
                  <a:pt x="2132786" y="914465"/>
                  <a:pt x="1981924" y="918463"/>
                </a:cubicBezTo>
                <a:cubicBezTo>
                  <a:pt x="1831062" y="922461"/>
                  <a:pt x="1617033" y="860756"/>
                  <a:pt x="1400997" y="918463"/>
                </a:cubicBezTo>
                <a:cubicBezTo>
                  <a:pt x="1184961" y="976170"/>
                  <a:pt x="1138414" y="876444"/>
                  <a:pt x="992197" y="918463"/>
                </a:cubicBezTo>
                <a:cubicBezTo>
                  <a:pt x="845980" y="960482"/>
                  <a:pt x="346586" y="827598"/>
                  <a:pt x="153080" y="918463"/>
                </a:cubicBezTo>
                <a:cubicBezTo>
                  <a:pt x="61105" y="917844"/>
                  <a:pt x="-11900" y="859733"/>
                  <a:pt x="0" y="765383"/>
                </a:cubicBezTo>
                <a:cubicBezTo>
                  <a:pt x="-3123" y="642921"/>
                  <a:pt x="7490" y="569594"/>
                  <a:pt x="0" y="446985"/>
                </a:cubicBezTo>
                <a:cubicBezTo>
                  <a:pt x="-7490" y="324376"/>
                  <a:pt x="14303" y="299897"/>
                  <a:pt x="0" y="15308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313644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dirty="0">
                <a:solidFill>
                  <a:schemeClr val="tx1"/>
                </a:solidFill>
                <a:latin typeface="Cabin Sketch" panose="020B0503050202020004" pitchFamily="34" charset="0"/>
              </a:rPr>
              <a:t>Incorrecta</a:t>
            </a:r>
          </a:p>
        </p:txBody>
      </p:sp>
      <p:sp>
        <p:nvSpPr>
          <p:cNvPr id="7" name="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6AD5F98-F237-4174-B26A-DED8955F7F82}"/>
              </a:ext>
            </a:extLst>
          </p:cNvPr>
          <p:cNvSpPr/>
          <p:nvPr/>
        </p:nvSpPr>
        <p:spPr>
          <a:xfrm>
            <a:off x="4170782" y="1834600"/>
            <a:ext cx="4609323" cy="918463"/>
          </a:xfrm>
          <a:custGeom>
            <a:avLst/>
            <a:gdLst>
              <a:gd name="connsiteX0" fmla="*/ 0 w 4609323"/>
              <a:gd name="connsiteY0" fmla="*/ 153080 h 918463"/>
              <a:gd name="connsiteX1" fmla="*/ 153080 w 4609323"/>
              <a:gd name="connsiteY1" fmla="*/ 0 h 918463"/>
              <a:gd name="connsiteX2" fmla="*/ 777039 w 4609323"/>
              <a:gd name="connsiteY2" fmla="*/ 0 h 918463"/>
              <a:gd name="connsiteX3" fmla="*/ 1271902 w 4609323"/>
              <a:gd name="connsiteY3" fmla="*/ 0 h 918463"/>
              <a:gd name="connsiteX4" fmla="*/ 1723734 w 4609323"/>
              <a:gd name="connsiteY4" fmla="*/ 0 h 918463"/>
              <a:gd name="connsiteX5" fmla="*/ 2132535 w 4609323"/>
              <a:gd name="connsiteY5" fmla="*/ 0 h 918463"/>
              <a:gd name="connsiteX6" fmla="*/ 2756494 w 4609323"/>
              <a:gd name="connsiteY6" fmla="*/ 0 h 918463"/>
              <a:gd name="connsiteX7" fmla="*/ 3251357 w 4609323"/>
              <a:gd name="connsiteY7" fmla="*/ 0 h 918463"/>
              <a:gd name="connsiteX8" fmla="*/ 3746221 w 4609323"/>
              <a:gd name="connsiteY8" fmla="*/ 0 h 918463"/>
              <a:gd name="connsiteX9" fmla="*/ 4456243 w 4609323"/>
              <a:gd name="connsiteY9" fmla="*/ 0 h 918463"/>
              <a:gd name="connsiteX10" fmla="*/ 4609323 w 4609323"/>
              <a:gd name="connsiteY10" fmla="*/ 153080 h 918463"/>
              <a:gd name="connsiteX11" fmla="*/ 4609323 w 4609323"/>
              <a:gd name="connsiteY11" fmla="*/ 453108 h 918463"/>
              <a:gd name="connsiteX12" fmla="*/ 4609323 w 4609323"/>
              <a:gd name="connsiteY12" fmla="*/ 765383 h 918463"/>
              <a:gd name="connsiteX13" fmla="*/ 4456243 w 4609323"/>
              <a:gd name="connsiteY13" fmla="*/ 918463 h 918463"/>
              <a:gd name="connsiteX14" fmla="*/ 4047443 w 4609323"/>
              <a:gd name="connsiteY14" fmla="*/ 918463 h 918463"/>
              <a:gd name="connsiteX15" fmla="*/ 3466516 w 4609323"/>
              <a:gd name="connsiteY15" fmla="*/ 918463 h 918463"/>
              <a:gd name="connsiteX16" fmla="*/ 2842557 w 4609323"/>
              <a:gd name="connsiteY16" fmla="*/ 918463 h 918463"/>
              <a:gd name="connsiteX17" fmla="*/ 2433756 w 4609323"/>
              <a:gd name="connsiteY17" fmla="*/ 918463 h 918463"/>
              <a:gd name="connsiteX18" fmla="*/ 2024956 w 4609323"/>
              <a:gd name="connsiteY18" fmla="*/ 918463 h 918463"/>
              <a:gd name="connsiteX19" fmla="*/ 1444029 w 4609323"/>
              <a:gd name="connsiteY19" fmla="*/ 918463 h 918463"/>
              <a:gd name="connsiteX20" fmla="*/ 949165 w 4609323"/>
              <a:gd name="connsiteY20" fmla="*/ 918463 h 918463"/>
              <a:gd name="connsiteX21" fmla="*/ 153080 w 4609323"/>
              <a:gd name="connsiteY21" fmla="*/ 918463 h 918463"/>
              <a:gd name="connsiteX22" fmla="*/ 0 w 4609323"/>
              <a:gd name="connsiteY22" fmla="*/ 765383 h 918463"/>
              <a:gd name="connsiteX23" fmla="*/ 0 w 4609323"/>
              <a:gd name="connsiteY23" fmla="*/ 471478 h 918463"/>
              <a:gd name="connsiteX24" fmla="*/ 0 w 4609323"/>
              <a:gd name="connsiteY24" fmla="*/ 153080 h 91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609323" h="918463" fill="none" extrusionOk="0">
                <a:moveTo>
                  <a:pt x="0" y="153080"/>
                </a:moveTo>
                <a:cubicBezTo>
                  <a:pt x="8892" y="77166"/>
                  <a:pt x="67053" y="-5614"/>
                  <a:pt x="153080" y="0"/>
                </a:cubicBezTo>
                <a:cubicBezTo>
                  <a:pt x="409295" y="-1973"/>
                  <a:pt x="551171" y="12310"/>
                  <a:pt x="777039" y="0"/>
                </a:cubicBezTo>
                <a:cubicBezTo>
                  <a:pt x="1002907" y="-12310"/>
                  <a:pt x="1046741" y="54195"/>
                  <a:pt x="1271902" y="0"/>
                </a:cubicBezTo>
                <a:cubicBezTo>
                  <a:pt x="1497063" y="-54195"/>
                  <a:pt x="1528790" y="27689"/>
                  <a:pt x="1723734" y="0"/>
                </a:cubicBezTo>
                <a:cubicBezTo>
                  <a:pt x="1918678" y="-27689"/>
                  <a:pt x="1935913" y="47415"/>
                  <a:pt x="2132535" y="0"/>
                </a:cubicBezTo>
                <a:cubicBezTo>
                  <a:pt x="2329157" y="-47415"/>
                  <a:pt x="2548503" y="42857"/>
                  <a:pt x="2756494" y="0"/>
                </a:cubicBezTo>
                <a:cubicBezTo>
                  <a:pt x="2964485" y="-42857"/>
                  <a:pt x="3136894" y="25167"/>
                  <a:pt x="3251357" y="0"/>
                </a:cubicBezTo>
                <a:cubicBezTo>
                  <a:pt x="3365820" y="-25167"/>
                  <a:pt x="3543048" y="21232"/>
                  <a:pt x="3746221" y="0"/>
                </a:cubicBezTo>
                <a:cubicBezTo>
                  <a:pt x="3949394" y="-21232"/>
                  <a:pt x="4165502" y="37644"/>
                  <a:pt x="4456243" y="0"/>
                </a:cubicBezTo>
                <a:cubicBezTo>
                  <a:pt x="4529092" y="3946"/>
                  <a:pt x="4623886" y="69945"/>
                  <a:pt x="4609323" y="153080"/>
                </a:cubicBezTo>
                <a:cubicBezTo>
                  <a:pt x="4631000" y="260169"/>
                  <a:pt x="4599370" y="314806"/>
                  <a:pt x="4609323" y="453108"/>
                </a:cubicBezTo>
                <a:cubicBezTo>
                  <a:pt x="4619276" y="591410"/>
                  <a:pt x="4606551" y="623164"/>
                  <a:pt x="4609323" y="765383"/>
                </a:cubicBezTo>
                <a:cubicBezTo>
                  <a:pt x="4612234" y="852445"/>
                  <a:pt x="4555331" y="906140"/>
                  <a:pt x="4456243" y="918463"/>
                </a:cubicBezTo>
                <a:cubicBezTo>
                  <a:pt x="4294666" y="959731"/>
                  <a:pt x="4155415" y="907391"/>
                  <a:pt x="4047443" y="918463"/>
                </a:cubicBezTo>
                <a:cubicBezTo>
                  <a:pt x="3939471" y="929535"/>
                  <a:pt x="3723870" y="849127"/>
                  <a:pt x="3466516" y="918463"/>
                </a:cubicBezTo>
                <a:cubicBezTo>
                  <a:pt x="3209162" y="987799"/>
                  <a:pt x="3089700" y="884694"/>
                  <a:pt x="2842557" y="918463"/>
                </a:cubicBezTo>
                <a:cubicBezTo>
                  <a:pt x="2595414" y="952232"/>
                  <a:pt x="2616169" y="882835"/>
                  <a:pt x="2433756" y="918463"/>
                </a:cubicBezTo>
                <a:cubicBezTo>
                  <a:pt x="2251343" y="954091"/>
                  <a:pt x="2211155" y="897529"/>
                  <a:pt x="2024956" y="918463"/>
                </a:cubicBezTo>
                <a:cubicBezTo>
                  <a:pt x="1838757" y="939397"/>
                  <a:pt x="1652143" y="866766"/>
                  <a:pt x="1444029" y="918463"/>
                </a:cubicBezTo>
                <a:cubicBezTo>
                  <a:pt x="1235915" y="970160"/>
                  <a:pt x="1180245" y="879019"/>
                  <a:pt x="949165" y="918463"/>
                </a:cubicBezTo>
                <a:cubicBezTo>
                  <a:pt x="718085" y="957907"/>
                  <a:pt x="453183" y="883317"/>
                  <a:pt x="153080" y="918463"/>
                </a:cubicBezTo>
                <a:cubicBezTo>
                  <a:pt x="57482" y="921903"/>
                  <a:pt x="10773" y="863840"/>
                  <a:pt x="0" y="765383"/>
                </a:cubicBezTo>
                <a:cubicBezTo>
                  <a:pt x="-4175" y="621237"/>
                  <a:pt x="21119" y="534606"/>
                  <a:pt x="0" y="471478"/>
                </a:cubicBezTo>
                <a:cubicBezTo>
                  <a:pt x="-21119" y="408351"/>
                  <a:pt x="21546" y="255905"/>
                  <a:pt x="0" y="153080"/>
                </a:cubicBezTo>
                <a:close/>
              </a:path>
              <a:path w="4609323" h="918463" stroke="0" extrusionOk="0">
                <a:moveTo>
                  <a:pt x="0" y="153080"/>
                </a:moveTo>
                <a:cubicBezTo>
                  <a:pt x="1335" y="52655"/>
                  <a:pt x="82284" y="-400"/>
                  <a:pt x="153080" y="0"/>
                </a:cubicBezTo>
                <a:cubicBezTo>
                  <a:pt x="285588" y="-25026"/>
                  <a:pt x="406185" y="8818"/>
                  <a:pt x="561880" y="0"/>
                </a:cubicBezTo>
                <a:cubicBezTo>
                  <a:pt x="717575" y="-8818"/>
                  <a:pt x="875937" y="8599"/>
                  <a:pt x="1013713" y="0"/>
                </a:cubicBezTo>
                <a:cubicBezTo>
                  <a:pt x="1151489" y="-8599"/>
                  <a:pt x="1426842" y="11398"/>
                  <a:pt x="1551608" y="0"/>
                </a:cubicBezTo>
                <a:cubicBezTo>
                  <a:pt x="1676374" y="-11398"/>
                  <a:pt x="2009367" y="21259"/>
                  <a:pt x="2132535" y="0"/>
                </a:cubicBezTo>
                <a:cubicBezTo>
                  <a:pt x="2255703" y="-21259"/>
                  <a:pt x="2437024" y="26456"/>
                  <a:pt x="2627399" y="0"/>
                </a:cubicBezTo>
                <a:cubicBezTo>
                  <a:pt x="2817774" y="-26456"/>
                  <a:pt x="3112018" y="28848"/>
                  <a:pt x="3251357" y="0"/>
                </a:cubicBezTo>
                <a:cubicBezTo>
                  <a:pt x="3390696" y="-28848"/>
                  <a:pt x="3614285" y="58324"/>
                  <a:pt x="3789253" y="0"/>
                </a:cubicBezTo>
                <a:cubicBezTo>
                  <a:pt x="3964221" y="-58324"/>
                  <a:pt x="4142205" y="10910"/>
                  <a:pt x="4456243" y="0"/>
                </a:cubicBezTo>
                <a:cubicBezTo>
                  <a:pt x="4534854" y="3307"/>
                  <a:pt x="4592105" y="57089"/>
                  <a:pt x="4609323" y="153080"/>
                </a:cubicBezTo>
                <a:cubicBezTo>
                  <a:pt x="4626738" y="258140"/>
                  <a:pt x="4596761" y="405075"/>
                  <a:pt x="4609323" y="471478"/>
                </a:cubicBezTo>
                <a:cubicBezTo>
                  <a:pt x="4621885" y="537881"/>
                  <a:pt x="4580347" y="628787"/>
                  <a:pt x="4609323" y="765383"/>
                </a:cubicBezTo>
                <a:cubicBezTo>
                  <a:pt x="4605594" y="858992"/>
                  <a:pt x="4547699" y="895251"/>
                  <a:pt x="4456243" y="918463"/>
                </a:cubicBezTo>
                <a:cubicBezTo>
                  <a:pt x="4349646" y="955882"/>
                  <a:pt x="4199397" y="900041"/>
                  <a:pt x="3961379" y="918463"/>
                </a:cubicBezTo>
                <a:cubicBezTo>
                  <a:pt x="3723361" y="936885"/>
                  <a:pt x="3650923" y="875732"/>
                  <a:pt x="3466516" y="918463"/>
                </a:cubicBezTo>
                <a:cubicBezTo>
                  <a:pt x="3282109" y="961194"/>
                  <a:pt x="3185488" y="889961"/>
                  <a:pt x="2971652" y="918463"/>
                </a:cubicBezTo>
                <a:cubicBezTo>
                  <a:pt x="2757816" y="946965"/>
                  <a:pt x="2709386" y="901224"/>
                  <a:pt x="2476788" y="918463"/>
                </a:cubicBezTo>
                <a:cubicBezTo>
                  <a:pt x="2244190" y="935702"/>
                  <a:pt x="2132786" y="914465"/>
                  <a:pt x="1981924" y="918463"/>
                </a:cubicBezTo>
                <a:cubicBezTo>
                  <a:pt x="1831062" y="922461"/>
                  <a:pt x="1617033" y="860756"/>
                  <a:pt x="1400997" y="918463"/>
                </a:cubicBezTo>
                <a:cubicBezTo>
                  <a:pt x="1184961" y="976170"/>
                  <a:pt x="1138414" y="876444"/>
                  <a:pt x="992197" y="918463"/>
                </a:cubicBezTo>
                <a:cubicBezTo>
                  <a:pt x="845980" y="960482"/>
                  <a:pt x="346586" y="827598"/>
                  <a:pt x="153080" y="918463"/>
                </a:cubicBezTo>
                <a:cubicBezTo>
                  <a:pt x="61105" y="917844"/>
                  <a:pt x="-11900" y="859733"/>
                  <a:pt x="0" y="765383"/>
                </a:cubicBezTo>
                <a:cubicBezTo>
                  <a:pt x="-3123" y="642921"/>
                  <a:pt x="7490" y="569594"/>
                  <a:pt x="0" y="446985"/>
                </a:cubicBezTo>
                <a:cubicBezTo>
                  <a:pt x="-7490" y="324376"/>
                  <a:pt x="14303" y="299897"/>
                  <a:pt x="0" y="15308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313644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dirty="0">
                <a:solidFill>
                  <a:schemeClr val="tx1"/>
                </a:solidFill>
                <a:latin typeface="Cabin Sketch" panose="020B0503050202020004" pitchFamily="34" charset="0"/>
              </a:rPr>
              <a:t>Incorrecta</a:t>
            </a:r>
          </a:p>
        </p:txBody>
      </p:sp>
    </p:spTree>
    <p:extLst>
      <p:ext uri="{BB962C8B-B14F-4D97-AF65-F5344CB8AC3E}">
        <p14:creationId xmlns:p14="http://schemas.microsoft.com/office/powerpoint/2010/main" val="12858151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rush"/>
        <p:sndAc>
          <p:stSnd>
            <p:snd r:embed="rId2" name="SONIDO FONDO PREGUNTA.wav"/>
          </p:stSnd>
        </p:sndAc>
      </p:transition>
    </mc:Choice>
    <mc:Fallback xmlns="">
      <p:transition spd="slow" advClick="0">
        <p:fade/>
        <p:sndAc>
          <p:stSnd>
            <p:snd r:embed="rId5" name="SONIDO FONDO PREGUNT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0683DF-96B6-4E35-A49D-CF6A66AAF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7200" b="1" dirty="0">
                <a:latin typeface="Cabin Sketch" panose="020B0503050202020004" pitchFamily="34" charset="0"/>
              </a:rPr>
              <a:t>1. ¿Aquí va la pregunta?</a:t>
            </a:r>
          </a:p>
        </p:txBody>
      </p:sp>
      <p:sp>
        <p:nvSpPr>
          <p:cNvPr id="4" name="A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0FA14AD-33CF-46A2-9ED2-EA0E5E15CE7B}"/>
              </a:ext>
            </a:extLst>
          </p:cNvPr>
          <p:cNvSpPr/>
          <p:nvPr/>
        </p:nvSpPr>
        <p:spPr>
          <a:xfrm>
            <a:off x="4170783" y="2877667"/>
            <a:ext cx="4609323" cy="918463"/>
          </a:xfrm>
          <a:custGeom>
            <a:avLst/>
            <a:gdLst>
              <a:gd name="connsiteX0" fmla="*/ 0 w 4609323"/>
              <a:gd name="connsiteY0" fmla="*/ 153080 h 918463"/>
              <a:gd name="connsiteX1" fmla="*/ 153080 w 4609323"/>
              <a:gd name="connsiteY1" fmla="*/ 0 h 918463"/>
              <a:gd name="connsiteX2" fmla="*/ 777039 w 4609323"/>
              <a:gd name="connsiteY2" fmla="*/ 0 h 918463"/>
              <a:gd name="connsiteX3" fmla="*/ 1271902 w 4609323"/>
              <a:gd name="connsiteY3" fmla="*/ 0 h 918463"/>
              <a:gd name="connsiteX4" fmla="*/ 1723734 w 4609323"/>
              <a:gd name="connsiteY4" fmla="*/ 0 h 918463"/>
              <a:gd name="connsiteX5" fmla="*/ 2132535 w 4609323"/>
              <a:gd name="connsiteY5" fmla="*/ 0 h 918463"/>
              <a:gd name="connsiteX6" fmla="*/ 2756494 w 4609323"/>
              <a:gd name="connsiteY6" fmla="*/ 0 h 918463"/>
              <a:gd name="connsiteX7" fmla="*/ 3251357 w 4609323"/>
              <a:gd name="connsiteY7" fmla="*/ 0 h 918463"/>
              <a:gd name="connsiteX8" fmla="*/ 3746221 w 4609323"/>
              <a:gd name="connsiteY8" fmla="*/ 0 h 918463"/>
              <a:gd name="connsiteX9" fmla="*/ 4456243 w 4609323"/>
              <a:gd name="connsiteY9" fmla="*/ 0 h 918463"/>
              <a:gd name="connsiteX10" fmla="*/ 4609323 w 4609323"/>
              <a:gd name="connsiteY10" fmla="*/ 153080 h 918463"/>
              <a:gd name="connsiteX11" fmla="*/ 4609323 w 4609323"/>
              <a:gd name="connsiteY11" fmla="*/ 453108 h 918463"/>
              <a:gd name="connsiteX12" fmla="*/ 4609323 w 4609323"/>
              <a:gd name="connsiteY12" fmla="*/ 765383 h 918463"/>
              <a:gd name="connsiteX13" fmla="*/ 4456243 w 4609323"/>
              <a:gd name="connsiteY13" fmla="*/ 918463 h 918463"/>
              <a:gd name="connsiteX14" fmla="*/ 4047443 w 4609323"/>
              <a:gd name="connsiteY14" fmla="*/ 918463 h 918463"/>
              <a:gd name="connsiteX15" fmla="*/ 3466516 w 4609323"/>
              <a:gd name="connsiteY15" fmla="*/ 918463 h 918463"/>
              <a:gd name="connsiteX16" fmla="*/ 2842557 w 4609323"/>
              <a:gd name="connsiteY16" fmla="*/ 918463 h 918463"/>
              <a:gd name="connsiteX17" fmla="*/ 2433756 w 4609323"/>
              <a:gd name="connsiteY17" fmla="*/ 918463 h 918463"/>
              <a:gd name="connsiteX18" fmla="*/ 2024956 w 4609323"/>
              <a:gd name="connsiteY18" fmla="*/ 918463 h 918463"/>
              <a:gd name="connsiteX19" fmla="*/ 1444029 w 4609323"/>
              <a:gd name="connsiteY19" fmla="*/ 918463 h 918463"/>
              <a:gd name="connsiteX20" fmla="*/ 949165 w 4609323"/>
              <a:gd name="connsiteY20" fmla="*/ 918463 h 918463"/>
              <a:gd name="connsiteX21" fmla="*/ 153080 w 4609323"/>
              <a:gd name="connsiteY21" fmla="*/ 918463 h 918463"/>
              <a:gd name="connsiteX22" fmla="*/ 0 w 4609323"/>
              <a:gd name="connsiteY22" fmla="*/ 765383 h 918463"/>
              <a:gd name="connsiteX23" fmla="*/ 0 w 4609323"/>
              <a:gd name="connsiteY23" fmla="*/ 471478 h 918463"/>
              <a:gd name="connsiteX24" fmla="*/ 0 w 4609323"/>
              <a:gd name="connsiteY24" fmla="*/ 153080 h 91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609323" h="918463" fill="none" extrusionOk="0">
                <a:moveTo>
                  <a:pt x="0" y="153080"/>
                </a:moveTo>
                <a:cubicBezTo>
                  <a:pt x="8892" y="77166"/>
                  <a:pt x="67053" y="-5614"/>
                  <a:pt x="153080" y="0"/>
                </a:cubicBezTo>
                <a:cubicBezTo>
                  <a:pt x="409295" y="-1973"/>
                  <a:pt x="551171" y="12310"/>
                  <a:pt x="777039" y="0"/>
                </a:cubicBezTo>
                <a:cubicBezTo>
                  <a:pt x="1002907" y="-12310"/>
                  <a:pt x="1046741" y="54195"/>
                  <a:pt x="1271902" y="0"/>
                </a:cubicBezTo>
                <a:cubicBezTo>
                  <a:pt x="1497063" y="-54195"/>
                  <a:pt x="1528790" y="27689"/>
                  <a:pt x="1723734" y="0"/>
                </a:cubicBezTo>
                <a:cubicBezTo>
                  <a:pt x="1918678" y="-27689"/>
                  <a:pt x="1935913" y="47415"/>
                  <a:pt x="2132535" y="0"/>
                </a:cubicBezTo>
                <a:cubicBezTo>
                  <a:pt x="2329157" y="-47415"/>
                  <a:pt x="2548503" y="42857"/>
                  <a:pt x="2756494" y="0"/>
                </a:cubicBezTo>
                <a:cubicBezTo>
                  <a:pt x="2964485" y="-42857"/>
                  <a:pt x="3136894" y="25167"/>
                  <a:pt x="3251357" y="0"/>
                </a:cubicBezTo>
                <a:cubicBezTo>
                  <a:pt x="3365820" y="-25167"/>
                  <a:pt x="3543048" y="21232"/>
                  <a:pt x="3746221" y="0"/>
                </a:cubicBezTo>
                <a:cubicBezTo>
                  <a:pt x="3949394" y="-21232"/>
                  <a:pt x="4165502" y="37644"/>
                  <a:pt x="4456243" y="0"/>
                </a:cubicBezTo>
                <a:cubicBezTo>
                  <a:pt x="4529092" y="3946"/>
                  <a:pt x="4623886" y="69945"/>
                  <a:pt x="4609323" y="153080"/>
                </a:cubicBezTo>
                <a:cubicBezTo>
                  <a:pt x="4631000" y="260169"/>
                  <a:pt x="4599370" y="314806"/>
                  <a:pt x="4609323" y="453108"/>
                </a:cubicBezTo>
                <a:cubicBezTo>
                  <a:pt x="4619276" y="591410"/>
                  <a:pt x="4606551" y="623164"/>
                  <a:pt x="4609323" y="765383"/>
                </a:cubicBezTo>
                <a:cubicBezTo>
                  <a:pt x="4612234" y="852445"/>
                  <a:pt x="4555331" y="906140"/>
                  <a:pt x="4456243" y="918463"/>
                </a:cubicBezTo>
                <a:cubicBezTo>
                  <a:pt x="4294666" y="959731"/>
                  <a:pt x="4155415" y="907391"/>
                  <a:pt x="4047443" y="918463"/>
                </a:cubicBezTo>
                <a:cubicBezTo>
                  <a:pt x="3939471" y="929535"/>
                  <a:pt x="3723870" y="849127"/>
                  <a:pt x="3466516" y="918463"/>
                </a:cubicBezTo>
                <a:cubicBezTo>
                  <a:pt x="3209162" y="987799"/>
                  <a:pt x="3089700" y="884694"/>
                  <a:pt x="2842557" y="918463"/>
                </a:cubicBezTo>
                <a:cubicBezTo>
                  <a:pt x="2595414" y="952232"/>
                  <a:pt x="2616169" y="882835"/>
                  <a:pt x="2433756" y="918463"/>
                </a:cubicBezTo>
                <a:cubicBezTo>
                  <a:pt x="2251343" y="954091"/>
                  <a:pt x="2211155" y="897529"/>
                  <a:pt x="2024956" y="918463"/>
                </a:cubicBezTo>
                <a:cubicBezTo>
                  <a:pt x="1838757" y="939397"/>
                  <a:pt x="1652143" y="866766"/>
                  <a:pt x="1444029" y="918463"/>
                </a:cubicBezTo>
                <a:cubicBezTo>
                  <a:pt x="1235915" y="970160"/>
                  <a:pt x="1180245" y="879019"/>
                  <a:pt x="949165" y="918463"/>
                </a:cubicBezTo>
                <a:cubicBezTo>
                  <a:pt x="718085" y="957907"/>
                  <a:pt x="453183" y="883317"/>
                  <a:pt x="153080" y="918463"/>
                </a:cubicBezTo>
                <a:cubicBezTo>
                  <a:pt x="57482" y="921903"/>
                  <a:pt x="10773" y="863840"/>
                  <a:pt x="0" y="765383"/>
                </a:cubicBezTo>
                <a:cubicBezTo>
                  <a:pt x="-4175" y="621237"/>
                  <a:pt x="21119" y="534606"/>
                  <a:pt x="0" y="471478"/>
                </a:cubicBezTo>
                <a:cubicBezTo>
                  <a:pt x="-21119" y="408351"/>
                  <a:pt x="21546" y="255905"/>
                  <a:pt x="0" y="153080"/>
                </a:cubicBezTo>
                <a:close/>
              </a:path>
              <a:path w="4609323" h="918463" stroke="0" extrusionOk="0">
                <a:moveTo>
                  <a:pt x="0" y="153080"/>
                </a:moveTo>
                <a:cubicBezTo>
                  <a:pt x="1335" y="52655"/>
                  <a:pt x="82284" y="-400"/>
                  <a:pt x="153080" y="0"/>
                </a:cubicBezTo>
                <a:cubicBezTo>
                  <a:pt x="285588" y="-25026"/>
                  <a:pt x="406185" y="8818"/>
                  <a:pt x="561880" y="0"/>
                </a:cubicBezTo>
                <a:cubicBezTo>
                  <a:pt x="717575" y="-8818"/>
                  <a:pt x="875937" y="8599"/>
                  <a:pt x="1013713" y="0"/>
                </a:cubicBezTo>
                <a:cubicBezTo>
                  <a:pt x="1151489" y="-8599"/>
                  <a:pt x="1426842" y="11398"/>
                  <a:pt x="1551608" y="0"/>
                </a:cubicBezTo>
                <a:cubicBezTo>
                  <a:pt x="1676374" y="-11398"/>
                  <a:pt x="2009367" y="21259"/>
                  <a:pt x="2132535" y="0"/>
                </a:cubicBezTo>
                <a:cubicBezTo>
                  <a:pt x="2255703" y="-21259"/>
                  <a:pt x="2437024" y="26456"/>
                  <a:pt x="2627399" y="0"/>
                </a:cubicBezTo>
                <a:cubicBezTo>
                  <a:pt x="2817774" y="-26456"/>
                  <a:pt x="3112018" y="28848"/>
                  <a:pt x="3251357" y="0"/>
                </a:cubicBezTo>
                <a:cubicBezTo>
                  <a:pt x="3390696" y="-28848"/>
                  <a:pt x="3614285" y="58324"/>
                  <a:pt x="3789253" y="0"/>
                </a:cubicBezTo>
                <a:cubicBezTo>
                  <a:pt x="3964221" y="-58324"/>
                  <a:pt x="4142205" y="10910"/>
                  <a:pt x="4456243" y="0"/>
                </a:cubicBezTo>
                <a:cubicBezTo>
                  <a:pt x="4534854" y="3307"/>
                  <a:pt x="4592105" y="57089"/>
                  <a:pt x="4609323" y="153080"/>
                </a:cubicBezTo>
                <a:cubicBezTo>
                  <a:pt x="4626738" y="258140"/>
                  <a:pt x="4596761" y="405075"/>
                  <a:pt x="4609323" y="471478"/>
                </a:cubicBezTo>
                <a:cubicBezTo>
                  <a:pt x="4621885" y="537881"/>
                  <a:pt x="4580347" y="628787"/>
                  <a:pt x="4609323" y="765383"/>
                </a:cubicBezTo>
                <a:cubicBezTo>
                  <a:pt x="4605594" y="858992"/>
                  <a:pt x="4547699" y="895251"/>
                  <a:pt x="4456243" y="918463"/>
                </a:cubicBezTo>
                <a:cubicBezTo>
                  <a:pt x="4349646" y="955882"/>
                  <a:pt x="4199397" y="900041"/>
                  <a:pt x="3961379" y="918463"/>
                </a:cubicBezTo>
                <a:cubicBezTo>
                  <a:pt x="3723361" y="936885"/>
                  <a:pt x="3650923" y="875732"/>
                  <a:pt x="3466516" y="918463"/>
                </a:cubicBezTo>
                <a:cubicBezTo>
                  <a:pt x="3282109" y="961194"/>
                  <a:pt x="3185488" y="889961"/>
                  <a:pt x="2971652" y="918463"/>
                </a:cubicBezTo>
                <a:cubicBezTo>
                  <a:pt x="2757816" y="946965"/>
                  <a:pt x="2709386" y="901224"/>
                  <a:pt x="2476788" y="918463"/>
                </a:cubicBezTo>
                <a:cubicBezTo>
                  <a:pt x="2244190" y="935702"/>
                  <a:pt x="2132786" y="914465"/>
                  <a:pt x="1981924" y="918463"/>
                </a:cubicBezTo>
                <a:cubicBezTo>
                  <a:pt x="1831062" y="922461"/>
                  <a:pt x="1617033" y="860756"/>
                  <a:pt x="1400997" y="918463"/>
                </a:cubicBezTo>
                <a:cubicBezTo>
                  <a:pt x="1184961" y="976170"/>
                  <a:pt x="1138414" y="876444"/>
                  <a:pt x="992197" y="918463"/>
                </a:cubicBezTo>
                <a:cubicBezTo>
                  <a:pt x="845980" y="960482"/>
                  <a:pt x="346586" y="827598"/>
                  <a:pt x="153080" y="918463"/>
                </a:cubicBezTo>
                <a:cubicBezTo>
                  <a:pt x="61105" y="917844"/>
                  <a:pt x="-11900" y="859733"/>
                  <a:pt x="0" y="765383"/>
                </a:cubicBezTo>
                <a:cubicBezTo>
                  <a:pt x="-3123" y="642921"/>
                  <a:pt x="7490" y="569594"/>
                  <a:pt x="0" y="446985"/>
                </a:cubicBezTo>
                <a:cubicBezTo>
                  <a:pt x="-7490" y="324376"/>
                  <a:pt x="14303" y="299897"/>
                  <a:pt x="0" y="15308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313644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dirty="0">
                <a:solidFill>
                  <a:schemeClr val="tx1"/>
                </a:solidFill>
                <a:latin typeface="Cabin Sketch" panose="020B0503050202020004" pitchFamily="34" charset="0"/>
              </a:rPr>
              <a:t>Incorrecta</a:t>
            </a:r>
          </a:p>
        </p:txBody>
      </p:sp>
      <p:sp>
        <p:nvSpPr>
          <p:cNvPr id="5" name="B">
            <a:hlinkClick r:id="rId4" action="ppaction://hlinksldjump"/>
            <a:extLst>
              <a:ext uri="{FF2B5EF4-FFF2-40B4-BE49-F238E27FC236}">
                <a16:creationId xmlns:a16="http://schemas.microsoft.com/office/drawing/2014/main" id="{B9564877-B313-44FB-95D5-D8159BEB49E5}"/>
              </a:ext>
            </a:extLst>
          </p:cNvPr>
          <p:cNvSpPr/>
          <p:nvPr/>
        </p:nvSpPr>
        <p:spPr>
          <a:xfrm>
            <a:off x="4170783" y="1690688"/>
            <a:ext cx="4609323" cy="918463"/>
          </a:xfrm>
          <a:custGeom>
            <a:avLst/>
            <a:gdLst>
              <a:gd name="connsiteX0" fmla="*/ 0 w 4609323"/>
              <a:gd name="connsiteY0" fmla="*/ 153080 h 918463"/>
              <a:gd name="connsiteX1" fmla="*/ 153080 w 4609323"/>
              <a:gd name="connsiteY1" fmla="*/ 0 h 918463"/>
              <a:gd name="connsiteX2" fmla="*/ 777039 w 4609323"/>
              <a:gd name="connsiteY2" fmla="*/ 0 h 918463"/>
              <a:gd name="connsiteX3" fmla="*/ 1271902 w 4609323"/>
              <a:gd name="connsiteY3" fmla="*/ 0 h 918463"/>
              <a:gd name="connsiteX4" fmla="*/ 1723734 w 4609323"/>
              <a:gd name="connsiteY4" fmla="*/ 0 h 918463"/>
              <a:gd name="connsiteX5" fmla="*/ 2132535 w 4609323"/>
              <a:gd name="connsiteY5" fmla="*/ 0 h 918463"/>
              <a:gd name="connsiteX6" fmla="*/ 2756494 w 4609323"/>
              <a:gd name="connsiteY6" fmla="*/ 0 h 918463"/>
              <a:gd name="connsiteX7" fmla="*/ 3251357 w 4609323"/>
              <a:gd name="connsiteY7" fmla="*/ 0 h 918463"/>
              <a:gd name="connsiteX8" fmla="*/ 3746221 w 4609323"/>
              <a:gd name="connsiteY8" fmla="*/ 0 h 918463"/>
              <a:gd name="connsiteX9" fmla="*/ 4456243 w 4609323"/>
              <a:gd name="connsiteY9" fmla="*/ 0 h 918463"/>
              <a:gd name="connsiteX10" fmla="*/ 4609323 w 4609323"/>
              <a:gd name="connsiteY10" fmla="*/ 153080 h 918463"/>
              <a:gd name="connsiteX11" fmla="*/ 4609323 w 4609323"/>
              <a:gd name="connsiteY11" fmla="*/ 453108 h 918463"/>
              <a:gd name="connsiteX12" fmla="*/ 4609323 w 4609323"/>
              <a:gd name="connsiteY12" fmla="*/ 765383 h 918463"/>
              <a:gd name="connsiteX13" fmla="*/ 4456243 w 4609323"/>
              <a:gd name="connsiteY13" fmla="*/ 918463 h 918463"/>
              <a:gd name="connsiteX14" fmla="*/ 4047443 w 4609323"/>
              <a:gd name="connsiteY14" fmla="*/ 918463 h 918463"/>
              <a:gd name="connsiteX15" fmla="*/ 3466516 w 4609323"/>
              <a:gd name="connsiteY15" fmla="*/ 918463 h 918463"/>
              <a:gd name="connsiteX16" fmla="*/ 2842557 w 4609323"/>
              <a:gd name="connsiteY16" fmla="*/ 918463 h 918463"/>
              <a:gd name="connsiteX17" fmla="*/ 2433756 w 4609323"/>
              <a:gd name="connsiteY17" fmla="*/ 918463 h 918463"/>
              <a:gd name="connsiteX18" fmla="*/ 2024956 w 4609323"/>
              <a:gd name="connsiteY18" fmla="*/ 918463 h 918463"/>
              <a:gd name="connsiteX19" fmla="*/ 1444029 w 4609323"/>
              <a:gd name="connsiteY19" fmla="*/ 918463 h 918463"/>
              <a:gd name="connsiteX20" fmla="*/ 949165 w 4609323"/>
              <a:gd name="connsiteY20" fmla="*/ 918463 h 918463"/>
              <a:gd name="connsiteX21" fmla="*/ 153080 w 4609323"/>
              <a:gd name="connsiteY21" fmla="*/ 918463 h 918463"/>
              <a:gd name="connsiteX22" fmla="*/ 0 w 4609323"/>
              <a:gd name="connsiteY22" fmla="*/ 765383 h 918463"/>
              <a:gd name="connsiteX23" fmla="*/ 0 w 4609323"/>
              <a:gd name="connsiteY23" fmla="*/ 471478 h 918463"/>
              <a:gd name="connsiteX24" fmla="*/ 0 w 4609323"/>
              <a:gd name="connsiteY24" fmla="*/ 153080 h 91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609323" h="918463" fill="none" extrusionOk="0">
                <a:moveTo>
                  <a:pt x="0" y="153080"/>
                </a:moveTo>
                <a:cubicBezTo>
                  <a:pt x="8892" y="77166"/>
                  <a:pt x="67053" y="-5614"/>
                  <a:pt x="153080" y="0"/>
                </a:cubicBezTo>
                <a:cubicBezTo>
                  <a:pt x="409295" y="-1973"/>
                  <a:pt x="551171" y="12310"/>
                  <a:pt x="777039" y="0"/>
                </a:cubicBezTo>
                <a:cubicBezTo>
                  <a:pt x="1002907" y="-12310"/>
                  <a:pt x="1046741" y="54195"/>
                  <a:pt x="1271902" y="0"/>
                </a:cubicBezTo>
                <a:cubicBezTo>
                  <a:pt x="1497063" y="-54195"/>
                  <a:pt x="1528790" y="27689"/>
                  <a:pt x="1723734" y="0"/>
                </a:cubicBezTo>
                <a:cubicBezTo>
                  <a:pt x="1918678" y="-27689"/>
                  <a:pt x="1935913" y="47415"/>
                  <a:pt x="2132535" y="0"/>
                </a:cubicBezTo>
                <a:cubicBezTo>
                  <a:pt x="2329157" y="-47415"/>
                  <a:pt x="2548503" y="42857"/>
                  <a:pt x="2756494" y="0"/>
                </a:cubicBezTo>
                <a:cubicBezTo>
                  <a:pt x="2964485" y="-42857"/>
                  <a:pt x="3136894" y="25167"/>
                  <a:pt x="3251357" y="0"/>
                </a:cubicBezTo>
                <a:cubicBezTo>
                  <a:pt x="3365820" y="-25167"/>
                  <a:pt x="3543048" y="21232"/>
                  <a:pt x="3746221" y="0"/>
                </a:cubicBezTo>
                <a:cubicBezTo>
                  <a:pt x="3949394" y="-21232"/>
                  <a:pt x="4165502" y="37644"/>
                  <a:pt x="4456243" y="0"/>
                </a:cubicBezTo>
                <a:cubicBezTo>
                  <a:pt x="4529092" y="3946"/>
                  <a:pt x="4623886" y="69945"/>
                  <a:pt x="4609323" y="153080"/>
                </a:cubicBezTo>
                <a:cubicBezTo>
                  <a:pt x="4631000" y="260169"/>
                  <a:pt x="4599370" y="314806"/>
                  <a:pt x="4609323" y="453108"/>
                </a:cubicBezTo>
                <a:cubicBezTo>
                  <a:pt x="4619276" y="591410"/>
                  <a:pt x="4606551" y="623164"/>
                  <a:pt x="4609323" y="765383"/>
                </a:cubicBezTo>
                <a:cubicBezTo>
                  <a:pt x="4612234" y="852445"/>
                  <a:pt x="4555331" y="906140"/>
                  <a:pt x="4456243" y="918463"/>
                </a:cubicBezTo>
                <a:cubicBezTo>
                  <a:pt x="4294666" y="959731"/>
                  <a:pt x="4155415" y="907391"/>
                  <a:pt x="4047443" y="918463"/>
                </a:cubicBezTo>
                <a:cubicBezTo>
                  <a:pt x="3939471" y="929535"/>
                  <a:pt x="3723870" y="849127"/>
                  <a:pt x="3466516" y="918463"/>
                </a:cubicBezTo>
                <a:cubicBezTo>
                  <a:pt x="3209162" y="987799"/>
                  <a:pt x="3089700" y="884694"/>
                  <a:pt x="2842557" y="918463"/>
                </a:cubicBezTo>
                <a:cubicBezTo>
                  <a:pt x="2595414" y="952232"/>
                  <a:pt x="2616169" y="882835"/>
                  <a:pt x="2433756" y="918463"/>
                </a:cubicBezTo>
                <a:cubicBezTo>
                  <a:pt x="2251343" y="954091"/>
                  <a:pt x="2211155" y="897529"/>
                  <a:pt x="2024956" y="918463"/>
                </a:cubicBezTo>
                <a:cubicBezTo>
                  <a:pt x="1838757" y="939397"/>
                  <a:pt x="1652143" y="866766"/>
                  <a:pt x="1444029" y="918463"/>
                </a:cubicBezTo>
                <a:cubicBezTo>
                  <a:pt x="1235915" y="970160"/>
                  <a:pt x="1180245" y="879019"/>
                  <a:pt x="949165" y="918463"/>
                </a:cubicBezTo>
                <a:cubicBezTo>
                  <a:pt x="718085" y="957907"/>
                  <a:pt x="453183" y="883317"/>
                  <a:pt x="153080" y="918463"/>
                </a:cubicBezTo>
                <a:cubicBezTo>
                  <a:pt x="57482" y="921903"/>
                  <a:pt x="10773" y="863840"/>
                  <a:pt x="0" y="765383"/>
                </a:cubicBezTo>
                <a:cubicBezTo>
                  <a:pt x="-4175" y="621237"/>
                  <a:pt x="21119" y="534606"/>
                  <a:pt x="0" y="471478"/>
                </a:cubicBezTo>
                <a:cubicBezTo>
                  <a:pt x="-21119" y="408351"/>
                  <a:pt x="21546" y="255905"/>
                  <a:pt x="0" y="153080"/>
                </a:cubicBezTo>
                <a:close/>
              </a:path>
              <a:path w="4609323" h="918463" stroke="0" extrusionOk="0">
                <a:moveTo>
                  <a:pt x="0" y="153080"/>
                </a:moveTo>
                <a:cubicBezTo>
                  <a:pt x="1335" y="52655"/>
                  <a:pt x="82284" y="-400"/>
                  <a:pt x="153080" y="0"/>
                </a:cubicBezTo>
                <a:cubicBezTo>
                  <a:pt x="285588" y="-25026"/>
                  <a:pt x="406185" y="8818"/>
                  <a:pt x="561880" y="0"/>
                </a:cubicBezTo>
                <a:cubicBezTo>
                  <a:pt x="717575" y="-8818"/>
                  <a:pt x="875937" y="8599"/>
                  <a:pt x="1013713" y="0"/>
                </a:cubicBezTo>
                <a:cubicBezTo>
                  <a:pt x="1151489" y="-8599"/>
                  <a:pt x="1426842" y="11398"/>
                  <a:pt x="1551608" y="0"/>
                </a:cubicBezTo>
                <a:cubicBezTo>
                  <a:pt x="1676374" y="-11398"/>
                  <a:pt x="2009367" y="21259"/>
                  <a:pt x="2132535" y="0"/>
                </a:cubicBezTo>
                <a:cubicBezTo>
                  <a:pt x="2255703" y="-21259"/>
                  <a:pt x="2437024" y="26456"/>
                  <a:pt x="2627399" y="0"/>
                </a:cubicBezTo>
                <a:cubicBezTo>
                  <a:pt x="2817774" y="-26456"/>
                  <a:pt x="3112018" y="28848"/>
                  <a:pt x="3251357" y="0"/>
                </a:cubicBezTo>
                <a:cubicBezTo>
                  <a:pt x="3390696" y="-28848"/>
                  <a:pt x="3614285" y="58324"/>
                  <a:pt x="3789253" y="0"/>
                </a:cubicBezTo>
                <a:cubicBezTo>
                  <a:pt x="3964221" y="-58324"/>
                  <a:pt x="4142205" y="10910"/>
                  <a:pt x="4456243" y="0"/>
                </a:cubicBezTo>
                <a:cubicBezTo>
                  <a:pt x="4534854" y="3307"/>
                  <a:pt x="4592105" y="57089"/>
                  <a:pt x="4609323" y="153080"/>
                </a:cubicBezTo>
                <a:cubicBezTo>
                  <a:pt x="4626738" y="258140"/>
                  <a:pt x="4596761" y="405075"/>
                  <a:pt x="4609323" y="471478"/>
                </a:cubicBezTo>
                <a:cubicBezTo>
                  <a:pt x="4621885" y="537881"/>
                  <a:pt x="4580347" y="628787"/>
                  <a:pt x="4609323" y="765383"/>
                </a:cubicBezTo>
                <a:cubicBezTo>
                  <a:pt x="4605594" y="858992"/>
                  <a:pt x="4547699" y="895251"/>
                  <a:pt x="4456243" y="918463"/>
                </a:cubicBezTo>
                <a:cubicBezTo>
                  <a:pt x="4349646" y="955882"/>
                  <a:pt x="4199397" y="900041"/>
                  <a:pt x="3961379" y="918463"/>
                </a:cubicBezTo>
                <a:cubicBezTo>
                  <a:pt x="3723361" y="936885"/>
                  <a:pt x="3650923" y="875732"/>
                  <a:pt x="3466516" y="918463"/>
                </a:cubicBezTo>
                <a:cubicBezTo>
                  <a:pt x="3282109" y="961194"/>
                  <a:pt x="3185488" y="889961"/>
                  <a:pt x="2971652" y="918463"/>
                </a:cubicBezTo>
                <a:cubicBezTo>
                  <a:pt x="2757816" y="946965"/>
                  <a:pt x="2709386" y="901224"/>
                  <a:pt x="2476788" y="918463"/>
                </a:cubicBezTo>
                <a:cubicBezTo>
                  <a:pt x="2244190" y="935702"/>
                  <a:pt x="2132786" y="914465"/>
                  <a:pt x="1981924" y="918463"/>
                </a:cubicBezTo>
                <a:cubicBezTo>
                  <a:pt x="1831062" y="922461"/>
                  <a:pt x="1617033" y="860756"/>
                  <a:pt x="1400997" y="918463"/>
                </a:cubicBezTo>
                <a:cubicBezTo>
                  <a:pt x="1184961" y="976170"/>
                  <a:pt x="1138414" y="876444"/>
                  <a:pt x="992197" y="918463"/>
                </a:cubicBezTo>
                <a:cubicBezTo>
                  <a:pt x="845980" y="960482"/>
                  <a:pt x="346586" y="827598"/>
                  <a:pt x="153080" y="918463"/>
                </a:cubicBezTo>
                <a:cubicBezTo>
                  <a:pt x="61105" y="917844"/>
                  <a:pt x="-11900" y="859733"/>
                  <a:pt x="0" y="765383"/>
                </a:cubicBezTo>
                <a:cubicBezTo>
                  <a:pt x="-3123" y="642921"/>
                  <a:pt x="7490" y="569594"/>
                  <a:pt x="0" y="446985"/>
                </a:cubicBezTo>
                <a:cubicBezTo>
                  <a:pt x="-7490" y="324376"/>
                  <a:pt x="14303" y="299897"/>
                  <a:pt x="0" y="15308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313644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dirty="0">
                <a:solidFill>
                  <a:schemeClr val="tx1"/>
                </a:solidFill>
                <a:latin typeface="Cabin Sketch" panose="020B0503050202020004" pitchFamily="34" charset="0"/>
              </a:rPr>
              <a:t>Correcta</a:t>
            </a:r>
          </a:p>
        </p:txBody>
      </p:sp>
      <p:sp>
        <p:nvSpPr>
          <p:cNvPr id="6" name="C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3A97BCD-2EDD-4CA7-9F81-98169F39341D}"/>
              </a:ext>
            </a:extLst>
          </p:cNvPr>
          <p:cNvSpPr/>
          <p:nvPr/>
        </p:nvSpPr>
        <p:spPr>
          <a:xfrm>
            <a:off x="4170783" y="4056966"/>
            <a:ext cx="4609323" cy="918463"/>
          </a:xfrm>
          <a:custGeom>
            <a:avLst/>
            <a:gdLst>
              <a:gd name="connsiteX0" fmla="*/ 0 w 4609323"/>
              <a:gd name="connsiteY0" fmla="*/ 153080 h 918463"/>
              <a:gd name="connsiteX1" fmla="*/ 153080 w 4609323"/>
              <a:gd name="connsiteY1" fmla="*/ 0 h 918463"/>
              <a:gd name="connsiteX2" fmla="*/ 777039 w 4609323"/>
              <a:gd name="connsiteY2" fmla="*/ 0 h 918463"/>
              <a:gd name="connsiteX3" fmla="*/ 1271902 w 4609323"/>
              <a:gd name="connsiteY3" fmla="*/ 0 h 918463"/>
              <a:gd name="connsiteX4" fmla="*/ 1723734 w 4609323"/>
              <a:gd name="connsiteY4" fmla="*/ 0 h 918463"/>
              <a:gd name="connsiteX5" fmla="*/ 2132535 w 4609323"/>
              <a:gd name="connsiteY5" fmla="*/ 0 h 918463"/>
              <a:gd name="connsiteX6" fmla="*/ 2756494 w 4609323"/>
              <a:gd name="connsiteY6" fmla="*/ 0 h 918463"/>
              <a:gd name="connsiteX7" fmla="*/ 3251357 w 4609323"/>
              <a:gd name="connsiteY7" fmla="*/ 0 h 918463"/>
              <a:gd name="connsiteX8" fmla="*/ 3746221 w 4609323"/>
              <a:gd name="connsiteY8" fmla="*/ 0 h 918463"/>
              <a:gd name="connsiteX9" fmla="*/ 4456243 w 4609323"/>
              <a:gd name="connsiteY9" fmla="*/ 0 h 918463"/>
              <a:gd name="connsiteX10" fmla="*/ 4609323 w 4609323"/>
              <a:gd name="connsiteY10" fmla="*/ 153080 h 918463"/>
              <a:gd name="connsiteX11" fmla="*/ 4609323 w 4609323"/>
              <a:gd name="connsiteY11" fmla="*/ 453108 h 918463"/>
              <a:gd name="connsiteX12" fmla="*/ 4609323 w 4609323"/>
              <a:gd name="connsiteY12" fmla="*/ 765383 h 918463"/>
              <a:gd name="connsiteX13" fmla="*/ 4456243 w 4609323"/>
              <a:gd name="connsiteY13" fmla="*/ 918463 h 918463"/>
              <a:gd name="connsiteX14" fmla="*/ 4047443 w 4609323"/>
              <a:gd name="connsiteY14" fmla="*/ 918463 h 918463"/>
              <a:gd name="connsiteX15" fmla="*/ 3466516 w 4609323"/>
              <a:gd name="connsiteY15" fmla="*/ 918463 h 918463"/>
              <a:gd name="connsiteX16" fmla="*/ 2842557 w 4609323"/>
              <a:gd name="connsiteY16" fmla="*/ 918463 h 918463"/>
              <a:gd name="connsiteX17" fmla="*/ 2433756 w 4609323"/>
              <a:gd name="connsiteY17" fmla="*/ 918463 h 918463"/>
              <a:gd name="connsiteX18" fmla="*/ 2024956 w 4609323"/>
              <a:gd name="connsiteY18" fmla="*/ 918463 h 918463"/>
              <a:gd name="connsiteX19" fmla="*/ 1444029 w 4609323"/>
              <a:gd name="connsiteY19" fmla="*/ 918463 h 918463"/>
              <a:gd name="connsiteX20" fmla="*/ 949165 w 4609323"/>
              <a:gd name="connsiteY20" fmla="*/ 918463 h 918463"/>
              <a:gd name="connsiteX21" fmla="*/ 153080 w 4609323"/>
              <a:gd name="connsiteY21" fmla="*/ 918463 h 918463"/>
              <a:gd name="connsiteX22" fmla="*/ 0 w 4609323"/>
              <a:gd name="connsiteY22" fmla="*/ 765383 h 918463"/>
              <a:gd name="connsiteX23" fmla="*/ 0 w 4609323"/>
              <a:gd name="connsiteY23" fmla="*/ 471478 h 918463"/>
              <a:gd name="connsiteX24" fmla="*/ 0 w 4609323"/>
              <a:gd name="connsiteY24" fmla="*/ 153080 h 91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609323" h="918463" fill="none" extrusionOk="0">
                <a:moveTo>
                  <a:pt x="0" y="153080"/>
                </a:moveTo>
                <a:cubicBezTo>
                  <a:pt x="8892" y="77166"/>
                  <a:pt x="67053" y="-5614"/>
                  <a:pt x="153080" y="0"/>
                </a:cubicBezTo>
                <a:cubicBezTo>
                  <a:pt x="409295" y="-1973"/>
                  <a:pt x="551171" y="12310"/>
                  <a:pt x="777039" y="0"/>
                </a:cubicBezTo>
                <a:cubicBezTo>
                  <a:pt x="1002907" y="-12310"/>
                  <a:pt x="1046741" y="54195"/>
                  <a:pt x="1271902" y="0"/>
                </a:cubicBezTo>
                <a:cubicBezTo>
                  <a:pt x="1497063" y="-54195"/>
                  <a:pt x="1528790" y="27689"/>
                  <a:pt x="1723734" y="0"/>
                </a:cubicBezTo>
                <a:cubicBezTo>
                  <a:pt x="1918678" y="-27689"/>
                  <a:pt x="1935913" y="47415"/>
                  <a:pt x="2132535" y="0"/>
                </a:cubicBezTo>
                <a:cubicBezTo>
                  <a:pt x="2329157" y="-47415"/>
                  <a:pt x="2548503" y="42857"/>
                  <a:pt x="2756494" y="0"/>
                </a:cubicBezTo>
                <a:cubicBezTo>
                  <a:pt x="2964485" y="-42857"/>
                  <a:pt x="3136894" y="25167"/>
                  <a:pt x="3251357" y="0"/>
                </a:cubicBezTo>
                <a:cubicBezTo>
                  <a:pt x="3365820" y="-25167"/>
                  <a:pt x="3543048" y="21232"/>
                  <a:pt x="3746221" y="0"/>
                </a:cubicBezTo>
                <a:cubicBezTo>
                  <a:pt x="3949394" y="-21232"/>
                  <a:pt x="4165502" y="37644"/>
                  <a:pt x="4456243" y="0"/>
                </a:cubicBezTo>
                <a:cubicBezTo>
                  <a:pt x="4529092" y="3946"/>
                  <a:pt x="4623886" y="69945"/>
                  <a:pt x="4609323" y="153080"/>
                </a:cubicBezTo>
                <a:cubicBezTo>
                  <a:pt x="4631000" y="260169"/>
                  <a:pt x="4599370" y="314806"/>
                  <a:pt x="4609323" y="453108"/>
                </a:cubicBezTo>
                <a:cubicBezTo>
                  <a:pt x="4619276" y="591410"/>
                  <a:pt x="4606551" y="623164"/>
                  <a:pt x="4609323" y="765383"/>
                </a:cubicBezTo>
                <a:cubicBezTo>
                  <a:pt x="4612234" y="852445"/>
                  <a:pt x="4555331" y="906140"/>
                  <a:pt x="4456243" y="918463"/>
                </a:cubicBezTo>
                <a:cubicBezTo>
                  <a:pt x="4294666" y="959731"/>
                  <a:pt x="4155415" y="907391"/>
                  <a:pt x="4047443" y="918463"/>
                </a:cubicBezTo>
                <a:cubicBezTo>
                  <a:pt x="3939471" y="929535"/>
                  <a:pt x="3723870" y="849127"/>
                  <a:pt x="3466516" y="918463"/>
                </a:cubicBezTo>
                <a:cubicBezTo>
                  <a:pt x="3209162" y="987799"/>
                  <a:pt x="3089700" y="884694"/>
                  <a:pt x="2842557" y="918463"/>
                </a:cubicBezTo>
                <a:cubicBezTo>
                  <a:pt x="2595414" y="952232"/>
                  <a:pt x="2616169" y="882835"/>
                  <a:pt x="2433756" y="918463"/>
                </a:cubicBezTo>
                <a:cubicBezTo>
                  <a:pt x="2251343" y="954091"/>
                  <a:pt x="2211155" y="897529"/>
                  <a:pt x="2024956" y="918463"/>
                </a:cubicBezTo>
                <a:cubicBezTo>
                  <a:pt x="1838757" y="939397"/>
                  <a:pt x="1652143" y="866766"/>
                  <a:pt x="1444029" y="918463"/>
                </a:cubicBezTo>
                <a:cubicBezTo>
                  <a:pt x="1235915" y="970160"/>
                  <a:pt x="1180245" y="879019"/>
                  <a:pt x="949165" y="918463"/>
                </a:cubicBezTo>
                <a:cubicBezTo>
                  <a:pt x="718085" y="957907"/>
                  <a:pt x="453183" y="883317"/>
                  <a:pt x="153080" y="918463"/>
                </a:cubicBezTo>
                <a:cubicBezTo>
                  <a:pt x="57482" y="921903"/>
                  <a:pt x="10773" y="863840"/>
                  <a:pt x="0" y="765383"/>
                </a:cubicBezTo>
                <a:cubicBezTo>
                  <a:pt x="-4175" y="621237"/>
                  <a:pt x="21119" y="534606"/>
                  <a:pt x="0" y="471478"/>
                </a:cubicBezTo>
                <a:cubicBezTo>
                  <a:pt x="-21119" y="408351"/>
                  <a:pt x="21546" y="255905"/>
                  <a:pt x="0" y="153080"/>
                </a:cubicBezTo>
                <a:close/>
              </a:path>
              <a:path w="4609323" h="918463" stroke="0" extrusionOk="0">
                <a:moveTo>
                  <a:pt x="0" y="153080"/>
                </a:moveTo>
                <a:cubicBezTo>
                  <a:pt x="1335" y="52655"/>
                  <a:pt x="82284" y="-400"/>
                  <a:pt x="153080" y="0"/>
                </a:cubicBezTo>
                <a:cubicBezTo>
                  <a:pt x="285588" y="-25026"/>
                  <a:pt x="406185" y="8818"/>
                  <a:pt x="561880" y="0"/>
                </a:cubicBezTo>
                <a:cubicBezTo>
                  <a:pt x="717575" y="-8818"/>
                  <a:pt x="875937" y="8599"/>
                  <a:pt x="1013713" y="0"/>
                </a:cubicBezTo>
                <a:cubicBezTo>
                  <a:pt x="1151489" y="-8599"/>
                  <a:pt x="1426842" y="11398"/>
                  <a:pt x="1551608" y="0"/>
                </a:cubicBezTo>
                <a:cubicBezTo>
                  <a:pt x="1676374" y="-11398"/>
                  <a:pt x="2009367" y="21259"/>
                  <a:pt x="2132535" y="0"/>
                </a:cubicBezTo>
                <a:cubicBezTo>
                  <a:pt x="2255703" y="-21259"/>
                  <a:pt x="2437024" y="26456"/>
                  <a:pt x="2627399" y="0"/>
                </a:cubicBezTo>
                <a:cubicBezTo>
                  <a:pt x="2817774" y="-26456"/>
                  <a:pt x="3112018" y="28848"/>
                  <a:pt x="3251357" y="0"/>
                </a:cubicBezTo>
                <a:cubicBezTo>
                  <a:pt x="3390696" y="-28848"/>
                  <a:pt x="3614285" y="58324"/>
                  <a:pt x="3789253" y="0"/>
                </a:cubicBezTo>
                <a:cubicBezTo>
                  <a:pt x="3964221" y="-58324"/>
                  <a:pt x="4142205" y="10910"/>
                  <a:pt x="4456243" y="0"/>
                </a:cubicBezTo>
                <a:cubicBezTo>
                  <a:pt x="4534854" y="3307"/>
                  <a:pt x="4592105" y="57089"/>
                  <a:pt x="4609323" y="153080"/>
                </a:cubicBezTo>
                <a:cubicBezTo>
                  <a:pt x="4626738" y="258140"/>
                  <a:pt x="4596761" y="405075"/>
                  <a:pt x="4609323" y="471478"/>
                </a:cubicBezTo>
                <a:cubicBezTo>
                  <a:pt x="4621885" y="537881"/>
                  <a:pt x="4580347" y="628787"/>
                  <a:pt x="4609323" y="765383"/>
                </a:cubicBezTo>
                <a:cubicBezTo>
                  <a:pt x="4605594" y="858992"/>
                  <a:pt x="4547699" y="895251"/>
                  <a:pt x="4456243" y="918463"/>
                </a:cubicBezTo>
                <a:cubicBezTo>
                  <a:pt x="4349646" y="955882"/>
                  <a:pt x="4199397" y="900041"/>
                  <a:pt x="3961379" y="918463"/>
                </a:cubicBezTo>
                <a:cubicBezTo>
                  <a:pt x="3723361" y="936885"/>
                  <a:pt x="3650923" y="875732"/>
                  <a:pt x="3466516" y="918463"/>
                </a:cubicBezTo>
                <a:cubicBezTo>
                  <a:pt x="3282109" y="961194"/>
                  <a:pt x="3185488" y="889961"/>
                  <a:pt x="2971652" y="918463"/>
                </a:cubicBezTo>
                <a:cubicBezTo>
                  <a:pt x="2757816" y="946965"/>
                  <a:pt x="2709386" y="901224"/>
                  <a:pt x="2476788" y="918463"/>
                </a:cubicBezTo>
                <a:cubicBezTo>
                  <a:pt x="2244190" y="935702"/>
                  <a:pt x="2132786" y="914465"/>
                  <a:pt x="1981924" y="918463"/>
                </a:cubicBezTo>
                <a:cubicBezTo>
                  <a:pt x="1831062" y="922461"/>
                  <a:pt x="1617033" y="860756"/>
                  <a:pt x="1400997" y="918463"/>
                </a:cubicBezTo>
                <a:cubicBezTo>
                  <a:pt x="1184961" y="976170"/>
                  <a:pt x="1138414" y="876444"/>
                  <a:pt x="992197" y="918463"/>
                </a:cubicBezTo>
                <a:cubicBezTo>
                  <a:pt x="845980" y="960482"/>
                  <a:pt x="346586" y="827598"/>
                  <a:pt x="153080" y="918463"/>
                </a:cubicBezTo>
                <a:cubicBezTo>
                  <a:pt x="61105" y="917844"/>
                  <a:pt x="-11900" y="859733"/>
                  <a:pt x="0" y="765383"/>
                </a:cubicBezTo>
                <a:cubicBezTo>
                  <a:pt x="-3123" y="642921"/>
                  <a:pt x="7490" y="569594"/>
                  <a:pt x="0" y="446985"/>
                </a:cubicBezTo>
                <a:cubicBezTo>
                  <a:pt x="-7490" y="324376"/>
                  <a:pt x="14303" y="299897"/>
                  <a:pt x="0" y="15308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313644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dirty="0">
                <a:solidFill>
                  <a:schemeClr val="tx1"/>
                </a:solidFill>
                <a:latin typeface="Cabin Sketch" panose="020B0503050202020004" pitchFamily="34" charset="0"/>
              </a:rPr>
              <a:t>Incorrecta</a:t>
            </a:r>
          </a:p>
        </p:txBody>
      </p:sp>
      <p:sp>
        <p:nvSpPr>
          <p:cNvPr id="7" name="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6AD5F98-F237-4174-B26A-DED8955F7F82}"/>
              </a:ext>
            </a:extLst>
          </p:cNvPr>
          <p:cNvSpPr/>
          <p:nvPr/>
        </p:nvSpPr>
        <p:spPr>
          <a:xfrm>
            <a:off x="4170783" y="5240105"/>
            <a:ext cx="4609323" cy="918463"/>
          </a:xfrm>
          <a:custGeom>
            <a:avLst/>
            <a:gdLst>
              <a:gd name="connsiteX0" fmla="*/ 0 w 4609323"/>
              <a:gd name="connsiteY0" fmla="*/ 153080 h 918463"/>
              <a:gd name="connsiteX1" fmla="*/ 153080 w 4609323"/>
              <a:gd name="connsiteY1" fmla="*/ 0 h 918463"/>
              <a:gd name="connsiteX2" fmla="*/ 777039 w 4609323"/>
              <a:gd name="connsiteY2" fmla="*/ 0 h 918463"/>
              <a:gd name="connsiteX3" fmla="*/ 1271902 w 4609323"/>
              <a:gd name="connsiteY3" fmla="*/ 0 h 918463"/>
              <a:gd name="connsiteX4" fmla="*/ 1723734 w 4609323"/>
              <a:gd name="connsiteY4" fmla="*/ 0 h 918463"/>
              <a:gd name="connsiteX5" fmla="*/ 2132535 w 4609323"/>
              <a:gd name="connsiteY5" fmla="*/ 0 h 918463"/>
              <a:gd name="connsiteX6" fmla="*/ 2756494 w 4609323"/>
              <a:gd name="connsiteY6" fmla="*/ 0 h 918463"/>
              <a:gd name="connsiteX7" fmla="*/ 3251357 w 4609323"/>
              <a:gd name="connsiteY7" fmla="*/ 0 h 918463"/>
              <a:gd name="connsiteX8" fmla="*/ 3746221 w 4609323"/>
              <a:gd name="connsiteY8" fmla="*/ 0 h 918463"/>
              <a:gd name="connsiteX9" fmla="*/ 4456243 w 4609323"/>
              <a:gd name="connsiteY9" fmla="*/ 0 h 918463"/>
              <a:gd name="connsiteX10" fmla="*/ 4609323 w 4609323"/>
              <a:gd name="connsiteY10" fmla="*/ 153080 h 918463"/>
              <a:gd name="connsiteX11" fmla="*/ 4609323 w 4609323"/>
              <a:gd name="connsiteY11" fmla="*/ 453108 h 918463"/>
              <a:gd name="connsiteX12" fmla="*/ 4609323 w 4609323"/>
              <a:gd name="connsiteY12" fmla="*/ 765383 h 918463"/>
              <a:gd name="connsiteX13" fmla="*/ 4456243 w 4609323"/>
              <a:gd name="connsiteY13" fmla="*/ 918463 h 918463"/>
              <a:gd name="connsiteX14" fmla="*/ 4047443 w 4609323"/>
              <a:gd name="connsiteY14" fmla="*/ 918463 h 918463"/>
              <a:gd name="connsiteX15" fmla="*/ 3466516 w 4609323"/>
              <a:gd name="connsiteY15" fmla="*/ 918463 h 918463"/>
              <a:gd name="connsiteX16" fmla="*/ 2842557 w 4609323"/>
              <a:gd name="connsiteY16" fmla="*/ 918463 h 918463"/>
              <a:gd name="connsiteX17" fmla="*/ 2433756 w 4609323"/>
              <a:gd name="connsiteY17" fmla="*/ 918463 h 918463"/>
              <a:gd name="connsiteX18" fmla="*/ 2024956 w 4609323"/>
              <a:gd name="connsiteY18" fmla="*/ 918463 h 918463"/>
              <a:gd name="connsiteX19" fmla="*/ 1444029 w 4609323"/>
              <a:gd name="connsiteY19" fmla="*/ 918463 h 918463"/>
              <a:gd name="connsiteX20" fmla="*/ 949165 w 4609323"/>
              <a:gd name="connsiteY20" fmla="*/ 918463 h 918463"/>
              <a:gd name="connsiteX21" fmla="*/ 153080 w 4609323"/>
              <a:gd name="connsiteY21" fmla="*/ 918463 h 918463"/>
              <a:gd name="connsiteX22" fmla="*/ 0 w 4609323"/>
              <a:gd name="connsiteY22" fmla="*/ 765383 h 918463"/>
              <a:gd name="connsiteX23" fmla="*/ 0 w 4609323"/>
              <a:gd name="connsiteY23" fmla="*/ 471478 h 918463"/>
              <a:gd name="connsiteX24" fmla="*/ 0 w 4609323"/>
              <a:gd name="connsiteY24" fmla="*/ 153080 h 91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609323" h="918463" fill="none" extrusionOk="0">
                <a:moveTo>
                  <a:pt x="0" y="153080"/>
                </a:moveTo>
                <a:cubicBezTo>
                  <a:pt x="8892" y="77166"/>
                  <a:pt x="67053" y="-5614"/>
                  <a:pt x="153080" y="0"/>
                </a:cubicBezTo>
                <a:cubicBezTo>
                  <a:pt x="409295" y="-1973"/>
                  <a:pt x="551171" y="12310"/>
                  <a:pt x="777039" y="0"/>
                </a:cubicBezTo>
                <a:cubicBezTo>
                  <a:pt x="1002907" y="-12310"/>
                  <a:pt x="1046741" y="54195"/>
                  <a:pt x="1271902" y="0"/>
                </a:cubicBezTo>
                <a:cubicBezTo>
                  <a:pt x="1497063" y="-54195"/>
                  <a:pt x="1528790" y="27689"/>
                  <a:pt x="1723734" y="0"/>
                </a:cubicBezTo>
                <a:cubicBezTo>
                  <a:pt x="1918678" y="-27689"/>
                  <a:pt x="1935913" y="47415"/>
                  <a:pt x="2132535" y="0"/>
                </a:cubicBezTo>
                <a:cubicBezTo>
                  <a:pt x="2329157" y="-47415"/>
                  <a:pt x="2548503" y="42857"/>
                  <a:pt x="2756494" y="0"/>
                </a:cubicBezTo>
                <a:cubicBezTo>
                  <a:pt x="2964485" y="-42857"/>
                  <a:pt x="3136894" y="25167"/>
                  <a:pt x="3251357" y="0"/>
                </a:cubicBezTo>
                <a:cubicBezTo>
                  <a:pt x="3365820" y="-25167"/>
                  <a:pt x="3543048" y="21232"/>
                  <a:pt x="3746221" y="0"/>
                </a:cubicBezTo>
                <a:cubicBezTo>
                  <a:pt x="3949394" y="-21232"/>
                  <a:pt x="4165502" y="37644"/>
                  <a:pt x="4456243" y="0"/>
                </a:cubicBezTo>
                <a:cubicBezTo>
                  <a:pt x="4529092" y="3946"/>
                  <a:pt x="4623886" y="69945"/>
                  <a:pt x="4609323" y="153080"/>
                </a:cubicBezTo>
                <a:cubicBezTo>
                  <a:pt x="4631000" y="260169"/>
                  <a:pt x="4599370" y="314806"/>
                  <a:pt x="4609323" y="453108"/>
                </a:cubicBezTo>
                <a:cubicBezTo>
                  <a:pt x="4619276" y="591410"/>
                  <a:pt x="4606551" y="623164"/>
                  <a:pt x="4609323" y="765383"/>
                </a:cubicBezTo>
                <a:cubicBezTo>
                  <a:pt x="4612234" y="852445"/>
                  <a:pt x="4555331" y="906140"/>
                  <a:pt x="4456243" y="918463"/>
                </a:cubicBezTo>
                <a:cubicBezTo>
                  <a:pt x="4294666" y="959731"/>
                  <a:pt x="4155415" y="907391"/>
                  <a:pt x="4047443" y="918463"/>
                </a:cubicBezTo>
                <a:cubicBezTo>
                  <a:pt x="3939471" y="929535"/>
                  <a:pt x="3723870" y="849127"/>
                  <a:pt x="3466516" y="918463"/>
                </a:cubicBezTo>
                <a:cubicBezTo>
                  <a:pt x="3209162" y="987799"/>
                  <a:pt x="3089700" y="884694"/>
                  <a:pt x="2842557" y="918463"/>
                </a:cubicBezTo>
                <a:cubicBezTo>
                  <a:pt x="2595414" y="952232"/>
                  <a:pt x="2616169" y="882835"/>
                  <a:pt x="2433756" y="918463"/>
                </a:cubicBezTo>
                <a:cubicBezTo>
                  <a:pt x="2251343" y="954091"/>
                  <a:pt x="2211155" y="897529"/>
                  <a:pt x="2024956" y="918463"/>
                </a:cubicBezTo>
                <a:cubicBezTo>
                  <a:pt x="1838757" y="939397"/>
                  <a:pt x="1652143" y="866766"/>
                  <a:pt x="1444029" y="918463"/>
                </a:cubicBezTo>
                <a:cubicBezTo>
                  <a:pt x="1235915" y="970160"/>
                  <a:pt x="1180245" y="879019"/>
                  <a:pt x="949165" y="918463"/>
                </a:cubicBezTo>
                <a:cubicBezTo>
                  <a:pt x="718085" y="957907"/>
                  <a:pt x="453183" y="883317"/>
                  <a:pt x="153080" y="918463"/>
                </a:cubicBezTo>
                <a:cubicBezTo>
                  <a:pt x="57482" y="921903"/>
                  <a:pt x="10773" y="863840"/>
                  <a:pt x="0" y="765383"/>
                </a:cubicBezTo>
                <a:cubicBezTo>
                  <a:pt x="-4175" y="621237"/>
                  <a:pt x="21119" y="534606"/>
                  <a:pt x="0" y="471478"/>
                </a:cubicBezTo>
                <a:cubicBezTo>
                  <a:pt x="-21119" y="408351"/>
                  <a:pt x="21546" y="255905"/>
                  <a:pt x="0" y="153080"/>
                </a:cubicBezTo>
                <a:close/>
              </a:path>
              <a:path w="4609323" h="918463" stroke="0" extrusionOk="0">
                <a:moveTo>
                  <a:pt x="0" y="153080"/>
                </a:moveTo>
                <a:cubicBezTo>
                  <a:pt x="1335" y="52655"/>
                  <a:pt x="82284" y="-400"/>
                  <a:pt x="153080" y="0"/>
                </a:cubicBezTo>
                <a:cubicBezTo>
                  <a:pt x="285588" y="-25026"/>
                  <a:pt x="406185" y="8818"/>
                  <a:pt x="561880" y="0"/>
                </a:cubicBezTo>
                <a:cubicBezTo>
                  <a:pt x="717575" y="-8818"/>
                  <a:pt x="875937" y="8599"/>
                  <a:pt x="1013713" y="0"/>
                </a:cubicBezTo>
                <a:cubicBezTo>
                  <a:pt x="1151489" y="-8599"/>
                  <a:pt x="1426842" y="11398"/>
                  <a:pt x="1551608" y="0"/>
                </a:cubicBezTo>
                <a:cubicBezTo>
                  <a:pt x="1676374" y="-11398"/>
                  <a:pt x="2009367" y="21259"/>
                  <a:pt x="2132535" y="0"/>
                </a:cubicBezTo>
                <a:cubicBezTo>
                  <a:pt x="2255703" y="-21259"/>
                  <a:pt x="2437024" y="26456"/>
                  <a:pt x="2627399" y="0"/>
                </a:cubicBezTo>
                <a:cubicBezTo>
                  <a:pt x="2817774" y="-26456"/>
                  <a:pt x="3112018" y="28848"/>
                  <a:pt x="3251357" y="0"/>
                </a:cubicBezTo>
                <a:cubicBezTo>
                  <a:pt x="3390696" y="-28848"/>
                  <a:pt x="3614285" y="58324"/>
                  <a:pt x="3789253" y="0"/>
                </a:cubicBezTo>
                <a:cubicBezTo>
                  <a:pt x="3964221" y="-58324"/>
                  <a:pt x="4142205" y="10910"/>
                  <a:pt x="4456243" y="0"/>
                </a:cubicBezTo>
                <a:cubicBezTo>
                  <a:pt x="4534854" y="3307"/>
                  <a:pt x="4592105" y="57089"/>
                  <a:pt x="4609323" y="153080"/>
                </a:cubicBezTo>
                <a:cubicBezTo>
                  <a:pt x="4626738" y="258140"/>
                  <a:pt x="4596761" y="405075"/>
                  <a:pt x="4609323" y="471478"/>
                </a:cubicBezTo>
                <a:cubicBezTo>
                  <a:pt x="4621885" y="537881"/>
                  <a:pt x="4580347" y="628787"/>
                  <a:pt x="4609323" y="765383"/>
                </a:cubicBezTo>
                <a:cubicBezTo>
                  <a:pt x="4605594" y="858992"/>
                  <a:pt x="4547699" y="895251"/>
                  <a:pt x="4456243" y="918463"/>
                </a:cubicBezTo>
                <a:cubicBezTo>
                  <a:pt x="4349646" y="955882"/>
                  <a:pt x="4199397" y="900041"/>
                  <a:pt x="3961379" y="918463"/>
                </a:cubicBezTo>
                <a:cubicBezTo>
                  <a:pt x="3723361" y="936885"/>
                  <a:pt x="3650923" y="875732"/>
                  <a:pt x="3466516" y="918463"/>
                </a:cubicBezTo>
                <a:cubicBezTo>
                  <a:pt x="3282109" y="961194"/>
                  <a:pt x="3185488" y="889961"/>
                  <a:pt x="2971652" y="918463"/>
                </a:cubicBezTo>
                <a:cubicBezTo>
                  <a:pt x="2757816" y="946965"/>
                  <a:pt x="2709386" y="901224"/>
                  <a:pt x="2476788" y="918463"/>
                </a:cubicBezTo>
                <a:cubicBezTo>
                  <a:pt x="2244190" y="935702"/>
                  <a:pt x="2132786" y="914465"/>
                  <a:pt x="1981924" y="918463"/>
                </a:cubicBezTo>
                <a:cubicBezTo>
                  <a:pt x="1831062" y="922461"/>
                  <a:pt x="1617033" y="860756"/>
                  <a:pt x="1400997" y="918463"/>
                </a:cubicBezTo>
                <a:cubicBezTo>
                  <a:pt x="1184961" y="976170"/>
                  <a:pt x="1138414" y="876444"/>
                  <a:pt x="992197" y="918463"/>
                </a:cubicBezTo>
                <a:cubicBezTo>
                  <a:pt x="845980" y="960482"/>
                  <a:pt x="346586" y="827598"/>
                  <a:pt x="153080" y="918463"/>
                </a:cubicBezTo>
                <a:cubicBezTo>
                  <a:pt x="61105" y="917844"/>
                  <a:pt x="-11900" y="859733"/>
                  <a:pt x="0" y="765383"/>
                </a:cubicBezTo>
                <a:cubicBezTo>
                  <a:pt x="-3123" y="642921"/>
                  <a:pt x="7490" y="569594"/>
                  <a:pt x="0" y="446985"/>
                </a:cubicBezTo>
                <a:cubicBezTo>
                  <a:pt x="-7490" y="324376"/>
                  <a:pt x="14303" y="299897"/>
                  <a:pt x="0" y="15308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313644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dirty="0">
                <a:solidFill>
                  <a:schemeClr val="tx1"/>
                </a:solidFill>
                <a:latin typeface="Cabin Sketch" panose="020B0503050202020004" pitchFamily="34" charset="0"/>
              </a:rPr>
              <a:t>Incorrecta</a:t>
            </a:r>
          </a:p>
        </p:txBody>
      </p:sp>
    </p:spTree>
    <p:extLst>
      <p:ext uri="{BB962C8B-B14F-4D97-AF65-F5344CB8AC3E}">
        <p14:creationId xmlns:p14="http://schemas.microsoft.com/office/powerpoint/2010/main" val="1144410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rush"/>
        <p:sndAc>
          <p:stSnd>
            <p:snd r:embed="rId2" name="SONIDO FONDO PREGUNTA.wav"/>
          </p:stSnd>
        </p:sndAc>
      </p:transition>
    </mc:Choice>
    <mc:Fallback xmlns="">
      <p:transition spd="slow" advClick="0">
        <p:fade/>
        <p:sndAc>
          <p:stSnd>
            <p:snd r:embed="rId5" name="SONIDO FONDO PREGUNT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0683DF-96B6-4E35-A49D-CF6A66AAF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0852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MX" sz="7200" dirty="0">
                <a:latin typeface="Cabin Sketch" panose="020B0503050202020004" pitchFamily="34" charset="0"/>
              </a:rPr>
              <a:t>Sigue intentando </a:t>
            </a:r>
            <a:r>
              <a:rPr lang="es-MX" sz="7200" dirty="0">
                <a:latin typeface="Cabin Sketch" panose="020B0503050202020004" pitchFamily="34" charset="0"/>
                <a:sym typeface="Wingdings" panose="05000000000000000000" pitchFamily="2" charset="2"/>
              </a:rPr>
              <a:t></a:t>
            </a:r>
            <a:endParaRPr lang="es-MX" sz="7200" dirty="0">
              <a:latin typeface="Cabin Sketch" panose="020B0503050202020004" pitchFamily="34" charset="0"/>
            </a:endParaRPr>
          </a:p>
        </p:txBody>
      </p:sp>
      <p:sp>
        <p:nvSpPr>
          <p:cNvPr id="4" name="Rectángulo: esquinas redondeadas 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0FA14AD-33CF-46A2-9ED2-EA0E5E15CE7B}"/>
              </a:ext>
            </a:extLst>
          </p:cNvPr>
          <p:cNvSpPr/>
          <p:nvPr/>
        </p:nvSpPr>
        <p:spPr>
          <a:xfrm>
            <a:off x="8593494" y="5441594"/>
            <a:ext cx="3172408" cy="918463"/>
          </a:xfrm>
          <a:custGeom>
            <a:avLst/>
            <a:gdLst>
              <a:gd name="connsiteX0" fmla="*/ 0 w 3172408"/>
              <a:gd name="connsiteY0" fmla="*/ 153080 h 918463"/>
              <a:gd name="connsiteX1" fmla="*/ 153080 w 3172408"/>
              <a:gd name="connsiteY1" fmla="*/ 0 h 918463"/>
              <a:gd name="connsiteX2" fmla="*/ 669005 w 3172408"/>
              <a:gd name="connsiteY2" fmla="*/ 0 h 918463"/>
              <a:gd name="connsiteX3" fmla="*/ 1242254 w 3172408"/>
              <a:gd name="connsiteY3" fmla="*/ 0 h 918463"/>
              <a:gd name="connsiteX4" fmla="*/ 1815504 w 3172408"/>
              <a:gd name="connsiteY4" fmla="*/ 0 h 918463"/>
              <a:gd name="connsiteX5" fmla="*/ 2302766 w 3172408"/>
              <a:gd name="connsiteY5" fmla="*/ 0 h 918463"/>
              <a:gd name="connsiteX6" fmla="*/ 3019328 w 3172408"/>
              <a:gd name="connsiteY6" fmla="*/ 0 h 918463"/>
              <a:gd name="connsiteX7" fmla="*/ 3172408 w 3172408"/>
              <a:gd name="connsiteY7" fmla="*/ 153080 h 918463"/>
              <a:gd name="connsiteX8" fmla="*/ 3172408 w 3172408"/>
              <a:gd name="connsiteY8" fmla="*/ 465355 h 918463"/>
              <a:gd name="connsiteX9" fmla="*/ 3172408 w 3172408"/>
              <a:gd name="connsiteY9" fmla="*/ 765383 h 918463"/>
              <a:gd name="connsiteX10" fmla="*/ 3019328 w 3172408"/>
              <a:gd name="connsiteY10" fmla="*/ 918463 h 918463"/>
              <a:gd name="connsiteX11" fmla="*/ 2417416 w 3172408"/>
              <a:gd name="connsiteY11" fmla="*/ 918463 h 918463"/>
              <a:gd name="connsiteX12" fmla="*/ 1872829 w 3172408"/>
              <a:gd name="connsiteY12" fmla="*/ 918463 h 918463"/>
              <a:gd name="connsiteX13" fmla="*/ 1242254 w 3172408"/>
              <a:gd name="connsiteY13" fmla="*/ 918463 h 918463"/>
              <a:gd name="connsiteX14" fmla="*/ 697667 w 3172408"/>
              <a:gd name="connsiteY14" fmla="*/ 918463 h 918463"/>
              <a:gd name="connsiteX15" fmla="*/ 153080 w 3172408"/>
              <a:gd name="connsiteY15" fmla="*/ 918463 h 918463"/>
              <a:gd name="connsiteX16" fmla="*/ 0 w 3172408"/>
              <a:gd name="connsiteY16" fmla="*/ 765383 h 918463"/>
              <a:gd name="connsiteX17" fmla="*/ 0 w 3172408"/>
              <a:gd name="connsiteY17" fmla="*/ 453108 h 918463"/>
              <a:gd name="connsiteX18" fmla="*/ 0 w 3172408"/>
              <a:gd name="connsiteY18" fmla="*/ 153080 h 91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172408" h="918463" fill="none" extrusionOk="0">
                <a:moveTo>
                  <a:pt x="0" y="153080"/>
                </a:moveTo>
                <a:cubicBezTo>
                  <a:pt x="2194" y="63301"/>
                  <a:pt x="54009" y="3192"/>
                  <a:pt x="153080" y="0"/>
                </a:cubicBezTo>
                <a:cubicBezTo>
                  <a:pt x="346981" y="-19841"/>
                  <a:pt x="427325" y="31046"/>
                  <a:pt x="669005" y="0"/>
                </a:cubicBezTo>
                <a:cubicBezTo>
                  <a:pt x="910685" y="-31046"/>
                  <a:pt x="957513" y="8067"/>
                  <a:pt x="1242254" y="0"/>
                </a:cubicBezTo>
                <a:cubicBezTo>
                  <a:pt x="1526995" y="-8067"/>
                  <a:pt x="1675565" y="61758"/>
                  <a:pt x="1815504" y="0"/>
                </a:cubicBezTo>
                <a:cubicBezTo>
                  <a:pt x="1955443" y="-61758"/>
                  <a:pt x="2203923" y="25556"/>
                  <a:pt x="2302766" y="0"/>
                </a:cubicBezTo>
                <a:cubicBezTo>
                  <a:pt x="2401609" y="-25556"/>
                  <a:pt x="2763003" y="62724"/>
                  <a:pt x="3019328" y="0"/>
                </a:cubicBezTo>
                <a:cubicBezTo>
                  <a:pt x="3095096" y="-2192"/>
                  <a:pt x="3190807" y="68258"/>
                  <a:pt x="3172408" y="153080"/>
                </a:cubicBezTo>
                <a:cubicBezTo>
                  <a:pt x="3204134" y="303853"/>
                  <a:pt x="3140894" y="369409"/>
                  <a:pt x="3172408" y="465355"/>
                </a:cubicBezTo>
                <a:cubicBezTo>
                  <a:pt x="3203922" y="561302"/>
                  <a:pt x="3157403" y="637739"/>
                  <a:pt x="3172408" y="765383"/>
                </a:cubicBezTo>
                <a:cubicBezTo>
                  <a:pt x="3168919" y="852933"/>
                  <a:pt x="3105563" y="920710"/>
                  <a:pt x="3019328" y="918463"/>
                </a:cubicBezTo>
                <a:cubicBezTo>
                  <a:pt x="2813662" y="960281"/>
                  <a:pt x="2665319" y="898235"/>
                  <a:pt x="2417416" y="918463"/>
                </a:cubicBezTo>
                <a:cubicBezTo>
                  <a:pt x="2169513" y="938691"/>
                  <a:pt x="2004055" y="867729"/>
                  <a:pt x="1872829" y="918463"/>
                </a:cubicBezTo>
                <a:cubicBezTo>
                  <a:pt x="1741603" y="969197"/>
                  <a:pt x="1454586" y="866714"/>
                  <a:pt x="1242254" y="918463"/>
                </a:cubicBezTo>
                <a:cubicBezTo>
                  <a:pt x="1029922" y="970212"/>
                  <a:pt x="944273" y="887332"/>
                  <a:pt x="697667" y="918463"/>
                </a:cubicBezTo>
                <a:cubicBezTo>
                  <a:pt x="451061" y="949594"/>
                  <a:pt x="353722" y="893527"/>
                  <a:pt x="153080" y="918463"/>
                </a:cubicBezTo>
                <a:cubicBezTo>
                  <a:pt x="67585" y="899062"/>
                  <a:pt x="-352" y="857986"/>
                  <a:pt x="0" y="765383"/>
                </a:cubicBezTo>
                <a:cubicBezTo>
                  <a:pt x="-25362" y="650517"/>
                  <a:pt x="34076" y="593677"/>
                  <a:pt x="0" y="453108"/>
                </a:cubicBezTo>
                <a:cubicBezTo>
                  <a:pt x="-34076" y="312539"/>
                  <a:pt x="22931" y="222876"/>
                  <a:pt x="0" y="153080"/>
                </a:cubicBezTo>
                <a:close/>
              </a:path>
              <a:path w="3172408" h="918463" stroke="0" extrusionOk="0">
                <a:moveTo>
                  <a:pt x="0" y="153080"/>
                </a:moveTo>
                <a:cubicBezTo>
                  <a:pt x="1335" y="52655"/>
                  <a:pt x="82284" y="-400"/>
                  <a:pt x="153080" y="0"/>
                </a:cubicBezTo>
                <a:cubicBezTo>
                  <a:pt x="293208" y="-53848"/>
                  <a:pt x="413841" y="25196"/>
                  <a:pt x="640342" y="0"/>
                </a:cubicBezTo>
                <a:cubicBezTo>
                  <a:pt x="866843" y="-25196"/>
                  <a:pt x="949096" y="20265"/>
                  <a:pt x="1156267" y="0"/>
                </a:cubicBezTo>
                <a:cubicBezTo>
                  <a:pt x="1363438" y="-20265"/>
                  <a:pt x="1483350" y="23398"/>
                  <a:pt x="1729516" y="0"/>
                </a:cubicBezTo>
                <a:cubicBezTo>
                  <a:pt x="1975682" y="-23398"/>
                  <a:pt x="2161072" y="43454"/>
                  <a:pt x="2331428" y="0"/>
                </a:cubicBezTo>
                <a:cubicBezTo>
                  <a:pt x="2501784" y="-43454"/>
                  <a:pt x="2696975" y="68117"/>
                  <a:pt x="3019328" y="0"/>
                </a:cubicBezTo>
                <a:cubicBezTo>
                  <a:pt x="3107574" y="1358"/>
                  <a:pt x="3160626" y="67180"/>
                  <a:pt x="3172408" y="153080"/>
                </a:cubicBezTo>
                <a:cubicBezTo>
                  <a:pt x="3175395" y="296627"/>
                  <a:pt x="3170398" y="310976"/>
                  <a:pt x="3172408" y="440862"/>
                </a:cubicBezTo>
                <a:cubicBezTo>
                  <a:pt x="3174418" y="570748"/>
                  <a:pt x="3163239" y="671490"/>
                  <a:pt x="3172408" y="765383"/>
                </a:cubicBezTo>
                <a:cubicBezTo>
                  <a:pt x="3171363" y="847123"/>
                  <a:pt x="3105776" y="933728"/>
                  <a:pt x="3019328" y="918463"/>
                </a:cubicBezTo>
                <a:cubicBezTo>
                  <a:pt x="2869815" y="984099"/>
                  <a:pt x="2693851" y="915858"/>
                  <a:pt x="2446078" y="918463"/>
                </a:cubicBezTo>
                <a:cubicBezTo>
                  <a:pt x="2198305" y="921068"/>
                  <a:pt x="2059167" y="910328"/>
                  <a:pt x="1815504" y="918463"/>
                </a:cubicBezTo>
                <a:cubicBezTo>
                  <a:pt x="1571841" y="926598"/>
                  <a:pt x="1510850" y="872335"/>
                  <a:pt x="1299579" y="918463"/>
                </a:cubicBezTo>
                <a:cubicBezTo>
                  <a:pt x="1088308" y="964591"/>
                  <a:pt x="930979" y="861772"/>
                  <a:pt x="812317" y="918463"/>
                </a:cubicBezTo>
                <a:cubicBezTo>
                  <a:pt x="693655" y="975154"/>
                  <a:pt x="427867" y="847333"/>
                  <a:pt x="153080" y="918463"/>
                </a:cubicBezTo>
                <a:cubicBezTo>
                  <a:pt x="74856" y="919361"/>
                  <a:pt x="-17876" y="843023"/>
                  <a:pt x="0" y="765383"/>
                </a:cubicBezTo>
                <a:cubicBezTo>
                  <a:pt x="-24220" y="617359"/>
                  <a:pt x="32421" y="521081"/>
                  <a:pt x="0" y="459232"/>
                </a:cubicBezTo>
                <a:cubicBezTo>
                  <a:pt x="-32421" y="397383"/>
                  <a:pt x="21621" y="218287"/>
                  <a:pt x="0" y="15308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313644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>
                <a:solidFill>
                  <a:schemeClr val="tx1"/>
                </a:solidFill>
                <a:latin typeface="Cabin Sketch" panose="020B0503050202020004" pitchFamily="34" charset="0"/>
              </a:rPr>
              <a:t>Intentar de nuevo</a:t>
            </a:r>
          </a:p>
        </p:txBody>
      </p:sp>
    </p:spTree>
    <p:extLst>
      <p:ext uri="{BB962C8B-B14F-4D97-AF65-F5344CB8AC3E}">
        <p14:creationId xmlns:p14="http://schemas.microsoft.com/office/powerpoint/2010/main" val="4965054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rush"/>
        <p:sndAc>
          <p:stSnd>
            <p:snd r:embed="rId2" name="SONIDO FALLO.wav"/>
          </p:stSnd>
        </p:sndAc>
      </p:transition>
    </mc:Choice>
    <mc:Fallback xmlns="">
      <p:transition spd="slow" advClick="0">
        <p:fade/>
        <p:sndAc>
          <p:stSnd>
            <p:snd r:embed="rId4" name="SONIDO FALLO.wav"/>
          </p:stSnd>
        </p:sndAc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0683DF-96B6-4E35-A49D-CF6A66AAF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7200" b="1" dirty="0">
                <a:latin typeface="Cabin Sketch" panose="020B0503050202020004" pitchFamily="34" charset="0"/>
              </a:rPr>
              <a:t>15. ¿Aquí va la pregunta?</a:t>
            </a:r>
          </a:p>
        </p:txBody>
      </p:sp>
      <p:sp>
        <p:nvSpPr>
          <p:cNvPr id="4" name="A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0FA14AD-33CF-46A2-9ED2-EA0E5E15CE7B}"/>
              </a:ext>
            </a:extLst>
          </p:cNvPr>
          <p:cNvSpPr/>
          <p:nvPr/>
        </p:nvSpPr>
        <p:spPr>
          <a:xfrm>
            <a:off x="4170783" y="1690688"/>
            <a:ext cx="4609323" cy="918463"/>
          </a:xfrm>
          <a:custGeom>
            <a:avLst/>
            <a:gdLst>
              <a:gd name="connsiteX0" fmla="*/ 0 w 4609323"/>
              <a:gd name="connsiteY0" fmla="*/ 153080 h 918463"/>
              <a:gd name="connsiteX1" fmla="*/ 153080 w 4609323"/>
              <a:gd name="connsiteY1" fmla="*/ 0 h 918463"/>
              <a:gd name="connsiteX2" fmla="*/ 777039 w 4609323"/>
              <a:gd name="connsiteY2" fmla="*/ 0 h 918463"/>
              <a:gd name="connsiteX3" fmla="*/ 1271902 w 4609323"/>
              <a:gd name="connsiteY3" fmla="*/ 0 h 918463"/>
              <a:gd name="connsiteX4" fmla="*/ 1723734 w 4609323"/>
              <a:gd name="connsiteY4" fmla="*/ 0 h 918463"/>
              <a:gd name="connsiteX5" fmla="*/ 2132535 w 4609323"/>
              <a:gd name="connsiteY5" fmla="*/ 0 h 918463"/>
              <a:gd name="connsiteX6" fmla="*/ 2756494 w 4609323"/>
              <a:gd name="connsiteY6" fmla="*/ 0 h 918463"/>
              <a:gd name="connsiteX7" fmla="*/ 3251357 w 4609323"/>
              <a:gd name="connsiteY7" fmla="*/ 0 h 918463"/>
              <a:gd name="connsiteX8" fmla="*/ 3746221 w 4609323"/>
              <a:gd name="connsiteY8" fmla="*/ 0 h 918463"/>
              <a:gd name="connsiteX9" fmla="*/ 4456243 w 4609323"/>
              <a:gd name="connsiteY9" fmla="*/ 0 h 918463"/>
              <a:gd name="connsiteX10" fmla="*/ 4609323 w 4609323"/>
              <a:gd name="connsiteY10" fmla="*/ 153080 h 918463"/>
              <a:gd name="connsiteX11" fmla="*/ 4609323 w 4609323"/>
              <a:gd name="connsiteY11" fmla="*/ 453108 h 918463"/>
              <a:gd name="connsiteX12" fmla="*/ 4609323 w 4609323"/>
              <a:gd name="connsiteY12" fmla="*/ 765383 h 918463"/>
              <a:gd name="connsiteX13" fmla="*/ 4456243 w 4609323"/>
              <a:gd name="connsiteY13" fmla="*/ 918463 h 918463"/>
              <a:gd name="connsiteX14" fmla="*/ 4047443 w 4609323"/>
              <a:gd name="connsiteY14" fmla="*/ 918463 h 918463"/>
              <a:gd name="connsiteX15" fmla="*/ 3466516 w 4609323"/>
              <a:gd name="connsiteY15" fmla="*/ 918463 h 918463"/>
              <a:gd name="connsiteX16" fmla="*/ 2842557 w 4609323"/>
              <a:gd name="connsiteY16" fmla="*/ 918463 h 918463"/>
              <a:gd name="connsiteX17" fmla="*/ 2433756 w 4609323"/>
              <a:gd name="connsiteY17" fmla="*/ 918463 h 918463"/>
              <a:gd name="connsiteX18" fmla="*/ 2024956 w 4609323"/>
              <a:gd name="connsiteY18" fmla="*/ 918463 h 918463"/>
              <a:gd name="connsiteX19" fmla="*/ 1444029 w 4609323"/>
              <a:gd name="connsiteY19" fmla="*/ 918463 h 918463"/>
              <a:gd name="connsiteX20" fmla="*/ 949165 w 4609323"/>
              <a:gd name="connsiteY20" fmla="*/ 918463 h 918463"/>
              <a:gd name="connsiteX21" fmla="*/ 153080 w 4609323"/>
              <a:gd name="connsiteY21" fmla="*/ 918463 h 918463"/>
              <a:gd name="connsiteX22" fmla="*/ 0 w 4609323"/>
              <a:gd name="connsiteY22" fmla="*/ 765383 h 918463"/>
              <a:gd name="connsiteX23" fmla="*/ 0 w 4609323"/>
              <a:gd name="connsiteY23" fmla="*/ 471478 h 918463"/>
              <a:gd name="connsiteX24" fmla="*/ 0 w 4609323"/>
              <a:gd name="connsiteY24" fmla="*/ 153080 h 91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609323" h="918463" fill="none" extrusionOk="0">
                <a:moveTo>
                  <a:pt x="0" y="153080"/>
                </a:moveTo>
                <a:cubicBezTo>
                  <a:pt x="8892" y="77166"/>
                  <a:pt x="67053" y="-5614"/>
                  <a:pt x="153080" y="0"/>
                </a:cubicBezTo>
                <a:cubicBezTo>
                  <a:pt x="409295" y="-1973"/>
                  <a:pt x="551171" y="12310"/>
                  <a:pt x="777039" y="0"/>
                </a:cubicBezTo>
                <a:cubicBezTo>
                  <a:pt x="1002907" y="-12310"/>
                  <a:pt x="1046741" y="54195"/>
                  <a:pt x="1271902" y="0"/>
                </a:cubicBezTo>
                <a:cubicBezTo>
                  <a:pt x="1497063" y="-54195"/>
                  <a:pt x="1528790" y="27689"/>
                  <a:pt x="1723734" y="0"/>
                </a:cubicBezTo>
                <a:cubicBezTo>
                  <a:pt x="1918678" y="-27689"/>
                  <a:pt x="1935913" y="47415"/>
                  <a:pt x="2132535" y="0"/>
                </a:cubicBezTo>
                <a:cubicBezTo>
                  <a:pt x="2329157" y="-47415"/>
                  <a:pt x="2548503" y="42857"/>
                  <a:pt x="2756494" y="0"/>
                </a:cubicBezTo>
                <a:cubicBezTo>
                  <a:pt x="2964485" y="-42857"/>
                  <a:pt x="3136894" y="25167"/>
                  <a:pt x="3251357" y="0"/>
                </a:cubicBezTo>
                <a:cubicBezTo>
                  <a:pt x="3365820" y="-25167"/>
                  <a:pt x="3543048" y="21232"/>
                  <a:pt x="3746221" y="0"/>
                </a:cubicBezTo>
                <a:cubicBezTo>
                  <a:pt x="3949394" y="-21232"/>
                  <a:pt x="4165502" y="37644"/>
                  <a:pt x="4456243" y="0"/>
                </a:cubicBezTo>
                <a:cubicBezTo>
                  <a:pt x="4529092" y="3946"/>
                  <a:pt x="4623886" y="69945"/>
                  <a:pt x="4609323" y="153080"/>
                </a:cubicBezTo>
                <a:cubicBezTo>
                  <a:pt x="4631000" y="260169"/>
                  <a:pt x="4599370" y="314806"/>
                  <a:pt x="4609323" y="453108"/>
                </a:cubicBezTo>
                <a:cubicBezTo>
                  <a:pt x="4619276" y="591410"/>
                  <a:pt x="4606551" y="623164"/>
                  <a:pt x="4609323" y="765383"/>
                </a:cubicBezTo>
                <a:cubicBezTo>
                  <a:pt x="4612234" y="852445"/>
                  <a:pt x="4555331" y="906140"/>
                  <a:pt x="4456243" y="918463"/>
                </a:cubicBezTo>
                <a:cubicBezTo>
                  <a:pt x="4294666" y="959731"/>
                  <a:pt x="4155415" y="907391"/>
                  <a:pt x="4047443" y="918463"/>
                </a:cubicBezTo>
                <a:cubicBezTo>
                  <a:pt x="3939471" y="929535"/>
                  <a:pt x="3723870" y="849127"/>
                  <a:pt x="3466516" y="918463"/>
                </a:cubicBezTo>
                <a:cubicBezTo>
                  <a:pt x="3209162" y="987799"/>
                  <a:pt x="3089700" y="884694"/>
                  <a:pt x="2842557" y="918463"/>
                </a:cubicBezTo>
                <a:cubicBezTo>
                  <a:pt x="2595414" y="952232"/>
                  <a:pt x="2616169" y="882835"/>
                  <a:pt x="2433756" y="918463"/>
                </a:cubicBezTo>
                <a:cubicBezTo>
                  <a:pt x="2251343" y="954091"/>
                  <a:pt x="2211155" y="897529"/>
                  <a:pt x="2024956" y="918463"/>
                </a:cubicBezTo>
                <a:cubicBezTo>
                  <a:pt x="1838757" y="939397"/>
                  <a:pt x="1652143" y="866766"/>
                  <a:pt x="1444029" y="918463"/>
                </a:cubicBezTo>
                <a:cubicBezTo>
                  <a:pt x="1235915" y="970160"/>
                  <a:pt x="1180245" y="879019"/>
                  <a:pt x="949165" y="918463"/>
                </a:cubicBezTo>
                <a:cubicBezTo>
                  <a:pt x="718085" y="957907"/>
                  <a:pt x="453183" y="883317"/>
                  <a:pt x="153080" y="918463"/>
                </a:cubicBezTo>
                <a:cubicBezTo>
                  <a:pt x="57482" y="921903"/>
                  <a:pt x="10773" y="863840"/>
                  <a:pt x="0" y="765383"/>
                </a:cubicBezTo>
                <a:cubicBezTo>
                  <a:pt x="-4175" y="621237"/>
                  <a:pt x="21119" y="534606"/>
                  <a:pt x="0" y="471478"/>
                </a:cubicBezTo>
                <a:cubicBezTo>
                  <a:pt x="-21119" y="408351"/>
                  <a:pt x="21546" y="255905"/>
                  <a:pt x="0" y="153080"/>
                </a:cubicBezTo>
                <a:close/>
              </a:path>
              <a:path w="4609323" h="918463" stroke="0" extrusionOk="0">
                <a:moveTo>
                  <a:pt x="0" y="153080"/>
                </a:moveTo>
                <a:cubicBezTo>
                  <a:pt x="1335" y="52655"/>
                  <a:pt x="82284" y="-400"/>
                  <a:pt x="153080" y="0"/>
                </a:cubicBezTo>
                <a:cubicBezTo>
                  <a:pt x="285588" y="-25026"/>
                  <a:pt x="406185" y="8818"/>
                  <a:pt x="561880" y="0"/>
                </a:cubicBezTo>
                <a:cubicBezTo>
                  <a:pt x="717575" y="-8818"/>
                  <a:pt x="875937" y="8599"/>
                  <a:pt x="1013713" y="0"/>
                </a:cubicBezTo>
                <a:cubicBezTo>
                  <a:pt x="1151489" y="-8599"/>
                  <a:pt x="1426842" y="11398"/>
                  <a:pt x="1551608" y="0"/>
                </a:cubicBezTo>
                <a:cubicBezTo>
                  <a:pt x="1676374" y="-11398"/>
                  <a:pt x="2009367" y="21259"/>
                  <a:pt x="2132535" y="0"/>
                </a:cubicBezTo>
                <a:cubicBezTo>
                  <a:pt x="2255703" y="-21259"/>
                  <a:pt x="2437024" y="26456"/>
                  <a:pt x="2627399" y="0"/>
                </a:cubicBezTo>
                <a:cubicBezTo>
                  <a:pt x="2817774" y="-26456"/>
                  <a:pt x="3112018" y="28848"/>
                  <a:pt x="3251357" y="0"/>
                </a:cubicBezTo>
                <a:cubicBezTo>
                  <a:pt x="3390696" y="-28848"/>
                  <a:pt x="3614285" y="58324"/>
                  <a:pt x="3789253" y="0"/>
                </a:cubicBezTo>
                <a:cubicBezTo>
                  <a:pt x="3964221" y="-58324"/>
                  <a:pt x="4142205" y="10910"/>
                  <a:pt x="4456243" y="0"/>
                </a:cubicBezTo>
                <a:cubicBezTo>
                  <a:pt x="4534854" y="3307"/>
                  <a:pt x="4592105" y="57089"/>
                  <a:pt x="4609323" y="153080"/>
                </a:cubicBezTo>
                <a:cubicBezTo>
                  <a:pt x="4626738" y="258140"/>
                  <a:pt x="4596761" y="405075"/>
                  <a:pt x="4609323" y="471478"/>
                </a:cubicBezTo>
                <a:cubicBezTo>
                  <a:pt x="4621885" y="537881"/>
                  <a:pt x="4580347" y="628787"/>
                  <a:pt x="4609323" y="765383"/>
                </a:cubicBezTo>
                <a:cubicBezTo>
                  <a:pt x="4605594" y="858992"/>
                  <a:pt x="4547699" y="895251"/>
                  <a:pt x="4456243" y="918463"/>
                </a:cubicBezTo>
                <a:cubicBezTo>
                  <a:pt x="4349646" y="955882"/>
                  <a:pt x="4199397" y="900041"/>
                  <a:pt x="3961379" y="918463"/>
                </a:cubicBezTo>
                <a:cubicBezTo>
                  <a:pt x="3723361" y="936885"/>
                  <a:pt x="3650923" y="875732"/>
                  <a:pt x="3466516" y="918463"/>
                </a:cubicBezTo>
                <a:cubicBezTo>
                  <a:pt x="3282109" y="961194"/>
                  <a:pt x="3185488" y="889961"/>
                  <a:pt x="2971652" y="918463"/>
                </a:cubicBezTo>
                <a:cubicBezTo>
                  <a:pt x="2757816" y="946965"/>
                  <a:pt x="2709386" y="901224"/>
                  <a:pt x="2476788" y="918463"/>
                </a:cubicBezTo>
                <a:cubicBezTo>
                  <a:pt x="2244190" y="935702"/>
                  <a:pt x="2132786" y="914465"/>
                  <a:pt x="1981924" y="918463"/>
                </a:cubicBezTo>
                <a:cubicBezTo>
                  <a:pt x="1831062" y="922461"/>
                  <a:pt x="1617033" y="860756"/>
                  <a:pt x="1400997" y="918463"/>
                </a:cubicBezTo>
                <a:cubicBezTo>
                  <a:pt x="1184961" y="976170"/>
                  <a:pt x="1138414" y="876444"/>
                  <a:pt x="992197" y="918463"/>
                </a:cubicBezTo>
                <a:cubicBezTo>
                  <a:pt x="845980" y="960482"/>
                  <a:pt x="346586" y="827598"/>
                  <a:pt x="153080" y="918463"/>
                </a:cubicBezTo>
                <a:cubicBezTo>
                  <a:pt x="61105" y="917844"/>
                  <a:pt x="-11900" y="859733"/>
                  <a:pt x="0" y="765383"/>
                </a:cubicBezTo>
                <a:cubicBezTo>
                  <a:pt x="-3123" y="642921"/>
                  <a:pt x="7490" y="569594"/>
                  <a:pt x="0" y="446985"/>
                </a:cubicBezTo>
                <a:cubicBezTo>
                  <a:pt x="-7490" y="324376"/>
                  <a:pt x="14303" y="299897"/>
                  <a:pt x="0" y="15308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313644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dirty="0">
                <a:solidFill>
                  <a:schemeClr val="tx1"/>
                </a:solidFill>
                <a:latin typeface="Cabin Sketch" panose="020B0503050202020004" pitchFamily="34" charset="0"/>
              </a:rPr>
              <a:t>Incorrecta</a:t>
            </a:r>
          </a:p>
        </p:txBody>
      </p:sp>
      <p:sp>
        <p:nvSpPr>
          <p:cNvPr id="5" name="B">
            <a:hlinkClick r:id="rId3" action="ppaction://hlinksldjump"/>
            <a:extLst>
              <a:ext uri="{FF2B5EF4-FFF2-40B4-BE49-F238E27FC236}">
                <a16:creationId xmlns:a16="http://schemas.microsoft.com/office/drawing/2014/main" id="{B9564877-B313-44FB-95D5-D8159BEB49E5}"/>
              </a:ext>
            </a:extLst>
          </p:cNvPr>
          <p:cNvSpPr/>
          <p:nvPr/>
        </p:nvSpPr>
        <p:spPr>
          <a:xfrm>
            <a:off x="4155232" y="2873827"/>
            <a:ext cx="4609323" cy="918463"/>
          </a:xfrm>
          <a:custGeom>
            <a:avLst/>
            <a:gdLst>
              <a:gd name="connsiteX0" fmla="*/ 0 w 4609323"/>
              <a:gd name="connsiteY0" fmla="*/ 153080 h 918463"/>
              <a:gd name="connsiteX1" fmla="*/ 153080 w 4609323"/>
              <a:gd name="connsiteY1" fmla="*/ 0 h 918463"/>
              <a:gd name="connsiteX2" fmla="*/ 777039 w 4609323"/>
              <a:gd name="connsiteY2" fmla="*/ 0 h 918463"/>
              <a:gd name="connsiteX3" fmla="*/ 1271902 w 4609323"/>
              <a:gd name="connsiteY3" fmla="*/ 0 h 918463"/>
              <a:gd name="connsiteX4" fmla="*/ 1723734 w 4609323"/>
              <a:gd name="connsiteY4" fmla="*/ 0 h 918463"/>
              <a:gd name="connsiteX5" fmla="*/ 2132535 w 4609323"/>
              <a:gd name="connsiteY5" fmla="*/ 0 h 918463"/>
              <a:gd name="connsiteX6" fmla="*/ 2756494 w 4609323"/>
              <a:gd name="connsiteY6" fmla="*/ 0 h 918463"/>
              <a:gd name="connsiteX7" fmla="*/ 3251357 w 4609323"/>
              <a:gd name="connsiteY7" fmla="*/ 0 h 918463"/>
              <a:gd name="connsiteX8" fmla="*/ 3746221 w 4609323"/>
              <a:gd name="connsiteY8" fmla="*/ 0 h 918463"/>
              <a:gd name="connsiteX9" fmla="*/ 4456243 w 4609323"/>
              <a:gd name="connsiteY9" fmla="*/ 0 h 918463"/>
              <a:gd name="connsiteX10" fmla="*/ 4609323 w 4609323"/>
              <a:gd name="connsiteY10" fmla="*/ 153080 h 918463"/>
              <a:gd name="connsiteX11" fmla="*/ 4609323 w 4609323"/>
              <a:gd name="connsiteY11" fmla="*/ 453108 h 918463"/>
              <a:gd name="connsiteX12" fmla="*/ 4609323 w 4609323"/>
              <a:gd name="connsiteY12" fmla="*/ 765383 h 918463"/>
              <a:gd name="connsiteX13" fmla="*/ 4456243 w 4609323"/>
              <a:gd name="connsiteY13" fmla="*/ 918463 h 918463"/>
              <a:gd name="connsiteX14" fmla="*/ 4047443 w 4609323"/>
              <a:gd name="connsiteY14" fmla="*/ 918463 h 918463"/>
              <a:gd name="connsiteX15" fmla="*/ 3466516 w 4609323"/>
              <a:gd name="connsiteY15" fmla="*/ 918463 h 918463"/>
              <a:gd name="connsiteX16" fmla="*/ 2842557 w 4609323"/>
              <a:gd name="connsiteY16" fmla="*/ 918463 h 918463"/>
              <a:gd name="connsiteX17" fmla="*/ 2433756 w 4609323"/>
              <a:gd name="connsiteY17" fmla="*/ 918463 h 918463"/>
              <a:gd name="connsiteX18" fmla="*/ 2024956 w 4609323"/>
              <a:gd name="connsiteY18" fmla="*/ 918463 h 918463"/>
              <a:gd name="connsiteX19" fmla="*/ 1444029 w 4609323"/>
              <a:gd name="connsiteY19" fmla="*/ 918463 h 918463"/>
              <a:gd name="connsiteX20" fmla="*/ 949165 w 4609323"/>
              <a:gd name="connsiteY20" fmla="*/ 918463 h 918463"/>
              <a:gd name="connsiteX21" fmla="*/ 153080 w 4609323"/>
              <a:gd name="connsiteY21" fmla="*/ 918463 h 918463"/>
              <a:gd name="connsiteX22" fmla="*/ 0 w 4609323"/>
              <a:gd name="connsiteY22" fmla="*/ 765383 h 918463"/>
              <a:gd name="connsiteX23" fmla="*/ 0 w 4609323"/>
              <a:gd name="connsiteY23" fmla="*/ 471478 h 918463"/>
              <a:gd name="connsiteX24" fmla="*/ 0 w 4609323"/>
              <a:gd name="connsiteY24" fmla="*/ 153080 h 91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609323" h="918463" fill="none" extrusionOk="0">
                <a:moveTo>
                  <a:pt x="0" y="153080"/>
                </a:moveTo>
                <a:cubicBezTo>
                  <a:pt x="8892" y="77166"/>
                  <a:pt x="67053" y="-5614"/>
                  <a:pt x="153080" y="0"/>
                </a:cubicBezTo>
                <a:cubicBezTo>
                  <a:pt x="409295" y="-1973"/>
                  <a:pt x="551171" y="12310"/>
                  <a:pt x="777039" y="0"/>
                </a:cubicBezTo>
                <a:cubicBezTo>
                  <a:pt x="1002907" y="-12310"/>
                  <a:pt x="1046741" y="54195"/>
                  <a:pt x="1271902" y="0"/>
                </a:cubicBezTo>
                <a:cubicBezTo>
                  <a:pt x="1497063" y="-54195"/>
                  <a:pt x="1528790" y="27689"/>
                  <a:pt x="1723734" y="0"/>
                </a:cubicBezTo>
                <a:cubicBezTo>
                  <a:pt x="1918678" y="-27689"/>
                  <a:pt x="1935913" y="47415"/>
                  <a:pt x="2132535" y="0"/>
                </a:cubicBezTo>
                <a:cubicBezTo>
                  <a:pt x="2329157" y="-47415"/>
                  <a:pt x="2548503" y="42857"/>
                  <a:pt x="2756494" y="0"/>
                </a:cubicBezTo>
                <a:cubicBezTo>
                  <a:pt x="2964485" y="-42857"/>
                  <a:pt x="3136894" y="25167"/>
                  <a:pt x="3251357" y="0"/>
                </a:cubicBezTo>
                <a:cubicBezTo>
                  <a:pt x="3365820" y="-25167"/>
                  <a:pt x="3543048" y="21232"/>
                  <a:pt x="3746221" y="0"/>
                </a:cubicBezTo>
                <a:cubicBezTo>
                  <a:pt x="3949394" y="-21232"/>
                  <a:pt x="4165502" y="37644"/>
                  <a:pt x="4456243" y="0"/>
                </a:cubicBezTo>
                <a:cubicBezTo>
                  <a:pt x="4529092" y="3946"/>
                  <a:pt x="4623886" y="69945"/>
                  <a:pt x="4609323" y="153080"/>
                </a:cubicBezTo>
                <a:cubicBezTo>
                  <a:pt x="4631000" y="260169"/>
                  <a:pt x="4599370" y="314806"/>
                  <a:pt x="4609323" y="453108"/>
                </a:cubicBezTo>
                <a:cubicBezTo>
                  <a:pt x="4619276" y="591410"/>
                  <a:pt x="4606551" y="623164"/>
                  <a:pt x="4609323" y="765383"/>
                </a:cubicBezTo>
                <a:cubicBezTo>
                  <a:pt x="4612234" y="852445"/>
                  <a:pt x="4555331" y="906140"/>
                  <a:pt x="4456243" y="918463"/>
                </a:cubicBezTo>
                <a:cubicBezTo>
                  <a:pt x="4294666" y="959731"/>
                  <a:pt x="4155415" y="907391"/>
                  <a:pt x="4047443" y="918463"/>
                </a:cubicBezTo>
                <a:cubicBezTo>
                  <a:pt x="3939471" y="929535"/>
                  <a:pt x="3723870" y="849127"/>
                  <a:pt x="3466516" y="918463"/>
                </a:cubicBezTo>
                <a:cubicBezTo>
                  <a:pt x="3209162" y="987799"/>
                  <a:pt x="3089700" y="884694"/>
                  <a:pt x="2842557" y="918463"/>
                </a:cubicBezTo>
                <a:cubicBezTo>
                  <a:pt x="2595414" y="952232"/>
                  <a:pt x="2616169" y="882835"/>
                  <a:pt x="2433756" y="918463"/>
                </a:cubicBezTo>
                <a:cubicBezTo>
                  <a:pt x="2251343" y="954091"/>
                  <a:pt x="2211155" y="897529"/>
                  <a:pt x="2024956" y="918463"/>
                </a:cubicBezTo>
                <a:cubicBezTo>
                  <a:pt x="1838757" y="939397"/>
                  <a:pt x="1652143" y="866766"/>
                  <a:pt x="1444029" y="918463"/>
                </a:cubicBezTo>
                <a:cubicBezTo>
                  <a:pt x="1235915" y="970160"/>
                  <a:pt x="1180245" y="879019"/>
                  <a:pt x="949165" y="918463"/>
                </a:cubicBezTo>
                <a:cubicBezTo>
                  <a:pt x="718085" y="957907"/>
                  <a:pt x="453183" y="883317"/>
                  <a:pt x="153080" y="918463"/>
                </a:cubicBezTo>
                <a:cubicBezTo>
                  <a:pt x="57482" y="921903"/>
                  <a:pt x="10773" y="863840"/>
                  <a:pt x="0" y="765383"/>
                </a:cubicBezTo>
                <a:cubicBezTo>
                  <a:pt x="-4175" y="621237"/>
                  <a:pt x="21119" y="534606"/>
                  <a:pt x="0" y="471478"/>
                </a:cubicBezTo>
                <a:cubicBezTo>
                  <a:pt x="-21119" y="408351"/>
                  <a:pt x="21546" y="255905"/>
                  <a:pt x="0" y="153080"/>
                </a:cubicBezTo>
                <a:close/>
              </a:path>
              <a:path w="4609323" h="918463" stroke="0" extrusionOk="0">
                <a:moveTo>
                  <a:pt x="0" y="153080"/>
                </a:moveTo>
                <a:cubicBezTo>
                  <a:pt x="1335" y="52655"/>
                  <a:pt x="82284" y="-400"/>
                  <a:pt x="153080" y="0"/>
                </a:cubicBezTo>
                <a:cubicBezTo>
                  <a:pt x="285588" y="-25026"/>
                  <a:pt x="406185" y="8818"/>
                  <a:pt x="561880" y="0"/>
                </a:cubicBezTo>
                <a:cubicBezTo>
                  <a:pt x="717575" y="-8818"/>
                  <a:pt x="875937" y="8599"/>
                  <a:pt x="1013713" y="0"/>
                </a:cubicBezTo>
                <a:cubicBezTo>
                  <a:pt x="1151489" y="-8599"/>
                  <a:pt x="1426842" y="11398"/>
                  <a:pt x="1551608" y="0"/>
                </a:cubicBezTo>
                <a:cubicBezTo>
                  <a:pt x="1676374" y="-11398"/>
                  <a:pt x="2009367" y="21259"/>
                  <a:pt x="2132535" y="0"/>
                </a:cubicBezTo>
                <a:cubicBezTo>
                  <a:pt x="2255703" y="-21259"/>
                  <a:pt x="2437024" y="26456"/>
                  <a:pt x="2627399" y="0"/>
                </a:cubicBezTo>
                <a:cubicBezTo>
                  <a:pt x="2817774" y="-26456"/>
                  <a:pt x="3112018" y="28848"/>
                  <a:pt x="3251357" y="0"/>
                </a:cubicBezTo>
                <a:cubicBezTo>
                  <a:pt x="3390696" y="-28848"/>
                  <a:pt x="3614285" y="58324"/>
                  <a:pt x="3789253" y="0"/>
                </a:cubicBezTo>
                <a:cubicBezTo>
                  <a:pt x="3964221" y="-58324"/>
                  <a:pt x="4142205" y="10910"/>
                  <a:pt x="4456243" y="0"/>
                </a:cubicBezTo>
                <a:cubicBezTo>
                  <a:pt x="4534854" y="3307"/>
                  <a:pt x="4592105" y="57089"/>
                  <a:pt x="4609323" y="153080"/>
                </a:cubicBezTo>
                <a:cubicBezTo>
                  <a:pt x="4626738" y="258140"/>
                  <a:pt x="4596761" y="405075"/>
                  <a:pt x="4609323" y="471478"/>
                </a:cubicBezTo>
                <a:cubicBezTo>
                  <a:pt x="4621885" y="537881"/>
                  <a:pt x="4580347" y="628787"/>
                  <a:pt x="4609323" y="765383"/>
                </a:cubicBezTo>
                <a:cubicBezTo>
                  <a:pt x="4605594" y="858992"/>
                  <a:pt x="4547699" y="895251"/>
                  <a:pt x="4456243" y="918463"/>
                </a:cubicBezTo>
                <a:cubicBezTo>
                  <a:pt x="4349646" y="955882"/>
                  <a:pt x="4199397" y="900041"/>
                  <a:pt x="3961379" y="918463"/>
                </a:cubicBezTo>
                <a:cubicBezTo>
                  <a:pt x="3723361" y="936885"/>
                  <a:pt x="3650923" y="875732"/>
                  <a:pt x="3466516" y="918463"/>
                </a:cubicBezTo>
                <a:cubicBezTo>
                  <a:pt x="3282109" y="961194"/>
                  <a:pt x="3185488" y="889961"/>
                  <a:pt x="2971652" y="918463"/>
                </a:cubicBezTo>
                <a:cubicBezTo>
                  <a:pt x="2757816" y="946965"/>
                  <a:pt x="2709386" y="901224"/>
                  <a:pt x="2476788" y="918463"/>
                </a:cubicBezTo>
                <a:cubicBezTo>
                  <a:pt x="2244190" y="935702"/>
                  <a:pt x="2132786" y="914465"/>
                  <a:pt x="1981924" y="918463"/>
                </a:cubicBezTo>
                <a:cubicBezTo>
                  <a:pt x="1831062" y="922461"/>
                  <a:pt x="1617033" y="860756"/>
                  <a:pt x="1400997" y="918463"/>
                </a:cubicBezTo>
                <a:cubicBezTo>
                  <a:pt x="1184961" y="976170"/>
                  <a:pt x="1138414" y="876444"/>
                  <a:pt x="992197" y="918463"/>
                </a:cubicBezTo>
                <a:cubicBezTo>
                  <a:pt x="845980" y="960482"/>
                  <a:pt x="346586" y="827598"/>
                  <a:pt x="153080" y="918463"/>
                </a:cubicBezTo>
                <a:cubicBezTo>
                  <a:pt x="61105" y="917844"/>
                  <a:pt x="-11900" y="859733"/>
                  <a:pt x="0" y="765383"/>
                </a:cubicBezTo>
                <a:cubicBezTo>
                  <a:pt x="-3123" y="642921"/>
                  <a:pt x="7490" y="569594"/>
                  <a:pt x="0" y="446985"/>
                </a:cubicBezTo>
                <a:cubicBezTo>
                  <a:pt x="-7490" y="324376"/>
                  <a:pt x="14303" y="299897"/>
                  <a:pt x="0" y="15308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313644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dirty="0">
                <a:solidFill>
                  <a:schemeClr val="tx1"/>
                </a:solidFill>
                <a:latin typeface="Cabin Sketch" panose="020B0503050202020004" pitchFamily="34" charset="0"/>
              </a:rPr>
              <a:t>Correcta</a:t>
            </a:r>
          </a:p>
        </p:txBody>
      </p:sp>
      <p:sp>
        <p:nvSpPr>
          <p:cNvPr id="6" name="C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3A97BCD-2EDD-4CA7-9F81-98169F39341D}"/>
              </a:ext>
            </a:extLst>
          </p:cNvPr>
          <p:cNvSpPr/>
          <p:nvPr/>
        </p:nvSpPr>
        <p:spPr>
          <a:xfrm>
            <a:off x="4170783" y="4056966"/>
            <a:ext cx="4609323" cy="918463"/>
          </a:xfrm>
          <a:custGeom>
            <a:avLst/>
            <a:gdLst>
              <a:gd name="connsiteX0" fmla="*/ 0 w 4609323"/>
              <a:gd name="connsiteY0" fmla="*/ 153080 h 918463"/>
              <a:gd name="connsiteX1" fmla="*/ 153080 w 4609323"/>
              <a:gd name="connsiteY1" fmla="*/ 0 h 918463"/>
              <a:gd name="connsiteX2" fmla="*/ 777039 w 4609323"/>
              <a:gd name="connsiteY2" fmla="*/ 0 h 918463"/>
              <a:gd name="connsiteX3" fmla="*/ 1271902 w 4609323"/>
              <a:gd name="connsiteY3" fmla="*/ 0 h 918463"/>
              <a:gd name="connsiteX4" fmla="*/ 1723734 w 4609323"/>
              <a:gd name="connsiteY4" fmla="*/ 0 h 918463"/>
              <a:gd name="connsiteX5" fmla="*/ 2132535 w 4609323"/>
              <a:gd name="connsiteY5" fmla="*/ 0 h 918463"/>
              <a:gd name="connsiteX6" fmla="*/ 2756494 w 4609323"/>
              <a:gd name="connsiteY6" fmla="*/ 0 h 918463"/>
              <a:gd name="connsiteX7" fmla="*/ 3251357 w 4609323"/>
              <a:gd name="connsiteY7" fmla="*/ 0 h 918463"/>
              <a:gd name="connsiteX8" fmla="*/ 3746221 w 4609323"/>
              <a:gd name="connsiteY8" fmla="*/ 0 h 918463"/>
              <a:gd name="connsiteX9" fmla="*/ 4456243 w 4609323"/>
              <a:gd name="connsiteY9" fmla="*/ 0 h 918463"/>
              <a:gd name="connsiteX10" fmla="*/ 4609323 w 4609323"/>
              <a:gd name="connsiteY10" fmla="*/ 153080 h 918463"/>
              <a:gd name="connsiteX11" fmla="*/ 4609323 w 4609323"/>
              <a:gd name="connsiteY11" fmla="*/ 453108 h 918463"/>
              <a:gd name="connsiteX12" fmla="*/ 4609323 w 4609323"/>
              <a:gd name="connsiteY12" fmla="*/ 765383 h 918463"/>
              <a:gd name="connsiteX13" fmla="*/ 4456243 w 4609323"/>
              <a:gd name="connsiteY13" fmla="*/ 918463 h 918463"/>
              <a:gd name="connsiteX14" fmla="*/ 4047443 w 4609323"/>
              <a:gd name="connsiteY14" fmla="*/ 918463 h 918463"/>
              <a:gd name="connsiteX15" fmla="*/ 3466516 w 4609323"/>
              <a:gd name="connsiteY15" fmla="*/ 918463 h 918463"/>
              <a:gd name="connsiteX16" fmla="*/ 2842557 w 4609323"/>
              <a:gd name="connsiteY16" fmla="*/ 918463 h 918463"/>
              <a:gd name="connsiteX17" fmla="*/ 2433756 w 4609323"/>
              <a:gd name="connsiteY17" fmla="*/ 918463 h 918463"/>
              <a:gd name="connsiteX18" fmla="*/ 2024956 w 4609323"/>
              <a:gd name="connsiteY18" fmla="*/ 918463 h 918463"/>
              <a:gd name="connsiteX19" fmla="*/ 1444029 w 4609323"/>
              <a:gd name="connsiteY19" fmla="*/ 918463 h 918463"/>
              <a:gd name="connsiteX20" fmla="*/ 949165 w 4609323"/>
              <a:gd name="connsiteY20" fmla="*/ 918463 h 918463"/>
              <a:gd name="connsiteX21" fmla="*/ 153080 w 4609323"/>
              <a:gd name="connsiteY21" fmla="*/ 918463 h 918463"/>
              <a:gd name="connsiteX22" fmla="*/ 0 w 4609323"/>
              <a:gd name="connsiteY22" fmla="*/ 765383 h 918463"/>
              <a:gd name="connsiteX23" fmla="*/ 0 w 4609323"/>
              <a:gd name="connsiteY23" fmla="*/ 471478 h 918463"/>
              <a:gd name="connsiteX24" fmla="*/ 0 w 4609323"/>
              <a:gd name="connsiteY24" fmla="*/ 153080 h 91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609323" h="918463" fill="none" extrusionOk="0">
                <a:moveTo>
                  <a:pt x="0" y="153080"/>
                </a:moveTo>
                <a:cubicBezTo>
                  <a:pt x="8892" y="77166"/>
                  <a:pt x="67053" y="-5614"/>
                  <a:pt x="153080" y="0"/>
                </a:cubicBezTo>
                <a:cubicBezTo>
                  <a:pt x="409295" y="-1973"/>
                  <a:pt x="551171" y="12310"/>
                  <a:pt x="777039" y="0"/>
                </a:cubicBezTo>
                <a:cubicBezTo>
                  <a:pt x="1002907" y="-12310"/>
                  <a:pt x="1046741" y="54195"/>
                  <a:pt x="1271902" y="0"/>
                </a:cubicBezTo>
                <a:cubicBezTo>
                  <a:pt x="1497063" y="-54195"/>
                  <a:pt x="1528790" y="27689"/>
                  <a:pt x="1723734" y="0"/>
                </a:cubicBezTo>
                <a:cubicBezTo>
                  <a:pt x="1918678" y="-27689"/>
                  <a:pt x="1935913" y="47415"/>
                  <a:pt x="2132535" y="0"/>
                </a:cubicBezTo>
                <a:cubicBezTo>
                  <a:pt x="2329157" y="-47415"/>
                  <a:pt x="2548503" y="42857"/>
                  <a:pt x="2756494" y="0"/>
                </a:cubicBezTo>
                <a:cubicBezTo>
                  <a:pt x="2964485" y="-42857"/>
                  <a:pt x="3136894" y="25167"/>
                  <a:pt x="3251357" y="0"/>
                </a:cubicBezTo>
                <a:cubicBezTo>
                  <a:pt x="3365820" y="-25167"/>
                  <a:pt x="3543048" y="21232"/>
                  <a:pt x="3746221" y="0"/>
                </a:cubicBezTo>
                <a:cubicBezTo>
                  <a:pt x="3949394" y="-21232"/>
                  <a:pt x="4165502" y="37644"/>
                  <a:pt x="4456243" y="0"/>
                </a:cubicBezTo>
                <a:cubicBezTo>
                  <a:pt x="4529092" y="3946"/>
                  <a:pt x="4623886" y="69945"/>
                  <a:pt x="4609323" y="153080"/>
                </a:cubicBezTo>
                <a:cubicBezTo>
                  <a:pt x="4631000" y="260169"/>
                  <a:pt x="4599370" y="314806"/>
                  <a:pt x="4609323" y="453108"/>
                </a:cubicBezTo>
                <a:cubicBezTo>
                  <a:pt x="4619276" y="591410"/>
                  <a:pt x="4606551" y="623164"/>
                  <a:pt x="4609323" y="765383"/>
                </a:cubicBezTo>
                <a:cubicBezTo>
                  <a:pt x="4612234" y="852445"/>
                  <a:pt x="4555331" y="906140"/>
                  <a:pt x="4456243" y="918463"/>
                </a:cubicBezTo>
                <a:cubicBezTo>
                  <a:pt x="4294666" y="959731"/>
                  <a:pt x="4155415" y="907391"/>
                  <a:pt x="4047443" y="918463"/>
                </a:cubicBezTo>
                <a:cubicBezTo>
                  <a:pt x="3939471" y="929535"/>
                  <a:pt x="3723870" y="849127"/>
                  <a:pt x="3466516" y="918463"/>
                </a:cubicBezTo>
                <a:cubicBezTo>
                  <a:pt x="3209162" y="987799"/>
                  <a:pt x="3089700" y="884694"/>
                  <a:pt x="2842557" y="918463"/>
                </a:cubicBezTo>
                <a:cubicBezTo>
                  <a:pt x="2595414" y="952232"/>
                  <a:pt x="2616169" y="882835"/>
                  <a:pt x="2433756" y="918463"/>
                </a:cubicBezTo>
                <a:cubicBezTo>
                  <a:pt x="2251343" y="954091"/>
                  <a:pt x="2211155" y="897529"/>
                  <a:pt x="2024956" y="918463"/>
                </a:cubicBezTo>
                <a:cubicBezTo>
                  <a:pt x="1838757" y="939397"/>
                  <a:pt x="1652143" y="866766"/>
                  <a:pt x="1444029" y="918463"/>
                </a:cubicBezTo>
                <a:cubicBezTo>
                  <a:pt x="1235915" y="970160"/>
                  <a:pt x="1180245" y="879019"/>
                  <a:pt x="949165" y="918463"/>
                </a:cubicBezTo>
                <a:cubicBezTo>
                  <a:pt x="718085" y="957907"/>
                  <a:pt x="453183" y="883317"/>
                  <a:pt x="153080" y="918463"/>
                </a:cubicBezTo>
                <a:cubicBezTo>
                  <a:pt x="57482" y="921903"/>
                  <a:pt x="10773" y="863840"/>
                  <a:pt x="0" y="765383"/>
                </a:cubicBezTo>
                <a:cubicBezTo>
                  <a:pt x="-4175" y="621237"/>
                  <a:pt x="21119" y="534606"/>
                  <a:pt x="0" y="471478"/>
                </a:cubicBezTo>
                <a:cubicBezTo>
                  <a:pt x="-21119" y="408351"/>
                  <a:pt x="21546" y="255905"/>
                  <a:pt x="0" y="153080"/>
                </a:cubicBezTo>
                <a:close/>
              </a:path>
              <a:path w="4609323" h="918463" stroke="0" extrusionOk="0">
                <a:moveTo>
                  <a:pt x="0" y="153080"/>
                </a:moveTo>
                <a:cubicBezTo>
                  <a:pt x="1335" y="52655"/>
                  <a:pt x="82284" y="-400"/>
                  <a:pt x="153080" y="0"/>
                </a:cubicBezTo>
                <a:cubicBezTo>
                  <a:pt x="285588" y="-25026"/>
                  <a:pt x="406185" y="8818"/>
                  <a:pt x="561880" y="0"/>
                </a:cubicBezTo>
                <a:cubicBezTo>
                  <a:pt x="717575" y="-8818"/>
                  <a:pt x="875937" y="8599"/>
                  <a:pt x="1013713" y="0"/>
                </a:cubicBezTo>
                <a:cubicBezTo>
                  <a:pt x="1151489" y="-8599"/>
                  <a:pt x="1426842" y="11398"/>
                  <a:pt x="1551608" y="0"/>
                </a:cubicBezTo>
                <a:cubicBezTo>
                  <a:pt x="1676374" y="-11398"/>
                  <a:pt x="2009367" y="21259"/>
                  <a:pt x="2132535" y="0"/>
                </a:cubicBezTo>
                <a:cubicBezTo>
                  <a:pt x="2255703" y="-21259"/>
                  <a:pt x="2437024" y="26456"/>
                  <a:pt x="2627399" y="0"/>
                </a:cubicBezTo>
                <a:cubicBezTo>
                  <a:pt x="2817774" y="-26456"/>
                  <a:pt x="3112018" y="28848"/>
                  <a:pt x="3251357" y="0"/>
                </a:cubicBezTo>
                <a:cubicBezTo>
                  <a:pt x="3390696" y="-28848"/>
                  <a:pt x="3614285" y="58324"/>
                  <a:pt x="3789253" y="0"/>
                </a:cubicBezTo>
                <a:cubicBezTo>
                  <a:pt x="3964221" y="-58324"/>
                  <a:pt x="4142205" y="10910"/>
                  <a:pt x="4456243" y="0"/>
                </a:cubicBezTo>
                <a:cubicBezTo>
                  <a:pt x="4534854" y="3307"/>
                  <a:pt x="4592105" y="57089"/>
                  <a:pt x="4609323" y="153080"/>
                </a:cubicBezTo>
                <a:cubicBezTo>
                  <a:pt x="4626738" y="258140"/>
                  <a:pt x="4596761" y="405075"/>
                  <a:pt x="4609323" y="471478"/>
                </a:cubicBezTo>
                <a:cubicBezTo>
                  <a:pt x="4621885" y="537881"/>
                  <a:pt x="4580347" y="628787"/>
                  <a:pt x="4609323" y="765383"/>
                </a:cubicBezTo>
                <a:cubicBezTo>
                  <a:pt x="4605594" y="858992"/>
                  <a:pt x="4547699" y="895251"/>
                  <a:pt x="4456243" y="918463"/>
                </a:cubicBezTo>
                <a:cubicBezTo>
                  <a:pt x="4349646" y="955882"/>
                  <a:pt x="4199397" y="900041"/>
                  <a:pt x="3961379" y="918463"/>
                </a:cubicBezTo>
                <a:cubicBezTo>
                  <a:pt x="3723361" y="936885"/>
                  <a:pt x="3650923" y="875732"/>
                  <a:pt x="3466516" y="918463"/>
                </a:cubicBezTo>
                <a:cubicBezTo>
                  <a:pt x="3282109" y="961194"/>
                  <a:pt x="3185488" y="889961"/>
                  <a:pt x="2971652" y="918463"/>
                </a:cubicBezTo>
                <a:cubicBezTo>
                  <a:pt x="2757816" y="946965"/>
                  <a:pt x="2709386" y="901224"/>
                  <a:pt x="2476788" y="918463"/>
                </a:cubicBezTo>
                <a:cubicBezTo>
                  <a:pt x="2244190" y="935702"/>
                  <a:pt x="2132786" y="914465"/>
                  <a:pt x="1981924" y="918463"/>
                </a:cubicBezTo>
                <a:cubicBezTo>
                  <a:pt x="1831062" y="922461"/>
                  <a:pt x="1617033" y="860756"/>
                  <a:pt x="1400997" y="918463"/>
                </a:cubicBezTo>
                <a:cubicBezTo>
                  <a:pt x="1184961" y="976170"/>
                  <a:pt x="1138414" y="876444"/>
                  <a:pt x="992197" y="918463"/>
                </a:cubicBezTo>
                <a:cubicBezTo>
                  <a:pt x="845980" y="960482"/>
                  <a:pt x="346586" y="827598"/>
                  <a:pt x="153080" y="918463"/>
                </a:cubicBezTo>
                <a:cubicBezTo>
                  <a:pt x="61105" y="917844"/>
                  <a:pt x="-11900" y="859733"/>
                  <a:pt x="0" y="765383"/>
                </a:cubicBezTo>
                <a:cubicBezTo>
                  <a:pt x="-3123" y="642921"/>
                  <a:pt x="7490" y="569594"/>
                  <a:pt x="0" y="446985"/>
                </a:cubicBezTo>
                <a:cubicBezTo>
                  <a:pt x="-7490" y="324376"/>
                  <a:pt x="14303" y="299897"/>
                  <a:pt x="0" y="15308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313644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dirty="0">
                <a:solidFill>
                  <a:schemeClr val="tx1"/>
                </a:solidFill>
                <a:latin typeface="Cabin Sketch" panose="020B0503050202020004" pitchFamily="34" charset="0"/>
              </a:rPr>
              <a:t>Incorrecta</a:t>
            </a:r>
          </a:p>
        </p:txBody>
      </p:sp>
      <p:sp>
        <p:nvSpPr>
          <p:cNvPr id="7" name="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6AD5F98-F237-4174-B26A-DED8955F7F82}"/>
              </a:ext>
            </a:extLst>
          </p:cNvPr>
          <p:cNvSpPr/>
          <p:nvPr/>
        </p:nvSpPr>
        <p:spPr>
          <a:xfrm>
            <a:off x="4170783" y="5240105"/>
            <a:ext cx="4609323" cy="918463"/>
          </a:xfrm>
          <a:custGeom>
            <a:avLst/>
            <a:gdLst>
              <a:gd name="connsiteX0" fmla="*/ 0 w 4609323"/>
              <a:gd name="connsiteY0" fmla="*/ 153080 h 918463"/>
              <a:gd name="connsiteX1" fmla="*/ 153080 w 4609323"/>
              <a:gd name="connsiteY1" fmla="*/ 0 h 918463"/>
              <a:gd name="connsiteX2" fmla="*/ 777039 w 4609323"/>
              <a:gd name="connsiteY2" fmla="*/ 0 h 918463"/>
              <a:gd name="connsiteX3" fmla="*/ 1271902 w 4609323"/>
              <a:gd name="connsiteY3" fmla="*/ 0 h 918463"/>
              <a:gd name="connsiteX4" fmla="*/ 1723734 w 4609323"/>
              <a:gd name="connsiteY4" fmla="*/ 0 h 918463"/>
              <a:gd name="connsiteX5" fmla="*/ 2132535 w 4609323"/>
              <a:gd name="connsiteY5" fmla="*/ 0 h 918463"/>
              <a:gd name="connsiteX6" fmla="*/ 2756494 w 4609323"/>
              <a:gd name="connsiteY6" fmla="*/ 0 h 918463"/>
              <a:gd name="connsiteX7" fmla="*/ 3251357 w 4609323"/>
              <a:gd name="connsiteY7" fmla="*/ 0 h 918463"/>
              <a:gd name="connsiteX8" fmla="*/ 3746221 w 4609323"/>
              <a:gd name="connsiteY8" fmla="*/ 0 h 918463"/>
              <a:gd name="connsiteX9" fmla="*/ 4456243 w 4609323"/>
              <a:gd name="connsiteY9" fmla="*/ 0 h 918463"/>
              <a:gd name="connsiteX10" fmla="*/ 4609323 w 4609323"/>
              <a:gd name="connsiteY10" fmla="*/ 153080 h 918463"/>
              <a:gd name="connsiteX11" fmla="*/ 4609323 w 4609323"/>
              <a:gd name="connsiteY11" fmla="*/ 453108 h 918463"/>
              <a:gd name="connsiteX12" fmla="*/ 4609323 w 4609323"/>
              <a:gd name="connsiteY12" fmla="*/ 765383 h 918463"/>
              <a:gd name="connsiteX13" fmla="*/ 4456243 w 4609323"/>
              <a:gd name="connsiteY13" fmla="*/ 918463 h 918463"/>
              <a:gd name="connsiteX14" fmla="*/ 4047443 w 4609323"/>
              <a:gd name="connsiteY14" fmla="*/ 918463 h 918463"/>
              <a:gd name="connsiteX15" fmla="*/ 3466516 w 4609323"/>
              <a:gd name="connsiteY15" fmla="*/ 918463 h 918463"/>
              <a:gd name="connsiteX16" fmla="*/ 2842557 w 4609323"/>
              <a:gd name="connsiteY16" fmla="*/ 918463 h 918463"/>
              <a:gd name="connsiteX17" fmla="*/ 2433756 w 4609323"/>
              <a:gd name="connsiteY17" fmla="*/ 918463 h 918463"/>
              <a:gd name="connsiteX18" fmla="*/ 2024956 w 4609323"/>
              <a:gd name="connsiteY18" fmla="*/ 918463 h 918463"/>
              <a:gd name="connsiteX19" fmla="*/ 1444029 w 4609323"/>
              <a:gd name="connsiteY19" fmla="*/ 918463 h 918463"/>
              <a:gd name="connsiteX20" fmla="*/ 949165 w 4609323"/>
              <a:gd name="connsiteY20" fmla="*/ 918463 h 918463"/>
              <a:gd name="connsiteX21" fmla="*/ 153080 w 4609323"/>
              <a:gd name="connsiteY21" fmla="*/ 918463 h 918463"/>
              <a:gd name="connsiteX22" fmla="*/ 0 w 4609323"/>
              <a:gd name="connsiteY22" fmla="*/ 765383 h 918463"/>
              <a:gd name="connsiteX23" fmla="*/ 0 w 4609323"/>
              <a:gd name="connsiteY23" fmla="*/ 471478 h 918463"/>
              <a:gd name="connsiteX24" fmla="*/ 0 w 4609323"/>
              <a:gd name="connsiteY24" fmla="*/ 153080 h 91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609323" h="918463" fill="none" extrusionOk="0">
                <a:moveTo>
                  <a:pt x="0" y="153080"/>
                </a:moveTo>
                <a:cubicBezTo>
                  <a:pt x="8892" y="77166"/>
                  <a:pt x="67053" y="-5614"/>
                  <a:pt x="153080" y="0"/>
                </a:cubicBezTo>
                <a:cubicBezTo>
                  <a:pt x="409295" y="-1973"/>
                  <a:pt x="551171" y="12310"/>
                  <a:pt x="777039" y="0"/>
                </a:cubicBezTo>
                <a:cubicBezTo>
                  <a:pt x="1002907" y="-12310"/>
                  <a:pt x="1046741" y="54195"/>
                  <a:pt x="1271902" y="0"/>
                </a:cubicBezTo>
                <a:cubicBezTo>
                  <a:pt x="1497063" y="-54195"/>
                  <a:pt x="1528790" y="27689"/>
                  <a:pt x="1723734" y="0"/>
                </a:cubicBezTo>
                <a:cubicBezTo>
                  <a:pt x="1918678" y="-27689"/>
                  <a:pt x="1935913" y="47415"/>
                  <a:pt x="2132535" y="0"/>
                </a:cubicBezTo>
                <a:cubicBezTo>
                  <a:pt x="2329157" y="-47415"/>
                  <a:pt x="2548503" y="42857"/>
                  <a:pt x="2756494" y="0"/>
                </a:cubicBezTo>
                <a:cubicBezTo>
                  <a:pt x="2964485" y="-42857"/>
                  <a:pt x="3136894" y="25167"/>
                  <a:pt x="3251357" y="0"/>
                </a:cubicBezTo>
                <a:cubicBezTo>
                  <a:pt x="3365820" y="-25167"/>
                  <a:pt x="3543048" y="21232"/>
                  <a:pt x="3746221" y="0"/>
                </a:cubicBezTo>
                <a:cubicBezTo>
                  <a:pt x="3949394" y="-21232"/>
                  <a:pt x="4165502" y="37644"/>
                  <a:pt x="4456243" y="0"/>
                </a:cubicBezTo>
                <a:cubicBezTo>
                  <a:pt x="4529092" y="3946"/>
                  <a:pt x="4623886" y="69945"/>
                  <a:pt x="4609323" y="153080"/>
                </a:cubicBezTo>
                <a:cubicBezTo>
                  <a:pt x="4631000" y="260169"/>
                  <a:pt x="4599370" y="314806"/>
                  <a:pt x="4609323" y="453108"/>
                </a:cubicBezTo>
                <a:cubicBezTo>
                  <a:pt x="4619276" y="591410"/>
                  <a:pt x="4606551" y="623164"/>
                  <a:pt x="4609323" y="765383"/>
                </a:cubicBezTo>
                <a:cubicBezTo>
                  <a:pt x="4612234" y="852445"/>
                  <a:pt x="4555331" y="906140"/>
                  <a:pt x="4456243" y="918463"/>
                </a:cubicBezTo>
                <a:cubicBezTo>
                  <a:pt x="4294666" y="959731"/>
                  <a:pt x="4155415" y="907391"/>
                  <a:pt x="4047443" y="918463"/>
                </a:cubicBezTo>
                <a:cubicBezTo>
                  <a:pt x="3939471" y="929535"/>
                  <a:pt x="3723870" y="849127"/>
                  <a:pt x="3466516" y="918463"/>
                </a:cubicBezTo>
                <a:cubicBezTo>
                  <a:pt x="3209162" y="987799"/>
                  <a:pt x="3089700" y="884694"/>
                  <a:pt x="2842557" y="918463"/>
                </a:cubicBezTo>
                <a:cubicBezTo>
                  <a:pt x="2595414" y="952232"/>
                  <a:pt x="2616169" y="882835"/>
                  <a:pt x="2433756" y="918463"/>
                </a:cubicBezTo>
                <a:cubicBezTo>
                  <a:pt x="2251343" y="954091"/>
                  <a:pt x="2211155" y="897529"/>
                  <a:pt x="2024956" y="918463"/>
                </a:cubicBezTo>
                <a:cubicBezTo>
                  <a:pt x="1838757" y="939397"/>
                  <a:pt x="1652143" y="866766"/>
                  <a:pt x="1444029" y="918463"/>
                </a:cubicBezTo>
                <a:cubicBezTo>
                  <a:pt x="1235915" y="970160"/>
                  <a:pt x="1180245" y="879019"/>
                  <a:pt x="949165" y="918463"/>
                </a:cubicBezTo>
                <a:cubicBezTo>
                  <a:pt x="718085" y="957907"/>
                  <a:pt x="453183" y="883317"/>
                  <a:pt x="153080" y="918463"/>
                </a:cubicBezTo>
                <a:cubicBezTo>
                  <a:pt x="57482" y="921903"/>
                  <a:pt x="10773" y="863840"/>
                  <a:pt x="0" y="765383"/>
                </a:cubicBezTo>
                <a:cubicBezTo>
                  <a:pt x="-4175" y="621237"/>
                  <a:pt x="21119" y="534606"/>
                  <a:pt x="0" y="471478"/>
                </a:cubicBezTo>
                <a:cubicBezTo>
                  <a:pt x="-21119" y="408351"/>
                  <a:pt x="21546" y="255905"/>
                  <a:pt x="0" y="153080"/>
                </a:cubicBezTo>
                <a:close/>
              </a:path>
              <a:path w="4609323" h="918463" stroke="0" extrusionOk="0">
                <a:moveTo>
                  <a:pt x="0" y="153080"/>
                </a:moveTo>
                <a:cubicBezTo>
                  <a:pt x="1335" y="52655"/>
                  <a:pt x="82284" y="-400"/>
                  <a:pt x="153080" y="0"/>
                </a:cubicBezTo>
                <a:cubicBezTo>
                  <a:pt x="285588" y="-25026"/>
                  <a:pt x="406185" y="8818"/>
                  <a:pt x="561880" y="0"/>
                </a:cubicBezTo>
                <a:cubicBezTo>
                  <a:pt x="717575" y="-8818"/>
                  <a:pt x="875937" y="8599"/>
                  <a:pt x="1013713" y="0"/>
                </a:cubicBezTo>
                <a:cubicBezTo>
                  <a:pt x="1151489" y="-8599"/>
                  <a:pt x="1426842" y="11398"/>
                  <a:pt x="1551608" y="0"/>
                </a:cubicBezTo>
                <a:cubicBezTo>
                  <a:pt x="1676374" y="-11398"/>
                  <a:pt x="2009367" y="21259"/>
                  <a:pt x="2132535" y="0"/>
                </a:cubicBezTo>
                <a:cubicBezTo>
                  <a:pt x="2255703" y="-21259"/>
                  <a:pt x="2437024" y="26456"/>
                  <a:pt x="2627399" y="0"/>
                </a:cubicBezTo>
                <a:cubicBezTo>
                  <a:pt x="2817774" y="-26456"/>
                  <a:pt x="3112018" y="28848"/>
                  <a:pt x="3251357" y="0"/>
                </a:cubicBezTo>
                <a:cubicBezTo>
                  <a:pt x="3390696" y="-28848"/>
                  <a:pt x="3614285" y="58324"/>
                  <a:pt x="3789253" y="0"/>
                </a:cubicBezTo>
                <a:cubicBezTo>
                  <a:pt x="3964221" y="-58324"/>
                  <a:pt x="4142205" y="10910"/>
                  <a:pt x="4456243" y="0"/>
                </a:cubicBezTo>
                <a:cubicBezTo>
                  <a:pt x="4534854" y="3307"/>
                  <a:pt x="4592105" y="57089"/>
                  <a:pt x="4609323" y="153080"/>
                </a:cubicBezTo>
                <a:cubicBezTo>
                  <a:pt x="4626738" y="258140"/>
                  <a:pt x="4596761" y="405075"/>
                  <a:pt x="4609323" y="471478"/>
                </a:cubicBezTo>
                <a:cubicBezTo>
                  <a:pt x="4621885" y="537881"/>
                  <a:pt x="4580347" y="628787"/>
                  <a:pt x="4609323" y="765383"/>
                </a:cubicBezTo>
                <a:cubicBezTo>
                  <a:pt x="4605594" y="858992"/>
                  <a:pt x="4547699" y="895251"/>
                  <a:pt x="4456243" y="918463"/>
                </a:cubicBezTo>
                <a:cubicBezTo>
                  <a:pt x="4349646" y="955882"/>
                  <a:pt x="4199397" y="900041"/>
                  <a:pt x="3961379" y="918463"/>
                </a:cubicBezTo>
                <a:cubicBezTo>
                  <a:pt x="3723361" y="936885"/>
                  <a:pt x="3650923" y="875732"/>
                  <a:pt x="3466516" y="918463"/>
                </a:cubicBezTo>
                <a:cubicBezTo>
                  <a:pt x="3282109" y="961194"/>
                  <a:pt x="3185488" y="889961"/>
                  <a:pt x="2971652" y="918463"/>
                </a:cubicBezTo>
                <a:cubicBezTo>
                  <a:pt x="2757816" y="946965"/>
                  <a:pt x="2709386" y="901224"/>
                  <a:pt x="2476788" y="918463"/>
                </a:cubicBezTo>
                <a:cubicBezTo>
                  <a:pt x="2244190" y="935702"/>
                  <a:pt x="2132786" y="914465"/>
                  <a:pt x="1981924" y="918463"/>
                </a:cubicBezTo>
                <a:cubicBezTo>
                  <a:pt x="1831062" y="922461"/>
                  <a:pt x="1617033" y="860756"/>
                  <a:pt x="1400997" y="918463"/>
                </a:cubicBezTo>
                <a:cubicBezTo>
                  <a:pt x="1184961" y="976170"/>
                  <a:pt x="1138414" y="876444"/>
                  <a:pt x="992197" y="918463"/>
                </a:cubicBezTo>
                <a:cubicBezTo>
                  <a:pt x="845980" y="960482"/>
                  <a:pt x="346586" y="827598"/>
                  <a:pt x="153080" y="918463"/>
                </a:cubicBezTo>
                <a:cubicBezTo>
                  <a:pt x="61105" y="917844"/>
                  <a:pt x="-11900" y="859733"/>
                  <a:pt x="0" y="765383"/>
                </a:cubicBezTo>
                <a:cubicBezTo>
                  <a:pt x="-3123" y="642921"/>
                  <a:pt x="7490" y="569594"/>
                  <a:pt x="0" y="446985"/>
                </a:cubicBezTo>
                <a:cubicBezTo>
                  <a:pt x="-7490" y="324376"/>
                  <a:pt x="14303" y="299897"/>
                  <a:pt x="0" y="15308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313644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dirty="0">
                <a:solidFill>
                  <a:schemeClr val="tx1"/>
                </a:solidFill>
                <a:latin typeface="Cabin Sketch" panose="020B0503050202020004" pitchFamily="34" charset="0"/>
              </a:rPr>
              <a:t>Incorrecta</a:t>
            </a:r>
          </a:p>
        </p:txBody>
      </p:sp>
    </p:spTree>
    <p:extLst>
      <p:ext uri="{BB962C8B-B14F-4D97-AF65-F5344CB8AC3E}">
        <p14:creationId xmlns:p14="http://schemas.microsoft.com/office/powerpoint/2010/main" val="20083001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rush"/>
        <p:sndAc>
          <p:stSnd>
            <p:snd r:embed="rId2" name="SONIDO FONDO PREGUNTA.wav"/>
          </p:stSnd>
        </p:sndAc>
      </p:transition>
    </mc:Choice>
    <mc:Fallback xmlns="">
      <p:transition spd="slow" advClick="0">
        <p:fade/>
        <p:sndAc>
          <p:stSnd>
            <p:snd r:embed="rId4" name="SONIDO FONDO PREGUNT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0683DF-96B6-4E35-A49D-CF6A66AAF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0852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MX" sz="7200" dirty="0">
                <a:latin typeface="Cabin Sketch" panose="020B0503050202020004" pitchFamily="34" charset="0"/>
              </a:rPr>
              <a:t>Sigue intentando </a:t>
            </a:r>
            <a:r>
              <a:rPr lang="es-MX" sz="7200" dirty="0">
                <a:latin typeface="Cabin Sketch" panose="020B0503050202020004" pitchFamily="34" charset="0"/>
                <a:sym typeface="Wingdings" panose="05000000000000000000" pitchFamily="2" charset="2"/>
              </a:rPr>
              <a:t></a:t>
            </a:r>
            <a:endParaRPr lang="es-MX" sz="7200" dirty="0">
              <a:latin typeface="Cabin Sketch" panose="020B0503050202020004" pitchFamily="34" charset="0"/>
            </a:endParaRPr>
          </a:p>
        </p:txBody>
      </p:sp>
      <p:sp>
        <p:nvSpPr>
          <p:cNvPr id="4" name="Rectángulo: esquinas redondeadas 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0FA14AD-33CF-46A2-9ED2-EA0E5E15CE7B}"/>
              </a:ext>
            </a:extLst>
          </p:cNvPr>
          <p:cNvSpPr/>
          <p:nvPr/>
        </p:nvSpPr>
        <p:spPr>
          <a:xfrm>
            <a:off x="8593494" y="5441594"/>
            <a:ext cx="3172408" cy="918463"/>
          </a:xfrm>
          <a:custGeom>
            <a:avLst/>
            <a:gdLst>
              <a:gd name="connsiteX0" fmla="*/ 0 w 3172408"/>
              <a:gd name="connsiteY0" fmla="*/ 153080 h 918463"/>
              <a:gd name="connsiteX1" fmla="*/ 153080 w 3172408"/>
              <a:gd name="connsiteY1" fmla="*/ 0 h 918463"/>
              <a:gd name="connsiteX2" fmla="*/ 669005 w 3172408"/>
              <a:gd name="connsiteY2" fmla="*/ 0 h 918463"/>
              <a:gd name="connsiteX3" fmla="*/ 1242254 w 3172408"/>
              <a:gd name="connsiteY3" fmla="*/ 0 h 918463"/>
              <a:gd name="connsiteX4" fmla="*/ 1815504 w 3172408"/>
              <a:gd name="connsiteY4" fmla="*/ 0 h 918463"/>
              <a:gd name="connsiteX5" fmla="*/ 2302766 w 3172408"/>
              <a:gd name="connsiteY5" fmla="*/ 0 h 918463"/>
              <a:gd name="connsiteX6" fmla="*/ 3019328 w 3172408"/>
              <a:gd name="connsiteY6" fmla="*/ 0 h 918463"/>
              <a:gd name="connsiteX7" fmla="*/ 3172408 w 3172408"/>
              <a:gd name="connsiteY7" fmla="*/ 153080 h 918463"/>
              <a:gd name="connsiteX8" fmla="*/ 3172408 w 3172408"/>
              <a:gd name="connsiteY8" fmla="*/ 465355 h 918463"/>
              <a:gd name="connsiteX9" fmla="*/ 3172408 w 3172408"/>
              <a:gd name="connsiteY9" fmla="*/ 765383 h 918463"/>
              <a:gd name="connsiteX10" fmla="*/ 3019328 w 3172408"/>
              <a:gd name="connsiteY10" fmla="*/ 918463 h 918463"/>
              <a:gd name="connsiteX11" fmla="*/ 2417416 w 3172408"/>
              <a:gd name="connsiteY11" fmla="*/ 918463 h 918463"/>
              <a:gd name="connsiteX12" fmla="*/ 1872829 w 3172408"/>
              <a:gd name="connsiteY12" fmla="*/ 918463 h 918463"/>
              <a:gd name="connsiteX13" fmla="*/ 1242254 w 3172408"/>
              <a:gd name="connsiteY13" fmla="*/ 918463 h 918463"/>
              <a:gd name="connsiteX14" fmla="*/ 697667 w 3172408"/>
              <a:gd name="connsiteY14" fmla="*/ 918463 h 918463"/>
              <a:gd name="connsiteX15" fmla="*/ 153080 w 3172408"/>
              <a:gd name="connsiteY15" fmla="*/ 918463 h 918463"/>
              <a:gd name="connsiteX16" fmla="*/ 0 w 3172408"/>
              <a:gd name="connsiteY16" fmla="*/ 765383 h 918463"/>
              <a:gd name="connsiteX17" fmla="*/ 0 w 3172408"/>
              <a:gd name="connsiteY17" fmla="*/ 453108 h 918463"/>
              <a:gd name="connsiteX18" fmla="*/ 0 w 3172408"/>
              <a:gd name="connsiteY18" fmla="*/ 153080 h 91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172408" h="918463" fill="none" extrusionOk="0">
                <a:moveTo>
                  <a:pt x="0" y="153080"/>
                </a:moveTo>
                <a:cubicBezTo>
                  <a:pt x="2194" y="63301"/>
                  <a:pt x="54009" y="3192"/>
                  <a:pt x="153080" y="0"/>
                </a:cubicBezTo>
                <a:cubicBezTo>
                  <a:pt x="346981" y="-19841"/>
                  <a:pt x="427325" y="31046"/>
                  <a:pt x="669005" y="0"/>
                </a:cubicBezTo>
                <a:cubicBezTo>
                  <a:pt x="910685" y="-31046"/>
                  <a:pt x="957513" y="8067"/>
                  <a:pt x="1242254" y="0"/>
                </a:cubicBezTo>
                <a:cubicBezTo>
                  <a:pt x="1526995" y="-8067"/>
                  <a:pt x="1675565" y="61758"/>
                  <a:pt x="1815504" y="0"/>
                </a:cubicBezTo>
                <a:cubicBezTo>
                  <a:pt x="1955443" y="-61758"/>
                  <a:pt x="2203923" y="25556"/>
                  <a:pt x="2302766" y="0"/>
                </a:cubicBezTo>
                <a:cubicBezTo>
                  <a:pt x="2401609" y="-25556"/>
                  <a:pt x="2763003" y="62724"/>
                  <a:pt x="3019328" y="0"/>
                </a:cubicBezTo>
                <a:cubicBezTo>
                  <a:pt x="3095096" y="-2192"/>
                  <a:pt x="3190807" y="68258"/>
                  <a:pt x="3172408" y="153080"/>
                </a:cubicBezTo>
                <a:cubicBezTo>
                  <a:pt x="3204134" y="303853"/>
                  <a:pt x="3140894" y="369409"/>
                  <a:pt x="3172408" y="465355"/>
                </a:cubicBezTo>
                <a:cubicBezTo>
                  <a:pt x="3203922" y="561302"/>
                  <a:pt x="3157403" y="637739"/>
                  <a:pt x="3172408" y="765383"/>
                </a:cubicBezTo>
                <a:cubicBezTo>
                  <a:pt x="3168919" y="852933"/>
                  <a:pt x="3105563" y="920710"/>
                  <a:pt x="3019328" y="918463"/>
                </a:cubicBezTo>
                <a:cubicBezTo>
                  <a:pt x="2813662" y="960281"/>
                  <a:pt x="2665319" y="898235"/>
                  <a:pt x="2417416" y="918463"/>
                </a:cubicBezTo>
                <a:cubicBezTo>
                  <a:pt x="2169513" y="938691"/>
                  <a:pt x="2004055" y="867729"/>
                  <a:pt x="1872829" y="918463"/>
                </a:cubicBezTo>
                <a:cubicBezTo>
                  <a:pt x="1741603" y="969197"/>
                  <a:pt x="1454586" y="866714"/>
                  <a:pt x="1242254" y="918463"/>
                </a:cubicBezTo>
                <a:cubicBezTo>
                  <a:pt x="1029922" y="970212"/>
                  <a:pt x="944273" y="887332"/>
                  <a:pt x="697667" y="918463"/>
                </a:cubicBezTo>
                <a:cubicBezTo>
                  <a:pt x="451061" y="949594"/>
                  <a:pt x="353722" y="893527"/>
                  <a:pt x="153080" y="918463"/>
                </a:cubicBezTo>
                <a:cubicBezTo>
                  <a:pt x="67585" y="899062"/>
                  <a:pt x="-352" y="857986"/>
                  <a:pt x="0" y="765383"/>
                </a:cubicBezTo>
                <a:cubicBezTo>
                  <a:pt x="-25362" y="650517"/>
                  <a:pt x="34076" y="593677"/>
                  <a:pt x="0" y="453108"/>
                </a:cubicBezTo>
                <a:cubicBezTo>
                  <a:pt x="-34076" y="312539"/>
                  <a:pt x="22931" y="222876"/>
                  <a:pt x="0" y="153080"/>
                </a:cubicBezTo>
                <a:close/>
              </a:path>
              <a:path w="3172408" h="918463" stroke="0" extrusionOk="0">
                <a:moveTo>
                  <a:pt x="0" y="153080"/>
                </a:moveTo>
                <a:cubicBezTo>
                  <a:pt x="1335" y="52655"/>
                  <a:pt x="82284" y="-400"/>
                  <a:pt x="153080" y="0"/>
                </a:cubicBezTo>
                <a:cubicBezTo>
                  <a:pt x="293208" y="-53848"/>
                  <a:pt x="413841" y="25196"/>
                  <a:pt x="640342" y="0"/>
                </a:cubicBezTo>
                <a:cubicBezTo>
                  <a:pt x="866843" y="-25196"/>
                  <a:pt x="949096" y="20265"/>
                  <a:pt x="1156267" y="0"/>
                </a:cubicBezTo>
                <a:cubicBezTo>
                  <a:pt x="1363438" y="-20265"/>
                  <a:pt x="1483350" y="23398"/>
                  <a:pt x="1729516" y="0"/>
                </a:cubicBezTo>
                <a:cubicBezTo>
                  <a:pt x="1975682" y="-23398"/>
                  <a:pt x="2161072" y="43454"/>
                  <a:pt x="2331428" y="0"/>
                </a:cubicBezTo>
                <a:cubicBezTo>
                  <a:pt x="2501784" y="-43454"/>
                  <a:pt x="2696975" y="68117"/>
                  <a:pt x="3019328" y="0"/>
                </a:cubicBezTo>
                <a:cubicBezTo>
                  <a:pt x="3107574" y="1358"/>
                  <a:pt x="3160626" y="67180"/>
                  <a:pt x="3172408" y="153080"/>
                </a:cubicBezTo>
                <a:cubicBezTo>
                  <a:pt x="3175395" y="296627"/>
                  <a:pt x="3170398" y="310976"/>
                  <a:pt x="3172408" y="440862"/>
                </a:cubicBezTo>
                <a:cubicBezTo>
                  <a:pt x="3174418" y="570748"/>
                  <a:pt x="3163239" y="671490"/>
                  <a:pt x="3172408" y="765383"/>
                </a:cubicBezTo>
                <a:cubicBezTo>
                  <a:pt x="3171363" y="847123"/>
                  <a:pt x="3105776" y="933728"/>
                  <a:pt x="3019328" y="918463"/>
                </a:cubicBezTo>
                <a:cubicBezTo>
                  <a:pt x="2869815" y="984099"/>
                  <a:pt x="2693851" y="915858"/>
                  <a:pt x="2446078" y="918463"/>
                </a:cubicBezTo>
                <a:cubicBezTo>
                  <a:pt x="2198305" y="921068"/>
                  <a:pt x="2059167" y="910328"/>
                  <a:pt x="1815504" y="918463"/>
                </a:cubicBezTo>
                <a:cubicBezTo>
                  <a:pt x="1571841" y="926598"/>
                  <a:pt x="1510850" y="872335"/>
                  <a:pt x="1299579" y="918463"/>
                </a:cubicBezTo>
                <a:cubicBezTo>
                  <a:pt x="1088308" y="964591"/>
                  <a:pt x="930979" y="861772"/>
                  <a:pt x="812317" y="918463"/>
                </a:cubicBezTo>
                <a:cubicBezTo>
                  <a:pt x="693655" y="975154"/>
                  <a:pt x="427867" y="847333"/>
                  <a:pt x="153080" y="918463"/>
                </a:cubicBezTo>
                <a:cubicBezTo>
                  <a:pt x="74856" y="919361"/>
                  <a:pt x="-17876" y="843023"/>
                  <a:pt x="0" y="765383"/>
                </a:cubicBezTo>
                <a:cubicBezTo>
                  <a:pt x="-24220" y="617359"/>
                  <a:pt x="32421" y="521081"/>
                  <a:pt x="0" y="459232"/>
                </a:cubicBezTo>
                <a:cubicBezTo>
                  <a:pt x="-32421" y="397383"/>
                  <a:pt x="21621" y="218287"/>
                  <a:pt x="0" y="15308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313644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>
                <a:solidFill>
                  <a:schemeClr val="tx1"/>
                </a:solidFill>
                <a:latin typeface="Cabin Sketch" panose="020B0503050202020004" pitchFamily="34" charset="0"/>
              </a:rPr>
              <a:t>Intentar de nuevo</a:t>
            </a:r>
          </a:p>
        </p:txBody>
      </p:sp>
    </p:spTree>
    <p:extLst>
      <p:ext uri="{BB962C8B-B14F-4D97-AF65-F5344CB8AC3E}">
        <p14:creationId xmlns:p14="http://schemas.microsoft.com/office/powerpoint/2010/main" val="16671302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rush"/>
        <p:sndAc>
          <p:stSnd>
            <p:snd r:embed="rId2" name="SONIDO FALLO.wav"/>
          </p:stSnd>
        </p:sndAc>
      </p:transition>
    </mc:Choice>
    <mc:Fallback xmlns="">
      <p:transition spd="slow" advClick="0">
        <p:fade/>
        <p:sndAc>
          <p:stSnd>
            <p:snd r:embed="rId3" name="SONIDO FALLO.wav"/>
          </p:stSnd>
        </p:sndAc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0683DF-96B6-4E35-A49D-CF6A66AAF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7200" b="1" dirty="0">
                <a:latin typeface="Cabin Sketch" panose="020B0503050202020004" pitchFamily="34" charset="0"/>
              </a:rPr>
              <a:t>16. ¿Aquí va la pregunta?</a:t>
            </a:r>
          </a:p>
        </p:txBody>
      </p:sp>
      <p:sp>
        <p:nvSpPr>
          <p:cNvPr id="4" name="A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0FA14AD-33CF-46A2-9ED2-EA0E5E15CE7B}"/>
              </a:ext>
            </a:extLst>
          </p:cNvPr>
          <p:cNvSpPr/>
          <p:nvPr/>
        </p:nvSpPr>
        <p:spPr>
          <a:xfrm>
            <a:off x="4170783" y="2969768"/>
            <a:ext cx="4609323" cy="918463"/>
          </a:xfrm>
          <a:custGeom>
            <a:avLst/>
            <a:gdLst>
              <a:gd name="connsiteX0" fmla="*/ 0 w 4609323"/>
              <a:gd name="connsiteY0" fmla="*/ 153080 h 918463"/>
              <a:gd name="connsiteX1" fmla="*/ 153080 w 4609323"/>
              <a:gd name="connsiteY1" fmla="*/ 0 h 918463"/>
              <a:gd name="connsiteX2" fmla="*/ 777039 w 4609323"/>
              <a:gd name="connsiteY2" fmla="*/ 0 h 918463"/>
              <a:gd name="connsiteX3" fmla="*/ 1271902 w 4609323"/>
              <a:gd name="connsiteY3" fmla="*/ 0 h 918463"/>
              <a:gd name="connsiteX4" fmla="*/ 1723734 w 4609323"/>
              <a:gd name="connsiteY4" fmla="*/ 0 h 918463"/>
              <a:gd name="connsiteX5" fmla="*/ 2132535 w 4609323"/>
              <a:gd name="connsiteY5" fmla="*/ 0 h 918463"/>
              <a:gd name="connsiteX6" fmla="*/ 2756494 w 4609323"/>
              <a:gd name="connsiteY6" fmla="*/ 0 h 918463"/>
              <a:gd name="connsiteX7" fmla="*/ 3251357 w 4609323"/>
              <a:gd name="connsiteY7" fmla="*/ 0 h 918463"/>
              <a:gd name="connsiteX8" fmla="*/ 3746221 w 4609323"/>
              <a:gd name="connsiteY8" fmla="*/ 0 h 918463"/>
              <a:gd name="connsiteX9" fmla="*/ 4456243 w 4609323"/>
              <a:gd name="connsiteY9" fmla="*/ 0 h 918463"/>
              <a:gd name="connsiteX10" fmla="*/ 4609323 w 4609323"/>
              <a:gd name="connsiteY10" fmla="*/ 153080 h 918463"/>
              <a:gd name="connsiteX11" fmla="*/ 4609323 w 4609323"/>
              <a:gd name="connsiteY11" fmla="*/ 453108 h 918463"/>
              <a:gd name="connsiteX12" fmla="*/ 4609323 w 4609323"/>
              <a:gd name="connsiteY12" fmla="*/ 765383 h 918463"/>
              <a:gd name="connsiteX13" fmla="*/ 4456243 w 4609323"/>
              <a:gd name="connsiteY13" fmla="*/ 918463 h 918463"/>
              <a:gd name="connsiteX14" fmla="*/ 4047443 w 4609323"/>
              <a:gd name="connsiteY14" fmla="*/ 918463 h 918463"/>
              <a:gd name="connsiteX15" fmla="*/ 3466516 w 4609323"/>
              <a:gd name="connsiteY15" fmla="*/ 918463 h 918463"/>
              <a:gd name="connsiteX16" fmla="*/ 2842557 w 4609323"/>
              <a:gd name="connsiteY16" fmla="*/ 918463 h 918463"/>
              <a:gd name="connsiteX17" fmla="*/ 2433756 w 4609323"/>
              <a:gd name="connsiteY17" fmla="*/ 918463 h 918463"/>
              <a:gd name="connsiteX18" fmla="*/ 2024956 w 4609323"/>
              <a:gd name="connsiteY18" fmla="*/ 918463 h 918463"/>
              <a:gd name="connsiteX19" fmla="*/ 1444029 w 4609323"/>
              <a:gd name="connsiteY19" fmla="*/ 918463 h 918463"/>
              <a:gd name="connsiteX20" fmla="*/ 949165 w 4609323"/>
              <a:gd name="connsiteY20" fmla="*/ 918463 h 918463"/>
              <a:gd name="connsiteX21" fmla="*/ 153080 w 4609323"/>
              <a:gd name="connsiteY21" fmla="*/ 918463 h 918463"/>
              <a:gd name="connsiteX22" fmla="*/ 0 w 4609323"/>
              <a:gd name="connsiteY22" fmla="*/ 765383 h 918463"/>
              <a:gd name="connsiteX23" fmla="*/ 0 w 4609323"/>
              <a:gd name="connsiteY23" fmla="*/ 471478 h 918463"/>
              <a:gd name="connsiteX24" fmla="*/ 0 w 4609323"/>
              <a:gd name="connsiteY24" fmla="*/ 153080 h 91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609323" h="918463" fill="none" extrusionOk="0">
                <a:moveTo>
                  <a:pt x="0" y="153080"/>
                </a:moveTo>
                <a:cubicBezTo>
                  <a:pt x="8892" y="77166"/>
                  <a:pt x="67053" y="-5614"/>
                  <a:pt x="153080" y="0"/>
                </a:cubicBezTo>
                <a:cubicBezTo>
                  <a:pt x="409295" y="-1973"/>
                  <a:pt x="551171" y="12310"/>
                  <a:pt x="777039" y="0"/>
                </a:cubicBezTo>
                <a:cubicBezTo>
                  <a:pt x="1002907" y="-12310"/>
                  <a:pt x="1046741" y="54195"/>
                  <a:pt x="1271902" y="0"/>
                </a:cubicBezTo>
                <a:cubicBezTo>
                  <a:pt x="1497063" y="-54195"/>
                  <a:pt x="1528790" y="27689"/>
                  <a:pt x="1723734" y="0"/>
                </a:cubicBezTo>
                <a:cubicBezTo>
                  <a:pt x="1918678" y="-27689"/>
                  <a:pt x="1935913" y="47415"/>
                  <a:pt x="2132535" y="0"/>
                </a:cubicBezTo>
                <a:cubicBezTo>
                  <a:pt x="2329157" y="-47415"/>
                  <a:pt x="2548503" y="42857"/>
                  <a:pt x="2756494" y="0"/>
                </a:cubicBezTo>
                <a:cubicBezTo>
                  <a:pt x="2964485" y="-42857"/>
                  <a:pt x="3136894" y="25167"/>
                  <a:pt x="3251357" y="0"/>
                </a:cubicBezTo>
                <a:cubicBezTo>
                  <a:pt x="3365820" y="-25167"/>
                  <a:pt x="3543048" y="21232"/>
                  <a:pt x="3746221" y="0"/>
                </a:cubicBezTo>
                <a:cubicBezTo>
                  <a:pt x="3949394" y="-21232"/>
                  <a:pt x="4165502" y="37644"/>
                  <a:pt x="4456243" y="0"/>
                </a:cubicBezTo>
                <a:cubicBezTo>
                  <a:pt x="4529092" y="3946"/>
                  <a:pt x="4623886" y="69945"/>
                  <a:pt x="4609323" y="153080"/>
                </a:cubicBezTo>
                <a:cubicBezTo>
                  <a:pt x="4631000" y="260169"/>
                  <a:pt x="4599370" y="314806"/>
                  <a:pt x="4609323" y="453108"/>
                </a:cubicBezTo>
                <a:cubicBezTo>
                  <a:pt x="4619276" y="591410"/>
                  <a:pt x="4606551" y="623164"/>
                  <a:pt x="4609323" y="765383"/>
                </a:cubicBezTo>
                <a:cubicBezTo>
                  <a:pt x="4612234" y="852445"/>
                  <a:pt x="4555331" y="906140"/>
                  <a:pt x="4456243" y="918463"/>
                </a:cubicBezTo>
                <a:cubicBezTo>
                  <a:pt x="4294666" y="959731"/>
                  <a:pt x="4155415" y="907391"/>
                  <a:pt x="4047443" y="918463"/>
                </a:cubicBezTo>
                <a:cubicBezTo>
                  <a:pt x="3939471" y="929535"/>
                  <a:pt x="3723870" y="849127"/>
                  <a:pt x="3466516" y="918463"/>
                </a:cubicBezTo>
                <a:cubicBezTo>
                  <a:pt x="3209162" y="987799"/>
                  <a:pt x="3089700" y="884694"/>
                  <a:pt x="2842557" y="918463"/>
                </a:cubicBezTo>
                <a:cubicBezTo>
                  <a:pt x="2595414" y="952232"/>
                  <a:pt x="2616169" y="882835"/>
                  <a:pt x="2433756" y="918463"/>
                </a:cubicBezTo>
                <a:cubicBezTo>
                  <a:pt x="2251343" y="954091"/>
                  <a:pt x="2211155" y="897529"/>
                  <a:pt x="2024956" y="918463"/>
                </a:cubicBezTo>
                <a:cubicBezTo>
                  <a:pt x="1838757" y="939397"/>
                  <a:pt x="1652143" y="866766"/>
                  <a:pt x="1444029" y="918463"/>
                </a:cubicBezTo>
                <a:cubicBezTo>
                  <a:pt x="1235915" y="970160"/>
                  <a:pt x="1180245" y="879019"/>
                  <a:pt x="949165" y="918463"/>
                </a:cubicBezTo>
                <a:cubicBezTo>
                  <a:pt x="718085" y="957907"/>
                  <a:pt x="453183" y="883317"/>
                  <a:pt x="153080" y="918463"/>
                </a:cubicBezTo>
                <a:cubicBezTo>
                  <a:pt x="57482" y="921903"/>
                  <a:pt x="10773" y="863840"/>
                  <a:pt x="0" y="765383"/>
                </a:cubicBezTo>
                <a:cubicBezTo>
                  <a:pt x="-4175" y="621237"/>
                  <a:pt x="21119" y="534606"/>
                  <a:pt x="0" y="471478"/>
                </a:cubicBezTo>
                <a:cubicBezTo>
                  <a:pt x="-21119" y="408351"/>
                  <a:pt x="21546" y="255905"/>
                  <a:pt x="0" y="153080"/>
                </a:cubicBezTo>
                <a:close/>
              </a:path>
              <a:path w="4609323" h="918463" stroke="0" extrusionOk="0">
                <a:moveTo>
                  <a:pt x="0" y="153080"/>
                </a:moveTo>
                <a:cubicBezTo>
                  <a:pt x="1335" y="52655"/>
                  <a:pt x="82284" y="-400"/>
                  <a:pt x="153080" y="0"/>
                </a:cubicBezTo>
                <a:cubicBezTo>
                  <a:pt x="285588" y="-25026"/>
                  <a:pt x="406185" y="8818"/>
                  <a:pt x="561880" y="0"/>
                </a:cubicBezTo>
                <a:cubicBezTo>
                  <a:pt x="717575" y="-8818"/>
                  <a:pt x="875937" y="8599"/>
                  <a:pt x="1013713" y="0"/>
                </a:cubicBezTo>
                <a:cubicBezTo>
                  <a:pt x="1151489" y="-8599"/>
                  <a:pt x="1426842" y="11398"/>
                  <a:pt x="1551608" y="0"/>
                </a:cubicBezTo>
                <a:cubicBezTo>
                  <a:pt x="1676374" y="-11398"/>
                  <a:pt x="2009367" y="21259"/>
                  <a:pt x="2132535" y="0"/>
                </a:cubicBezTo>
                <a:cubicBezTo>
                  <a:pt x="2255703" y="-21259"/>
                  <a:pt x="2437024" y="26456"/>
                  <a:pt x="2627399" y="0"/>
                </a:cubicBezTo>
                <a:cubicBezTo>
                  <a:pt x="2817774" y="-26456"/>
                  <a:pt x="3112018" y="28848"/>
                  <a:pt x="3251357" y="0"/>
                </a:cubicBezTo>
                <a:cubicBezTo>
                  <a:pt x="3390696" y="-28848"/>
                  <a:pt x="3614285" y="58324"/>
                  <a:pt x="3789253" y="0"/>
                </a:cubicBezTo>
                <a:cubicBezTo>
                  <a:pt x="3964221" y="-58324"/>
                  <a:pt x="4142205" y="10910"/>
                  <a:pt x="4456243" y="0"/>
                </a:cubicBezTo>
                <a:cubicBezTo>
                  <a:pt x="4534854" y="3307"/>
                  <a:pt x="4592105" y="57089"/>
                  <a:pt x="4609323" y="153080"/>
                </a:cubicBezTo>
                <a:cubicBezTo>
                  <a:pt x="4626738" y="258140"/>
                  <a:pt x="4596761" y="405075"/>
                  <a:pt x="4609323" y="471478"/>
                </a:cubicBezTo>
                <a:cubicBezTo>
                  <a:pt x="4621885" y="537881"/>
                  <a:pt x="4580347" y="628787"/>
                  <a:pt x="4609323" y="765383"/>
                </a:cubicBezTo>
                <a:cubicBezTo>
                  <a:pt x="4605594" y="858992"/>
                  <a:pt x="4547699" y="895251"/>
                  <a:pt x="4456243" y="918463"/>
                </a:cubicBezTo>
                <a:cubicBezTo>
                  <a:pt x="4349646" y="955882"/>
                  <a:pt x="4199397" y="900041"/>
                  <a:pt x="3961379" y="918463"/>
                </a:cubicBezTo>
                <a:cubicBezTo>
                  <a:pt x="3723361" y="936885"/>
                  <a:pt x="3650923" y="875732"/>
                  <a:pt x="3466516" y="918463"/>
                </a:cubicBezTo>
                <a:cubicBezTo>
                  <a:pt x="3282109" y="961194"/>
                  <a:pt x="3185488" y="889961"/>
                  <a:pt x="2971652" y="918463"/>
                </a:cubicBezTo>
                <a:cubicBezTo>
                  <a:pt x="2757816" y="946965"/>
                  <a:pt x="2709386" y="901224"/>
                  <a:pt x="2476788" y="918463"/>
                </a:cubicBezTo>
                <a:cubicBezTo>
                  <a:pt x="2244190" y="935702"/>
                  <a:pt x="2132786" y="914465"/>
                  <a:pt x="1981924" y="918463"/>
                </a:cubicBezTo>
                <a:cubicBezTo>
                  <a:pt x="1831062" y="922461"/>
                  <a:pt x="1617033" y="860756"/>
                  <a:pt x="1400997" y="918463"/>
                </a:cubicBezTo>
                <a:cubicBezTo>
                  <a:pt x="1184961" y="976170"/>
                  <a:pt x="1138414" y="876444"/>
                  <a:pt x="992197" y="918463"/>
                </a:cubicBezTo>
                <a:cubicBezTo>
                  <a:pt x="845980" y="960482"/>
                  <a:pt x="346586" y="827598"/>
                  <a:pt x="153080" y="918463"/>
                </a:cubicBezTo>
                <a:cubicBezTo>
                  <a:pt x="61105" y="917844"/>
                  <a:pt x="-11900" y="859733"/>
                  <a:pt x="0" y="765383"/>
                </a:cubicBezTo>
                <a:cubicBezTo>
                  <a:pt x="-3123" y="642921"/>
                  <a:pt x="7490" y="569594"/>
                  <a:pt x="0" y="446985"/>
                </a:cubicBezTo>
                <a:cubicBezTo>
                  <a:pt x="-7490" y="324376"/>
                  <a:pt x="14303" y="299897"/>
                  <a:pt x="0" y="15308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313644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dirty="0">
                <a:solidFill>
                  <a:schemeClr val="tx1"/>
                </a:solidFill>
                <a:latin typeface="Cabin Sketch" panose="020B0503050202020004" pitchFamily="34" charset="0"/>
              </a:rPr>
              <a:t>Incorrecta</a:t>
            </a:r>
          </a:p>
        </p:txBody>
      </p:sp>
      <p:sp>
        <p:nvSpPr>
          <p:cNvPr id="5" name="B">
            <a:hlinkClick r:id="rId3" action="ppaction://hlinksldjump"/>
            <a:extLst>
              <a:ext uri="{FF2B5EF4-FFF2-40B4-BE49-F238E27FC236}">
                <a16:creationId xmlns:a16="http://schemas.microsoft.com/office/drawing/2014/main" id="{B9564877-B313-44FB-95D5-D8159BEB49E5}"/>
              </a:ext>
            </a:extLst>
          </p:cNvPr>
          <p:cNvSpPr/>
          <p:nvPr/>
        </p:nvSpPr>
        <p:spPr>
          <a:xfrm>
            <a:off x="4170783" y="4056965"/>
            <a:ext cx="4609323" cy="918463"/>
          </a:xfrm>
          <a:custGeom>
            <a:avLst/>
            <a:gdLst>
              <a:gd name="connsiteX0" fmla="*/ 0 w 4609323"/>
              <a:gd name="connsiteY0" fmla="*/ 153080 h 918463"/>
              <a:gd name="connsiteX1" fmla="*/ 153080 w 4609323"/>
              <a:gd name="connsiteY1" fmla="*/ 0 h 918463"/>
              <a:gd name="connsiteX2" fmla="*/ 777039 w 4609323"/>
              <a:gd name="connsiteY2" fmla="*/ 0 h 918463"/>
              <a:gd name="connsiteX3" fmla="*/ 1271902 w 4609323"/>
              <a:gd name="connsiteY3" fmla="*/ 0 h 918463"/>
              <a:gd name="connsiteX4" fmla="*/ 1723734 w 4609323"/>
              <a:gd name="connsiteY4" fmla="*/ 0 h 918463"/>
              <a:gd name="connsiteX5" fmla="*/ 2132535 w 4609323"/>
              <a:gd name="connsiteY5" fmla="*/ 0 h 918463"/>
              <a:gd name="connsiteX6" fmla="*/ 2756494 w 4609323"/>
              <a:gd name="connsiteY6" fmla="*/ 0 h 918463"/>
              <a:gd name="connsiteX7" fmla="*/ 3251357 w 4609323"/>
              <a:gd name="connsiteY7" fmla="*/ 0 h 918463"/>
              <a:gd name="connsiteX8" fmla="*/ 3746221 w 4609323"/>
              <a:gd name="connsiteY8" fmla="*/ 0 h 918463"/>
              <a:gd name="connsiteX9" fmla="*/ 4456243 w 4609323"/>
              <a:gd name="connsiteY9" fmla="*/ 0 h 918463"/>
              <a:gd name="connsiteX10" fmla="*/ 4609323 w 4609323"/>
              <a:gd name="connsiteY10" fmla="*/ 153080 h 918463"/>
              <a:gd name="connsiteX11" fmla="*/ 4609323 w 4609323"/>
              <a:gd name="connsiteY11" fmla="*/ 453108 h 918463"/>
              <a:gd name="connsiteX12" fmla="*/ 4609323 w 4609323"/>
              <a:gd name="connsiteY12" fmla="*/ 765383 h 918463"/>
              <a:gd name="connsiteX13" fmla="*/ 4456243 w 4609323"/>
              <a:gd name="connsiteY13" fmla="*/ 918463 h 918463"/>
              <a:gd name="connsiteX14" fmla="*/ 4047443 w 4609323"/>
              <a:gd name="connsiteY14" fmla="*/ 918463 h 918463"/>
              <a:gd name="connsiteX15" fmla="*/ 3466516 w 4609323"/>
              <a:gd name="connsiteY15" fmla="*/ 918463 h 918463"/>
              <a:gd name="connsiteX16" fmla="*/ 2842557 w 4609323"/>
              <a:gd name="connsiteY16" fmla="*/ 918463 h 918463"/>
              <a:gd name="connsiteX17" fmla="*/ 2433756 w 4609323"/>
              <a:gd name="connsiteY17" fmla="*/ 918463 h 918463"/>
              <a:gd name="connsiteX18" fmla="*/ 2024956 w 4609323"/>
              <a:gd name="connsiteY18" fmla="*/ 918463 h 918463"/>
              <a:gd name="connsiteX19" fmla="*/ 1444029 w 4609323"/>
              <a:gd name="connsiteY19" fmla="*/ 918463 h 918463"/>
              <a:gd name="connsiteX20" fmla="*/ 949165 w 4609323"/>
              <a:gd name="connsiteY20" fmla="*/ 918463 h 918463"/>
              <a:gd name="connsiteX21" fmla="*/ 153080 w 4609323"/>
              <a:gd name="connsiteY21" fmla="*/ 918463 h 918463"/>
              <a:gd name="connsiteX22" fmla="*/ 0 w 4609323"/>
              <a:gd name="connsiteY22" fmla="*/ 765383 h 918463"/>
              <a:gd name="connsiteX23" fmla="*/ 0 w 4609323"/>
              <a:gd name="connsiteY23" fmla="*/ 471478 h 918463"/>
              <a:gd name="connsiteX24" fmla="*/ 0 w 4609323"/>
              <a:gd name="connsiteY24" fmla="*/ 153080 h 91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609323" h="918463" fill="none" extrusionOk="0">
                <a:moveTo>
                  <a:pt x="0" y="153080"/>
                </a:moveTo>
                <a:cubicBezTo>
                  <a:pt x="8892" y="77166"/>
                  <a:pt x="67053" y="-5614"/>
                  <a:pt x="153080" y="0"/>
                </a:cubicBezTo>
                <a:cubicBezTo>
                  <a:pt x="409295" y="-1973"/>
                  <a:pt x="551171" y="12310"/>
                  <a:pt x="777039" y="0"/>
                </a:cubicBezTo>
                <a:cubicBezTo>
                  <a:pt x="1002907" y="-12310"/>
                  <a:pt x="1046741" y="54195"/>
                  <a:pt x="1271902" y="0"/>
                </a:cubicBezTo>
                <a:cubicBezTo>
                  <a:pt x="1497063" y="-54195"/>
                  <a:pt x="1528790" y="27689"/>
                  <a:pt x="1723734" y="0"/>
                </a:cubicBezTo>
                <a:cubicBezTo>
                  <a:pt x="1918678" y="-27689"/>
                  <a:pt x="1935913" y="47415"/>
                  <a:pt x="2132535" y="0"/>
                </a:cubicBezTo>
                <a:cubicBezTo>
                  <a:pt x="2329157" y="-47415"/>
                  <a:pt x="2548503" y="42857"/>
                  <a:pt x="2756494" y="0"/>
                </a:cubicBezTo>
                <a:cubicBezTo>
                  <a:pt x="2964485" y="-42857"/>
                  <a:pt x="3136894" y="25167"/>
                  <a:pt x="3251357" y="0"/>
                </a:cubicBezTo>
                <a:cubicBezTo>
                  <a:pt x="3365820" y="-25167"/>
                  <a:pt x="3543048" y="21232"/>
                  <a:pt x="3746221" y="0"/>
                </a:cubicBezTo>
                <a:cubicBezTo>
                  <a:pt x="3949394" y="-21232"/>
                  <a:pt x="4165502" y="37644"/>
                  <a:pt x="4456243" y="0"/>
                </a:cubicBezTo>
                <a:cubicBezTo>
                  <a:pt x="4529092" y="3946"/>
                  <a:pt x="4623886" y="69945"/>
                  <a:pt x="4609323" y="153080"/>
                </a:cubicBezTo>
                <a:cubicBezTo>
                  <a:pt x="4631000" y="260169"/>
                  <a:pt x="4599370" y="314806"/>
                  <a:pt x="4609323" y="453108"/>
                </a:cubicBezTo>
                <a:cubicBezTo>
                  <a:pt x="4619276" y="591410"/>
                  <a:pt x="4606551" y="623164"/>
                  <a:pt x="4609323" y="765383"/>
                </a:cubicBezTo>
                <a:cubicBezTo>
                  <a:pt x="4612234" y="852445"/>
                  <a:pt x="4555331" y="906140"/>
                  <a:pt x="4456243" y="918463"/>
                </a:cubicBezTo>
                <a:cubicBezTo>
                  <a:pt x="4294666" y="959731"/>
                  <a:pt x="4155415" y="907391"/>
                  <a:pt x="4047443" y="918463"/>
                </a:cubicBezTo>
                <a:cubicBezTo>
                  <a:pt x="3939471" y="929535"/>
                  <a:pt x="3723870" y="849127"/>
                  <a:pt x="3466516" y="918463"/>
                </a:cubicBezTo>
                <a:cubicBezTo>
                  <a:pt x="3209162" y="987799"/>
                  <a:pt x="3089700" y="884694"/>
                  <a:pt x="2842557" y="918463"/>
                </a:cubicBezTo>
                <a:cubicBezTo>
                  <a:pt x="2595414" y="952232"/>
                  <a:pt x="2616169" y="882835"/>
                  <a:pt x="2433756" y="918463"/>
                </a:cubicBezTo>
                <a:cubicBezTo>
                  <a:pt x="2251343" y="954091"/>
                  <a:pt x="2211155" y="897529"/>
                  <a:pt x="2024956" y="918463"/>
                </a:cubicBezTo>
                <a:cubicBezTo>
                  <a:pt x="1838757" y="939397"/>
                  <a:pt x="1652143" y="866766"/>
                  <a:pt x="1444029" y="918463"/>
                </a:cubicBezTo>
                <a:cubicBezTo>
                  <a:pt x="1235915" y="970160"/>
                  <a:pt x="1180245" y="879019"/>
                  <a:pt x="949165" y="918463"/>
                </a:cubicBezTo>
                <a:cubicBezTo>
                  <a:pt x="718085" y="957907"/>
                  <a:pt x="453183" y="883317"/>
                  <a:pt x="153080" y="918463"/>
                </a:cubicBezTo>
                <a:cubicBezTo>
                  <a:pt x="57482" y="921903"/>
                  <a:pt x="10773" y="863840"/>
                  <a:pt x="0" y="765383"/>
                </a:cubicBezTo>
                <a:cubicBezTo>
                  <a:pt x="-4175" y="621237"/>
                  <a:pt x="21119" y="534606"/>
                  <a:pt x="0" y="471478"/>
                </a:cubicBezTo>
                <a:cubicBezTo>
                  <a:pt x="-21119" y="408351"/>
                  <a:pt x="21546" y="255905"/>
                  <a:pt x="0" y="153080"/>
                </a:cubicBezTo>
                <a:close/>
              </a:path>
              <a:path w="4609323" h="918463" stroke="0" extrusionOk="0">
                <a:moveTo>
                  <a:pt x="0" y="153080"/>
                </a:moveTo>
                <a:cubicBezTo>
                  <a:pt x="1335" y="52655"/>
                  <a:pt x="82284" y="-400"/>
                  <a:pt x="153080" y="0"/>
                </a:cubicBezTo>
                <a:cubicBezTo>
                  <a:pt x="285588" y="-25026"/>
                  <a:pt x="406185" y="8818"/>
                  <a:pt x="561880" y="0"/>
                </a:cubicBezTo>
                <a:cubicBezTo>
                  <a:pt x="717575" y="-8818"/>
                  <a:pt x="875937" y="8599"/>
                  <a:pt x="1013713" y="0"/>
                </a:cubicBezTo>
                <a:cubicBezTo>
                  <a:pt x="1151489" y="-8599"/>
                  <a:pt x="1426842" y="11398"/>
                  <a:pt x="1551608" y="0"/>
                </a:cubicBezTo>
                <a:cubicBezTo>
                  <a:pt x="1676374" y="-11398"/>
                  <a:pt x="2009367" y="21259"/>
                  <a:pt x="2132535" y="0"/>
                </a:cubicBezTo>
                <a:cubicBezTo>
                  <a:pt x="2255703" y="-21259"/>
                  <a:pt x="2437024" y="26456"/>
                  <a:pt x="2627399" y="0"/>
                </a:cubicBezTo>
                <a:cubicBezTo>
                  <a:pt x="2817774" y="-26456"/>
                  <a:pt x="3112018" y="28848"/>
                  <a:pt x="3251357" y="0"/>
                </a:cubicBezTo>
                <a:cubicBezTo>
                  <a:pt x="3390696" y="-28848"/>
                  <a:pt x="3614285" y="58324"/>
                  <a:pt x="3789253" y="0"/>
                </a:cubicBezTo>
                <a:cubicBezTo>
                  <a:pt x="3964221" y="-58324"/>
                  <a:pt x="4142205" y="10910"/>
                  <a:pt x="4456243" y="0"/>
                </a:cubicBezTo>
                <a:cubicBezTo>
                  <a:pt x="4534854" y="3307"/>
                  <a:pt x="4592105" y="57089"/>
                  <a:pt x="4609323" y="153080"/>
                </a:cubicBezTo>
                <a:cubicBezTo>
                  <a:pt x="4626738" y="258140"/>
                  <a:pt x="4596761" y="405075"/>
                  <a:pt x="4609323" y="471478"/>
                </a:cubicBezTo>
                <a:cubicBezTo>
                  <a:pt x="4621885" y="537881"/>
                  <a:pt x="4580347" y="628787"/>
                  <a:pt x="4609323" y="765383"/>
                </a:cubicBezTo>
                <a:cubicBezTo>
                  <a:pt x="4605594" y="858992"/>
                  <a:pt x="4547699" y="895251"/>
                  <a:pt x="4456243" y="918463"/>
                </a:cubicBezTo>
                <a:cubicBezTo>
                  <a:pt x="4349646" y="955882"/>
                  <a:pt x="4199397" y="900041"/>
                  <a:pt x="3961379" y="918463"/>
                </a:cubicBezTo>
                <a:cubicBezTo>
                  <a:pt x="3723361" y="936885"/>
                  <a:pt x="3650923" y="875732"/>
                  <a:pt x="3466516" y="918463"/>
                </a:cubicBezTo>
                <a:cubicBezTo>
                  <a:pt x="3282109" y="961194"/>
                  <a:pt x="3185488" y="889961"/>
                  <a:pt x="2971652" y="918463"/>
                </a:cubicBezTo>
                <a:cubicBezTo>
                  <a:pt x="2757816" y="946965"/>
                  <a:pt x="2709386" y="901224"/>
                  <a:pt x="2476788" y="918463"/>
                </a:cubicBezTo>
                <a:cubicBezTo>
                  <a:pt x="2244190" y="935702"/>
                  <a:pt x="2132786" y="914465"/>
                  <a:pt x="1981924" y="918463"/>
                </a:cubicBezTo>
                <a:cubicBezTo>
                  <a:pt x="1831062" y="922461"/>
                  <a:pt x="1617033" y="860756"/>
                  <a:pt x="1400997" y="918463"/>
                </a:cubicBezTo>
                <a:cubicBezTo>
                  <a:pt x="1184961" y="976170"/>
                  <a:pt x="1138414" y="876444"/>
                  <a:pt x="992197" y="918463"/>
                </a:cubicBezTo>
                <a:cubicBezTo>
                  <a:pt x="845980" y="960482"/>
                  <a:pt x="346586" y="827598"/>
                  <a:pt x="153080" y="918463"/>
                </a:cubicBezTo>
                <a:cubicBezTo>
                  <a:pt x="61105" y="917844"/>
                  <a:pt x="-11900" y="859733"/>
                  <a:pt x="0" y="765383"/>
                </a:cubicBezTo>
                <a:cubicBezTo>
                  <a:pt x="-3123" y="642921"/>
                  <a:pt x="7490" y="569594"/>
                  <a:pt x="0" y="446985"/>
                </a:cubicBezTo>
                <a:cubicBezTo>
                  <a:pt x="-7490" y="324376"/>
                  <a:pt x="14303" y="299897"/>
                  <a:pt x="0" y="15308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313644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dirty="0">
                <a:solidFill>
                  <a:schemeClr val="tx1"/>
                </a:solidFill>
                <a:latin typeface="Cabin Sketch" panose="020B0503050202020004" pitchFamily="34" charset="0"/>
              </a:rPr>
              <a:t>Correcta</a:t>
            </a:r>
          </a:p>
        </p:txBody>
      </p:sp>
      <p:sp>
        <p:nvSpPr>
          <p:cNvPr id="6" name="C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3A97BCD-2EDD-4CA7-9F81-98169F39341D}"/>
              </a:ext>
            </a:extLst>
          </p:cNvPr>
          <p:cNvSpPr/>
          <p:nvPr/>
        </p:nvSpPr>
        <p:spPr>
          <a:xfrm>
            <a:off x="4170783" y="1786628"/>
            <a:ext cx="4609323" cy="918463"/>
          </a:xfrm>
          <a:custGeom>
            <a:avLst/>
            <a:gdLst>
              <a:gd name="connsiteX0" fmla="*/ 0 w 4609323"/>
              <a:gd name="connsiteY0" fmla="*/ 153080 h 918463"/>
              <a:gd name="connsiteX1" fmla="*/ 153080 w 4609323"/>
              <a:gd name="connsiteY1" fmla="*/ 0 h 918463"/>
              <a:gd name="connsiteX2" fmla="*/ 777039 w 4609323"/>
              <a:gd name="connsiteY2" fmla="*/ 0 h 918463"/>
              <a:gd name="connsiteX3" fmla="*/ 1271902 w 4609323"/>
              <a:gd name="connsiteY3" fmla="*/ 0 h 918463"/>
              <a:gd name="connsiteX4" fmla="*/ 1723734 w 4609323"/>
              <a:gd name="connsiteY4" fmla="*/ 0 h 918463"/>
              <a:gd name="connsiteX5" fmla="*/ 2132535 w 4609323"/>
              <a:gd name="connsiteY5" fmla="*/ 0 h 918463"/>
              <a:gd name="connsiteX6" fmla="*/ 2756494 w 4609323"/>
              <a:gd name="connsiteY6" fmla="*/ 0 h 918463"/>
              <a:gd name="connsiteX7" fmla="*/ 3251357 w 4609323"/>
              <a:gd name="connsiteY7" fmla="*/ 0 h 918463"/>
              <a:gd name="connsiteX8" fmla="*/ 3746221 w 4609323"/>
              <a:gd name="connsiteY8" fmla="*/ 0 h 918463"/>
              <a:gd name="connsiteX9" fmla="*/ 4456243 w 4609323"/>
              <a:gd name="connsiteY9" fmla="*/ 0 h 918463"/>
              <a:gd name="connsiteX10" fmla="*/ 4609323 w 4609323"/>
              <a:gd name="connsiteY10" fmla="*/ 153080 h 918463"/>
              <a:gd name="connsiteX11" fmla="*/ 4609323 w 4609323"/>
              <a:gd name="connsiteY11" fmla="*/ 453108 h 918463"/>
              <a:gd name="connsiteX12" fmla="*/ 4609323 w 4609323"/>
              <a:gd name="connsiteY12" fmla="*/ 765383 h 918463"/>
              <a:gd name="connsiteX13" fmla="*/ 4456243 w 4609323"/>
              <a:gd name="connsiteY13" fmla="*/ 918463 h 918463"/>
              <a:gd name="connsiteX14" fmla="*/ 4047443 w 4609323"/>
              <a:gd name="connsiteY14" fmla="*/ 918463 h 918463"/>
              <a:gd name="connsiteX15" fmla="*/ 3466516 w 4609323"/>
              <a:gd name="connsiteY15" fmla="*/ 918463 h 918463"/>
              <a:gd name="connsiteX16" fmla="*/ 2842557 w 4609323"/>
              <a:gd name="connsiteY16" fmla="*/ 918463 h 918463"/>
              <a:gd name="connsiteX17" fmla="*/ 2433756 w 4609323"/>
              <a:gd name="connsiteY17" fmla="*/ 918463 h 918463"/>
              <a:gd name="connsiteX18" fmla="*/ 2024956 w 4609323"/>
              <a:gd name="connsiteY18" fmla="*/ 918463 h 918463"/>
              <a:gd name="connsiteX19" fmla="*/ 1444029 w 4609323"/>
              <a:gd name="connsiteY19" fmla="*/ 918463 h 918463"/>
              <a:gd name="connsiteX20" fmla="*/ 949165 w 4609323"/>
              <a:gd name="connsiteY20" fmla="*/ 918463 h 918463"/>
              <a:gd name="connsiteX21" fmla="*/ 153080 w 4609323"/>
              <a:gd name="connsiteY21" fmla="*/ 918463 h 918463"/>
              <a:gd name="connsiteX22" fmla="*/ 0 w 4609323"/>
              <a:gd name="connsiteY22" fmla="*/ 765383 h 918463"/>
              <a:gd name="connsiteX23" fmla="*/ 0 w 4609323"/>
              <a:gd name="connsiteY23" fmla="*/ 471478 h 918463"/>
              <a:gd name="connsiteX24" fmla="*/ 0 w 4609323"/>
              <a:gd name="connsiteY24" fmla="*/ 153080 h 91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609323" h="918463" fill="none" extrusionOk="0">
                <a:moveTo>
                  <a:pt x="0" y="153080"/>
                </a:moveTo>
                <a:cubicBezTo>
                  <a:pt x="8892" y="77166"/>
                  <a:pt x="67053" y="-5614"/>
                  <a:pt x="153080" y="0"/>
                </a:cubicBezTo>
                <a:cubicBezTo>
                  <a:pt x="409295" y="-1973"/>
                  <a:pt x="551171" y="12310"/>
                  <a:pt x="777039" y="0"/>
                </a:cubicBezTo>
                <a:cubicBezTo>
                  <a:pt x="1002907" y="-12310"/>
                  <a:pt x="1046741" y="54195"/>
                  <a:pt x="1271902" y="0"/>
                </a:cubicBezTo>
                <a:cubicBezTo>
                  <a:pt x="1497063" y="-54195"/>
                  <a:pt x="1528790" y="27689"/>
                  <a:pt x="1723734" y="0"/>
                </a:cubicBezTo>
                <a:cubicBezTo>
                  <a:pt x="1918678" y="-27689"/>
                  <a:pt x="1935913" y="47415"/>
                  <a:pt x="2132535" y="0"/>
                </a:cubicBezTo>
                <a:cubicBezTo>
                  <a:pt x="2329157" y="-47415"/>
                  <a:pt x="2548503" y="42857"/>
                  <a:pt x="2756494" y="0"/>
                </a:cubicBezTo>
                <a:cubicBezTo>
                  <a:pt x="2964485" y="-42857"/>
                  <a:pt x="3136894" y="25167"/>
                  <a:pt x="3251357" y="0"/>
                </a:cubicBezTo>
                <a:cubicBezTo>
                  <a:pt x="3365820" y="-25167"/>
                  <a:pt x="3543048" y="21232"/>
                  <a:pt x="3746221" y="0"/>
                </a:cubicBezTo>
                <a:cubicBezTo>
                  <a:pt x="3949394" y="-21232"/>
                  <a:pt x="4165502" y="37644"/>
                  <a:pt x="4456243" y="0"/>
                </a:cubicBezTo>
                <a:cubicBezTo>
                  <a:pt x="4529092" y="3946"/>
                  <a:pt x="4623886" y="69945"/>
                  <a:pt x="4609323" y="153080"/>
                </a:cubicBezTo>
                <a:cubicBezTo>
                  <a:pt x="4631000" y="260169"/>
                  <a:pt x="4599370" y="314806"/>
                  <a:pt x="4609323" y="453108"/>
                </a:cubicBezTo>
                <a:cubicBezTo>
                  <a:pt x="4619276" y="591410"/>
                  <a:pt x="4606551" y="623164"/>
                  <a:pt x="4609323" y="765383"/>
                </a:cubicBezTo>
                <a:cubicBezTo>
                  <a:pt x="4612234" y="852445"/>
                  <a:pt x="4555331" y="906140"/>
                  <a:pt x="4456243" y="918463"/>
                </a:cubicBezTo>
                <a:cubicBezTo>
                  <a:pt x="4294666" y="959731"/>
                  <a:pt x="4155415" y="907391"/>
                  <a:pt x="4047443" y="918463"/>
                </a:cubicBezTo>
                <a:cubicBezTo>
                  <a:pt x="3939471" y="929535"/>
                  <a:pt x="3723870" y="849127"/>
                  <a:pt x="3466516" y="918463"/>
                </a:cubicBezTo>
                <a:cubicBezTo>
                  <a:pt x="3209162" y="987799"/>
                  <a:pt x="3089700" y="884694"/>
                  <a:pt x="2842557" y="918463"/>
                </a:cubicBezTo>
                <a:cubicBezTo>
                  <a:pt x="2595414" y="952232"/>
                  <a:pt x="2616169" y="882835"/>
                  <a:pt x="2433756" y="918463"/>
                </a:cubicBezTo>
                <a:cubicBezTo>
                  <a:pt x="2251343" y="954091"/>
                  <a:pt x="2211155" y="897529"/>
                  <a:pt x="2024956" y="918463"/>
                </a:cubicBezTo>
                <a:cubicBezTo>
                  <a:pt x="1838757" y="939397"/>
                  <a:pt x="1652143" y="866766"/>
                  <a:pt x="1444029" y="918463"/>
                </a:cubicBezTo>
                <a:cubicBezTo>
                  <a:pt x="1235915" y="970160"/>
                  <a:pt x="1180245" y="879019"/>
                  <a:pt x="949165" y="918463"/>
                </a:cubicBezTo>
                <a:cubicBezTo>
                  <a:pt x="718085" y="957907"/>
                  <a:pt x="453183" y="883317"/>
                  <a:pt x="153080" y="918463"/>
                </a:cubicBezTo>
                <a:cubicBezTo>
                  <a:pt x="57482" y="921903"/>
                  <a:pt x="10773" y="863840"/>
                  <a:pt x="0" y="765383"/>
                </a:cubicBezTo>
                <a:cubicBezTo>
                  <a:pt x="-4175" y="621237"/>
                  <a:pt x="21119" y="534606"/>
                  <a:pt x="0" y="471478"/>
                </a:cubicBezTo>
                <a:cubicBezTo>
                  <a:pt x="-21119" y="408351"/>
                  <a:pt x="21546" y="255905"/>
                  <a:pt x="0" y="153080"/>
                </a:cubicBezTo>
                <a:close/>
              </a:path>
              <a:path w="4609323" h="918463" stroke="0" extrusionOk="0">
                <a:moveTo>
                  <a:pt x="0" y="153080"/>
                </a:moveTo>
                <a:cubicBezTo>
                  <a:pt x="1335" y="52655"/>
                  <a:pt x="82284" y="-400"/>
                  <a:pt x="153080" y="0"/>
                </a:cubicBezTo>
                <a:cubicBezTo>
                  <a:pt x="285588" y="-25026"/>
                  <a:pt x="406185" y="8818"/>
                  <a:pt x="561880" y="0"/>
                </a:cubicBezTo>
                <a:cubicBezTo>
                  <a:pt x="717575" y="-8818"/>
                  <a:pt x="875937" y="8599"/>
                  <a:pt x="1013713" y="0"/>
                </a:cubicBezTo>
                <a:cubicBezTo>
                  <a:pt x="1151489" y="-8599"/>
                  <a:pt x="1426842" y="11398"/>
                  <a:pt x="1551608" y="0"/>
                </a:cubicBezTo>
                <a:cubicBezTo>
                  <a:pt x="1676374" y="-11398"/>
                  <a:pt x="2009367" y="21259"/>
                  <a:pt x="2132535" y="0"/>
                </a:cubicBezTo>
                <a:cubicBezTo>
                  <a:pt x="2255703" y="-21259"/>
                  <a:pt x="2437024" y="26456"/>
                  <a:pt x="2627399" y="0"/>
                </a:cubicBezTo>
                <a:cubicBezTo>
                  <a:pt x="2817774" y="-26456"/>
                  <a:pt x="3112018" y="28848"/>
                  <a:pt x="3251357" y="0"/>
                </a:cubicBezTo>
                <a:cubicBezTo>
                  <a:pt x="3390696" y="-28848"/>
                  <a:pt x="3614285" y="58324"/>
                  <a:pt x="3789253" y="0"/>
                </a:cubicBezTo>
                <a:cubicBezTo>
                  <a:pt x="3964221" y="-58324"/>
                  <a:pt x="4142205" y="10910"/>
                  <a:pt x="4456243" y="0"/>
                </a:cubicBezTo>
                <a:cubicBezTo>
                  <a:pt x="4534854" y="3307"/>
                  <a:pt x="4592105" y="57089"/>
                  <a:pt x="4609323" y="153080"/>
                </a:cubicBezTo>
                <a:cubicBezTo>
                  <a:pt x="4626738" y="258140"/>
                  <a:pt x="4596761" y="405075"/>
                  <a:pt x="4609323" y="471478"/>
                </a:cubicBezTo>
                <a:cubicBezTo>
                  <a:pt x="4621885" y="537881"/>
                  <a:pt x="4580347" y="628787"/>
                  <a:pt x="4609323" y="765383"/>
                </a:cubicBezTo>
                <a:cubicBezTo>
                  <a:pt x="4605594" y="858992"/>
                  <a:pt x="4547699" y="895251"/>
                  <a:pt x="4456243" y="918463"/>
                </a:cubicBezTo>
                <a:cubicBezTo>
                  <a:pt x="4349646" y="955882"/>
                  <a:pt x="4199397" y="900041"/>
                  <a:pt x="3961379" y="918463"/>
                </a:cubicBezTo>
                <a:cubicBezTo>
                  <a:pt x="3723361" y="936885"/>
                  <a:pt x="3650923" y="875732"/>
                  <a:pt x="3466516" y="918463"/>
                </a:cubicBezTo>
                <a:cubicBezTo>
                  <a:pt x="3282109" y="961194"/>
                  <a:pt x="3185488" y="889961"/>
                  <a:pt x="2971652" y="918463"/>
                </a:cubicBezTo>
                <a:cubicBezTo>
                  <a:pt x="2757816" y="946965"/>
                  <a:pt x="2709386" y="901224"/>
                  <a:pt x="2476788" y="918463"/>
                </a:cubicBezTo>
                <a:cubicBezTo>
                  <a:pt x="2244190" y="935702"/>
                  <a:pt x="2132786" y="914465"/>
                  <a:pt x="1981924" y="918463"/>
                </a:cubicBezTo>
                <a:cubicBezTo>
                  <a:pt x="1831062" y="922461"/>
                  <a:pt x="1617033" y="860756"/>
                  <a:pt x="1400997" y="918463"/>
                </a:cubicBezTo>
                <a:cubicBezTo>
                  <a:pt x="1184961" y="976170"/>
                  <a:pt x="1138414" y="876444"/>
                  <a:pt x="992197" y="918463"/>
                </a:cubicBezTo>
                <a:cubicBezTo>
                  <a:pt x="845980" y="960482"/>
                  <a:pt x="346586" y="827598"/>
                  <a:pt x="153080" y="918463"/>
                </a:cubicBezTo>
                <a:cubicBezTo>
                  <a:pt x="61105" y="917844"/>
                  <a:pt x="-11900" y="859733"/>
                  <a:pt x="0" y="765383"/>
                </a:cubicBezTo>
                <a:cubicBezTo>
                  <a:pt x="-3123" y="642921"/>
                  <a:pt x="7490" y="569594"/>
                  <a:pt x="0" y="446985"/>
                </a:cubicBezTo>
                <a:cubicBezTo>
                  <a:pt x="-7490" y="324376"/>
                  <a:pt x="14303" y="299897"/>
                  <a:pt x="0" y="15308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313644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dirty="0">
                <a:solidFill>
                  <a:schemeClr val="tx1"/>
                </a:solidFill>
                <a:latin typeface="Cabin Sketch" panose="020B0503050202020004" pitchFamily="34" charset="0"/>
              </a:rPr>
              <a:t>Incorrecta</a:t>
            </a:r>
          </a:p>
        </p:txBody>
      </p:sp>
      <p:sp>
        <p:nvSpPr>
          <p:cNvPr id="7" name="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6AD5F98-F237-4174-B26A-DED8955F7F82}"/>
              </a:ext>
            </a:extLst>
          </p:cNvPr>
          <p:cNvSpPr/>
          <p:nvPr/>
        </p:nvSpPr>
        <p:spPr>
          <a:xfrm>
            <a:off x="4170783" y="5240105"/>
            <a:ext cx="4609323" cy="918463"/>
          </a:xfrm>
          <a:custGeom>
            <a:avLst/>
            <a:gdLst>
              <a:gd name="connsiteX0" fmla="*/ 0 w 4609323"/>
              <a:gd name="connsiteY0" fmla="*/ 153080 h 918463"/>
              <a:gd name="connsiteX1" fmla="*/ 153080 w 4609323"/>
              <a:gd name="connsiteY1" fmla="*/ 0 h 918463"/>
              <a:gd name="connsiteX2" fmla="*/ 777039 w 4609323"/>
              <a:gd name="connsiteY2" fmla="*/ 0 h 918463"/>
              <a:gd name="connsiteX3" fmla="*/ 1271902 w 4609323"/>
              <a:gd name="connsiteY3" fmla="*/ 0 h 918463"/>
              <a:gd name="connsiteX4" fmla="*/ 1723734 w 4609323"/>
              <a:gd name="connsiteY4" fmla="*/ 0 h 918463"/>
              <a:gd name="connsiteX5" fmla="*/ 2132535 w 4609323"/>
              <a:gd name="connsiteY5" fmla="*/ 0 h 918463"/>
              <a:gd name="connsiteX6" fmla="*/ 2756494 w 4609323"/>
              <a:gd name="connsiteY6" fmla="*/ 0 h 918463"/>
              <a:gd name="connsiteX7" fmla="*/ 3251357 w 4609323"/>
              <a:gd name="connsiteY7" fmla="*/ 0 h 918463"/>
              <a:gd name="connsiteX8" fmla="*/ 3746221 w 4609323"/>
              <a:gd name="connsiteY8" fmla="*/ 0 h 918463"/>
              <a:gd name="connsiteX9" fmla="*/ 4456243 w 4609323"/>
              <a:gd name="connsiteY9" fmla="*/ 0 h 918463"/>
              <a:gd name="connsiteX10" fmla="*/ 4609323 w 4609323"/>
              <a:gd name="connsiteY10" fmla="*/ 153080 h 918463"/>
              <a:gd name="connsiteX11" fmla="*/ 4609323 w 4609323"/>
              <a:gd name="connsiteY11" fmla="*/ 453108 h 918463"/>
              <a:gd name="connsiteX12" fmla="*/ 4609323 w 4609323"/>
              <a:gd name="connsiteY12" fmla="*/ 765383 h 918463"/>
              <a:gd name="connsiteX13" fmla="*/ 4456243 w 4609323"/>
              <a:gd name="connsiteY13" fmla="*/ 918463 h 918463"/>
              <a:gd name="connsiteX14" fmla="*/ 4047443 w 4609323"/>
              <a:gd name="connsiteY14" fmla="*/ 918463 h 918463"/>
              <a:gd name="connsiteX15" fmla="*/ 3466516 w 4609323"/>
              <a:gd name="connsiteY15" fmla="*/ 918463 h 918463"/>
              <a:gd name="connsiteX16" fmla="*/ 2842557 w 4609323"/>
              <a:gd name="connsiteY16" fmla="*/ 918463 h 918463"/>
              <a:gd name="connsiteX17" fmla="*/ 2433756 w 4609323"/>
              <a:gd name="connsiteY17" fmla="*/ 918463 h 918463"/>
              <a:gd name="connsiteX18" fmla="*/ 2024956 w 4609323"/>
              <a:gd name="connsiteY18" fmla="*/ 918463 h 918463"/>
              <a:gd name="connsiteX19" fmla="*/ 1444029 w 4609323"/>
              <a:gd name="connsiteY19" fmla="*/ 918463 h 918463"/>
              <a:gd name="connsiteX20" fmla="*/ 949165 w 4609323"/>
              <a:gd name="connsiteY20" fmla="*/ 918463 h 918463"/>
              <a:gd name="connsiteX21" fmla="*/ 153080 w 4609323"/>
              <a:gd name="connsiteY21" fmla="*/ 918463 h 918463"/>
              <a:gd name="connsiteX22" fmla="*/ 0 w 4609323"/>
              <a:gd name="connsiteY22" fmla="*/ 765383 h 918463"/>
              <a:gd name="connsiteX23" fmla="*/ 0 w 4609323"/>
              <a:gd name="connsiteY23" fmla="*/ 471478 h 918463"/>
              <a:gd name="connsiteX24" fmla="*/ 0 w 4609323"/>
              <a:gd name="connsiteY24" fmla="*/ 153080 h 91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609323" h="918463" fill="none" extrusionOk="0">
                <a:moveTo>
                  <a:pt x="0" y="153080"/>
                </a:moveTo>
                <a:cubicBezTo>
                  <a:pt x="8892" y="77166"/>
                  <a:pt x="67053" y="-5614"/>
                  <a:pt x="153080" y="0"/>
                </a:cubicBezTo>
                <a:cubicBezTo>
                  <a:pt x="409295" y="-1973"/>
                  <a:pt x="551171" y="12310"/>
                  <a:pt x="777039" y="0"/>
                </a:cubicBezTo>
                <a:cubicBezTo>
                  <a:pt x="1002907" y="-12310"/>
                  <a:pt x="1046741" y="54195"/>
                  <a:pt x="1271902" y="0"/>
                </a:cubicBezTo>
                <a:cubicBezTo>
                  <a:pt x="1497063" y="-54195"/>
                  <a:pt x="1528790" y="27689"/>
                  <a:pt x="1723734" y="0"/>
                </a:cubicBezTo>
                <a:cubicBezTo>
                  <a:pt x="1918678" y="-27689"/>
                  <a:pt x="1935913" y="47415"/>
                  <a:pt x="2132535" y="0"/>
                </a:cubicBezTo>
                <a:cubicBezTo>
                  <a:pt x="2329157" y="-47415"/>
                  <a:pt x="2548503" y="42857"/>
                  <a:pt x="2756494" y="0"/>
                </a:cubicBezTo>
                <a:cubicBezTo>
                  <a:pt x="2964485" y="-42857"/>
                  <a:pt x="3136894" y="25167"/>
                  <a:pt x="3251357" y="0"/>
                </a:cubicBezTo>
                <a:cubicBezTo>
                  <a:pt x="3365820" y="-25167"/>
                  <a:pt x="3543048" y="21232"/>
                  <a:pt x="3746221" y="0"/>
                </a:cubicBezTo>
                <a:cubicBezTo>
                  <a:pt x="3949394" y="-21232"/>
                  <a:pt x="4165502" y="37644"/>
                  <a:pt x="4456243" y="0"/>
                </a:cubicBezTo>
                <a:cubicBezTo>
                  <a:pt x="4529092" y="3946"/>
                  <a:pt x="4623886" y="69945"/>
                  <a:pt x="4609323" y="153080"/>
                </a:cubicBezTo>
                <a:cubicBezTo>
                  <a:pt x="4631000" y="260169"/>
                  <a:pt x="4599370" y="314806"/>
                  <a:pt x="4609323" y="453108"/>
                </a:cubicBezTo>
                <a:cubicBezTo>
                  <a:pt x="4619276" y="591410"/>
                  <a:pt x="4606551" y="623164"/>
                  <a:pt x="4609323" y="765383"/>
                </a:cubicBezTo>
                <a:cubicBezTo>
                  <a:pt x="4612234" y="852445"/>
                  <a:pt x="4555331" y="906140"/>
                  <a:pt x="4456243" y="918463"/>
                </a:cubicBezTo>
                <a:cubicBezTo>
                  <a:pt x="4294666" y="959731"/>
                  <a:pt x="4155415" y="907391"/>
                  <a:pt x="4047443" y="918463"/>
                </a:cubicBezTo>
                <a:cubicBezTo>
                  <a:pt x="3939471" y="929535"/>
                  <a:pt x="3723870" y="849127"/>
                  <a:pt x="3466516" y="918463"/>
                </a:cubicBezTo>
                <a:cubicBezTo>
                  <a:pt x="3209162" y="987799"/>
                  <a:pt x="3089700" y="884694"/>
                  <a:pt x="2842557" y="918463"/>
                </a:cubicBezTo>
                <a:cubicBezTo>
                  <a:pt x="2595414" y="952232"/>
                  <a:pt x="2616169" y="882835"/>
                  <a:pt x="2433756" y="918463"/>
                </a:cubicBezTo>
                <a:cubicBezTo>
                  <a:pt x="2251343" y="954091"/>
                  <a:pt x="2211155" y="897529"/>
                  <a:pt x="2024956" y="918463"/>
                </a:cubicBezTo>
                <a:cubicBezTo>
                  <a:pt x="1838757" y="939397"/>
                  <a:pt x="1652143" y="866766"/>
                  <a:pt x="1444029" y="918463"/>
                </a:cubicBezTo>
                <a:cubicBezTo>
                  <a:pt x="1235915" y="970160"/>
                  <a:pt x="1180245" y="879019"/>
                  <a:pt x="949165" y="918463"/>
                </a:cubicBezTo>
                <a:cubicBezTo>
                  <a:pt x="718085" y="957907"/>
                  <a:pt x="453183" y="883317"/>
                  <a:pt x="153080" y="918463"/>
                </a:cubicBezTo>
                <a:cubicBezTo>
                  <a:pt x="57482" y="921903"/>
                  <a:pt x="10773" y="863840"/>
                  <a:pt x="0" y="765383"/>
                </a:cubicBezTo>
                <a:cubicBezTo>
                  <a:pt x="-4175" y="621237"/>
                  <a:pt x="21119" y="534606"/>
                  <a:pt x="0" y="471478"/>
                </a:cubicBezTo>
                <a:cubicBezTo>
                  <a:pt x="-21119" y="408351"/>
                  <a:pt x="21546" y="255905"/>
                  <a:pt x="0" y="153080"/>
                </a:cubicBezTo>
                <a:close/>
              </a:path>
              <a:path w="4609323" h="918463" stroke="0" extrusionOk="0">
                <a:moveTo>
                  <a:pt x="0" y="153080"/>
                </a:moveTo>
                <a:cubicBezTo>
                  <a:pt x="1335" y="52655"/>
                  <a:pt x="82284" y="-400"/>
                  <a:pt x="153080" y="0"/>
                </a:cubicBezTo>
                <a:cubicBezTo>
                  <a:pt x="285588" y="-25026"/>
                  <a:pt x="406185" y="8818"/>
                  <a:pt x="561880" y="0"/>
                </a:cubicBezTo>
                <a:cubicBezTo>
                  <a:pt x="717575" y="-8818"/>
                  <a:pt x="875937" y="8599"/>
                  <a:pt x="1013713" y="0"/>
                </a:cubicBezTo>
                <a:cubicBezTo>
                  <a:pt x="1151489" y="-8599"/>
                  <a:pt x="1426842" y="11398"/>
                  <a:pt x="1551608" y="0"/>
                </a:cubicBezTo>
                <a:cubicBezTo>
                  <a:pt x="1676374" y="-11398"/>
                  <a:pt x="2009367" y="21259"/>
                  <a:pt x="2132535" y="0"/>
                </a:cubicBezTo>
                <a:cubicBezTo>
                  <a:pt x="2255703" y="-21259"/>
                  <a:pt x="2437024" y="26456"/>
                  <a:pt x="2627399" y="0"/>
                </a:cubicBezTo>
                <a:cubicBezTo>
                  <a:pt x="2817774" y="-26456"/>
                  <a:pt x="3112018" y="28848"/>
                  <a:pt x="3251357" y="0"/>
                </a:cubicBezTo>
                <a:cubicBezTo>
                  <a:pt x="3390696" y="-28848"/>
                  <a:pt x="3614285" y="58324"/>
                  <a:pt x="3789253" y="0"/>
                </a:cubicBezTo>
                <a:cubicBezTo>
                  <a:pt x="3964221" y="-58324"/>
                  <a:pt x="4142205" y="10910"/>
                  <a:pt x="4456243" y="0"/>
                </a:cubicBezTo>
                <a:cubicBezTo>
                  <a:pt x="4534854" y="3307"/>
                  <a:pt x="4592105" y="57089"/>
                  <a:pt x="4609323" y="153080"/>
                </a:cubicBezTo>
                <a:cubicBezTo>
                  <a:pt x="4626738" y="258140"/>
                  <a:pt x="4596761" y="405075"/>
                  <a:pt x="4609323" y="471478"/>
                </a:cubicBezTo>
                <a:cubicBezTo>
                  <a:pt x="4621885" y="537881"/>
                  <a:pt x="4580347" y="628787"/>
                  <a:pt x="4609323" y="765383"/>
                </a:cubicBezTo>
                <a:cubicBezTo>
                  <a:pt x="4605594" y="858992"/>
                  <a:pt x="4547699" y="895251"/>
                  <a:pt x="4456243" y="918463"/>
                </a:cubicBezTo>
                <a:cubicBezTo>
                  <a:pt x="4349646" y="955882"/>
                  <a:pt x="4199397" y="900041"/>
                  <a:pt x="3961379" y="918463"/>
                </a:cubicBezTo>
                <a:cubicBezTo>
                  <a:pt x="3723361" y="936885"/>
                  <a:pt x="3650923" y="875732"/>
                  <a:pt x="3466516" y="918463"/>
                </a:cubicBezTo>
                <a:cubicBezTo>
                  <a:pt x="3282109" y="961194"/>
                  <a:pt x="3185488" y="889961"/>
                  <a:pt x="2971652" y="918463"/>
                </a:cubicBezTo>
                <a:cubicBezTo>
                  <a:pt x="2757816" y="946965"/>
                  <a:pt x="2709386" y="901224"/>
                  <a:pt x="2476788" y="918463"/>
                </a:cubicBezTo>
                <a:cubicBezTo>
                  <a:pt x="2244190" y="935702"/>
                  <a:pt x="2132786" y="914465"/>
                  <a:pt x="1981924" y="918463"/>
                </a:cubicBezTo>
                <a:cubicBezTo>
                  <a:pt x="1831062" y="922461"/>
                  <a:pt x="1617033" y="860756"/>
                  <a:pt x="1400997" y="918463"/>
                </a:cubicBezTo>
                <a:cubicBezTo>
                  <a:pt x="1184961" y="976170"/>
                  <a:pt x="1138414" y="876444"/>
                  <a:pt x="992197" y="918463"/>
                </a:cubicBezTo>
                <a:cubicBezTo>
                  <a:pt x="845980" y="960482"/>
                  <a:pt x="346586" y="827598"/>
                  <a:pt x="153080" y="918463"/>
                </a:cubicBezTo>
                <a:cubicBezTo>
                  <a:pt x="61105" y="917844"/>
                  <a:pt x="-11900" y="859733"/>
                  <a:pt x="0" y="765383"/>
                </a:cubicBezTo>
                <a:cubicBezTo>
                  <a:pt x="-3123" y="642921"/>
                  <a:pt x="7490" y="569594"/>
                  <a:pt x="0" y="446985"/>
                </a:cubicBezTo>
                <a:cubicBezTo>
                  <a:pt x="-7490" y="324376"/>
                  <a:pt x="14303" y="299897"/>
                  <a:pt x="0" y="15308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313644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dirty="0">
                <a:solidFill>
                  <a:schemeClr val="tx1"/>
                </a:solidFill>
                <a:latin typeface="Cabin Sketch" panose="020B0503050202020004" pitchFamily="34" charset="0"/>
              </a:rPr>
              <a:t>Incorrecta</a:t>
            </a:r>
          </a:p>
        </p:txBody>
      </p:sp>
    </p:spTree>
    <p:extLst>
      <p:ext uri="{BB962C8B-B14F-4D97-AF65-F5344CB8AC3E}">
        <p14:creationId xmlns:p14="http://schemas.microsoft.com/office/powerpoint/2010/main" val="13913414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rush"/>
        <p:sndAc>
          <p:stSnd>
            <p:snd r:embed="rId2" name="SONIDO FONDO PREGUNTA.wav"/>
          </p:stSnd>
        </p:sndAc>
      </p:transition>
    </mc:Choice>
    <mc:Fallback xmlns="">
      <p:transition spd="slow" advClick="0">
        <p:fade/>
        <p:sndAc>
          <p:stSnd>
            <p:snd r:embed="rId4" name="SONIDO FONDO PREGUNT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0683DF-96B6-4E35-A49D-CF6A66AAF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0852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MX" sz="7200" dirty="0">
                <a:latin typeface="Cabin Sketch" panose="020B0503050202020004" pitchFamily="34" charset="0"/>
              </a:rPr>
              <a:t>Sigue intentando </a:t>
            </a:r>
            <a:r>
              <a:rPr lang="es-MX" sz="7200" dirty="0">
                <a:latin typeface="Cabin Sketch" panose="020B0503050202020004" pitchFamily="34" charset="0"/>
                <a:sym typeface="Wingdings" panose="05000000000000000000" pitchFamily="2" charset="2"/>
              </a:rPr>
              <a:t></a:t>
            </a:r>
            <a:endParaRPr lang="es-MX" sz="7200" dirty="0">
              <a:latin typeface="Cabin Sketch" panose="020B0503050202020004" pitchFamily="34" charset="0"/>
            </a:endParaRPr>
          </a:p>
        </p:txBody>
      </p:sp>
      <p:sp>
        <p:nvSpPr>
          <p:cNvPr id="4" name="Rectángulo: esquinas redondeadas 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0FA14AD-33CF-46A2-9ED2-EA0E5E15CE7B}"/>
              </a:ext>
            </a:extLst>
          </p:cNvPr>
          <p:cNvSpPr/>
          <p:nvPr/>
        </p:nvSpPr>
        <p:spPr>
          <a:xfrm>
            <a:off x="8593494" y="5441594"/>
            <a:ext cx="3172408" cy="918463"/>
          </a:xfrm>
          <a:custGeom>
            <a:avLst/>
            <a:gdLst>
              <a:gd name="connsiteX0" fmla="*/ 0 w 3172408"/>
              <a:gd name="connsiteY0" fmla="*/ 153080 h 918463"/>
              <a:gd name="connsiteX1" fmla="*/ 153080 w 3172408"/>
              <a:gd name="connsiteY1" fmla="*/ 0 h 918463"/>
              <a:gd name="connsiteX2" fmla="*/ 669005 w 3172408"/>
              <a:gd name="connsiteY2" fmla="*/ 0 h 918463"/>
              <a:gd name="connsiteX3" fmla="*/ 1242254 w 3172408"/>
              <a:gd name="connsiteY3" fmla="*/ 0 h 918463"/>
              <a:gd name="connsiteX4" fmla="*/ 1815504 w 3172408"/>
              <a:gd name="connsiteY4" fmla="*/ 0 h 918463"/>
              <a:gd name="connsiteX5" fmla="*/ 2302766 w 3172408"/>
              <a:gd name="connsiteY5" fmla="*/ 0 h 918463"/>
              <a:gd name="connsiteX6" fmla="*/ 3019328 w 3172408"/>
              <a:gd name="connsiteY6" fmla="*/ 0 h 918463"/>
              <a:gd name="connsiteX7" fmla="*/ 3172408 w 3172408"/>
              <a:gd name="connsiteY7" fmla="*/ 153080 h 918463"/>
              <a:gd name="connsiteX8" fmla="*/ 3172408 w 3172408"/>
              <a:gd name="connsiteY8" fmla="*/ 465355 h 918463"/>
              <a:gd name="connsiteX9" fmla="*/ 3172408 w 3172408"/>
              <a:gd name="connsiteY9" fmla="*/ 765383 h 918463"/>
              <a:gd name="connsiteX10" fmla="*/ 3019328 w 3172408"/>
              <a:gd name="connsiteY10" fmla="*/ 918463 h 918463"/>
              <a:gd name="connsiteX11" fmla="*/ 2417416 w 3172408"/>
              <a:gd name="connsiteY11" fmla="*/ 918463 h 918463"/>
              <a:gd name="connsiteX12" fmla="*/ 1872829 w 3172408"/>
              <a:gd name="connsiteY12" fmla="*/ 918463 h 918463"/>
              <a:gd name="connsiteX13" fmla="*/ 1242254 w 3172408"/>
              <a:gd name="connsiteY13" fmla="*/ 918463 h 918463"/>
              <a:gd name="connsiteX14" fmla="*/ 697667 w 3172408"/>
              <a:gd name="connsiteY14" fmla="*/ 918463 h 918463"/>
              <a:gd name="connsiteX15" fmla="*/ 153080 w 3172408"/>
              <a:gd name="connsiteY15" fmla="*/ 918463 h 918463"/>
              <a:gd name="connsiteX16" fmla="*/ 0 w 3172408"/>
              <a:gd name="connsiteY16" fmla="*/ 765383 h 918463"/>
              <a:gd name="connsiteX17" fmla="*/ 0 w 3172408"/>
              <a:gd name="connsiteY17" fmla="*/ 453108 h 918463"/>
              <a:gd name="connsiteX18" fmla="*/ 0 w 3172408"/>
              <a:gd name="connsiteY18" fmla="*/ 153080 h 91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172408" h="918463" fill="none" extrusionOk="0">
                <a:moveTo>
                  <a:pt x="0" y="153080"/>
                </a:moveTo>
                <a:cubicBezTo>
                  <a:pt x="2194" y="63301"/>
                  <a:pt x="54009" y="3192"/>
                  <a:pt x="153080" y="0"/>
                </a:cubicBezTo>
                <a:cubicBezTo>
                  <a:pt x="346981" y="-19841"/>
                  <a:pt x="427325" y="31046"/>
                  <a:pt x="669005" y="0"/>
                </a:cubicBezTo>
                <a:cubicBezTo>
                  <a:pt x="910685" y="-31046"/>
                  <a:pt x="957513" y="8067"/>
                  <a:pt x="1242254" y="0"/>
                </a:cubicBezTo>
                <a:cubicBezTo>
                  <a:pt x="1526995" y="-8067"/>
                  <a:pt x="1675565" y="61758"/>
                  <a:pt x="1815504" y="0"/>
                </a:cubicBezTo>
                <a:cubicBezTo>
                  <a:pt x="1955443" y="-61758"/>
                  <a:pt x="2203923" y="25556"/>
                  <a:pt x="2302766" y="0"/>
                </a:cubicBezTo>
                <a:cubicBezTo>
                  <a:pt x="2401609" y="-25556"/>
                  <a:pt x="2763003" y="62724"/>
                  <a:pt x="3019328" y="0"/>
                </a:cubicBezTo>
                <a:cubicBezTo>
                  <a:pt x="3095096" y="-2192"/>
                  <a:pt x="3190807" y="68258"/>
                  <a:pt x="3172408" y="153080"/>
                </a:cubicBezTo>
                <a:cubicBezTo>
                  <a:pt x="3204134" y="303853"/>
                  <a:pt x="3140894" y="369409"/>
                  <a:pt x="3172408" y="465355"/>
                </a:cubicBezTo>
                <a:cubicBezTo>
                  <a:pt x="3203922" y="561302"/>
                  <a:pt x="3157403" y="637739"/>
                  <a:pt x="3172408" y="765383"/>
                </a:cubicBezTo>
                <a:cubicBezTo>
                  <a:pt x="3168919" y="852933"/>
                  <a:pt x="3105563" y="920710"/>
                  <a:pt x="3019328" y="918463"/>
                </a:cubicBezTo>
                <a:cubicBezTo>
                  <a:pt x="2813662" y="960281"/>
                  <a:pt x="2665319" y="898235"/>
                  <a:pt x="2417416" y="918463"/>
                </a:cubicBezTo>
                <a:cubicBezTo>
                  <a:pt x="2169513" y="938691"/>
                  <a:pt x="2004055" y="867729"/>
                  <a:pt x="1872829" y="918463"/>
                </a:cubicBezTo>
                <a:cubicBezTo>
                  <a:pt x="1741603" y="969197"/>
                  <a:pt x="1454586" y="866714"/>
                  <a:pt x="1242254" y="918463"/>
                </a:cubicBezTo>
                <a:cubicBezTo>
                  <a:pt x="1029922" y="970212"/>
                  <a:pt x="944273" y="887332"/>
                  <a:pt x="697667" y="918463"/>
                </a:cubicBezTo>
                <a:cubicBezTo>
                  <a:pt x="451061" y="949594"/>
                  <a:pt x="353722" y="893527"/>
                  <a:pt x="153080" y="918463"/>
                </a:cubicBezTo>
                <a:cubicBezTo>
                  <a:pt x="67585" y="899062"/>
                  <a:pt x="-352" y="857986"/>
                  <a:pt x="0" y="765383"/>
                </a:cubicBezTo>
                <a:cubicBezTo>
                  <a:pt x="-25362" y="650517"/>
                  <a:pt x="34076" y="593677"/>
                  <a:pt x="0" y="453108"/>
                </a:cubicBezTo>
                <a:cubicBezTo>
                  <a:pt x="-34076" y="312539"/>
                  <a:pt x="22931" y="222876"/>
                  <a:pt x="0" y="153080"/>
                </a:cubicBezTo>
                <a:close/>
              </a:path>
              <a:path w="3172408" h="918463" stroke="0" extrusionOk="0">
                <a:moveTo>
                  <a:pt x="0" y="153080"/>
                </a:moveTo>
                <a:cubicBezTo>
                  <a:pt x="1335" y="52655"/>
                  <a:pt x="82284" y="-400"/>
                  <a:pt x="153080" y="0"/>
                </a:cubicBezTo>
                <a:cubicBezTo>
                  <a:pt x="293208" y="-53848"/>
                  <a:pt x="413841" y="25196"/>
                  <a:pt x="640342" y="0"/>
                </a:cubicBezTo>
                <a:cubicBezTo>
                  <a:pt x="866843" y="-25196"/>
                  <a:pt x="949096" y="20265"/>
                  <a:pt x="1156267" y="0"/>
                </a:cubicBezTo>
                <a:cubicBezTo>
                  <a:pt x="1363438" y="-20265"/>
                  <a:pt x="1483350" y="23398"/>
                  <a:pt x="1729516" y="0"/>
                </a:cubicBezTo>
                <a:cubicBezTo>
                  <a:pt x="1975682" y="-23398"/>
                  <a:pt x="2161072" y="43454"/>
                  <a:pt x="2331428" y="0"/>
                </a:cubicBezTo>
                <a:cubicBezTo>
                  <a:pt x="2501784" y="-43454"/>
                  <a:pt x="2696975" y="68117"/>
                  <a:pt x="3019328" y="0"/>
                </a:cubicBezTo>
                <a:cubicBezTo>
                  <a:pt x="3107574" y="1358"/>
                  <a:pt x="3160626" y="67180"/>
                  <a:pt x="3172408" y="153080"/>
                </a:cubicBezTo>
                <a:cubicBezTo>
                  <a:pt x="3175395" y="296627"/>
                  <a:pt x="3170398" y="310976"/>
                  <a:pt x="3172408" y="440862"/>
                </a:cubicBezTo>
                <a:cubicBezTo>
                  <a:pt x="3174418" y="570748"/>
                  <a:pt x="3163239" y="671490"/>
                  <a:pt x="3172408" y="765383"/>
                </a:cubicBezTo>
                <a:cubicBezTo>
                  <a:pt x="3171363" y="847123"/>
                  <a:pt x="3105776" y="933728"/>
                  <a:pt x="3019328" y="918463"/>
                </a:cubicBezTo>
                <a:cubicBezTo>
                  <a:pt x="2869815" y="984099"/>
                  <a:pt x="2693851" y="915858"/>
                  <a:pt x="2446078" y="918463"/>
                </a:cubicBezTo>
                <a:cubicBezTo>
                  <a:pt x="2198305" y="921068"/>
                  <a:pt x="2059167" y="910328"/>
                  <a:pt x="1815504" y="918463"/>
                </a:cubicBezTo>
                <a:cubicBezTo>
                  <a:pt x="1571841" y="926598"/>
                  <a:pt x="1510850" y="872335"/>
                  <a:pt x="1299579" y="918463"/>
                </a:cubicBezTo>
                <a:cubicBezTo>
                  <a:pt x="1088308" y="964591"/>
                  <a:pt x="930979" y="861772"/>
                  <a:pt x="812317" y="918463"/>
                </a:cubicBezTo>
                <a:cubicBezTo>
                  <a:pt x="693655" y="975154"/>
                  <a:pt x="427867" y="847333"/>
                  <a:pt x="153080" y="918463"/>
                </a:cubicBezTo>
                <a:cubicBezTo>
                  <a:pt x="74856" y="919361"/>
                  <a:pt x="-17876" y="843023"/>
                  <a:pt x="0" y="765383"/>
                </a:cubicBezTo>
                <a:cubicBezTo>
                  <a:pt x="-24220" y="617359"/>
                  <a:pt x="32421" y="521081"/>
                  <a:pt x="0" y="459232"/>
                </a:cubicBezTo>
                <a:cubicBezTo>
                  <a:pt x="-32421" y="397383"/>
                  <a:pt x="21621" y="218287"/>
                  <a:pt x="0" y="15308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313644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>
                <a:solidFill>
                  <a:schemeClr val="tx1"/>
                </a:solidFill>
                <a:latin typeface="Cabin Sketch" panose="020B0503050202020004" pitchFamily="34" charset="0"/>
              </a:rPr>
              <a:t>Intentar de nuevo</a:t>
            </a:r>
          </a:p>
        </p:txBody>
      </p:sp>
    </p:spTree>
    <p:extLst>
      <p:ext uri="{BB962C8B-B14F-4D97-AF65-F5344CB8AC3E}">
        <p14:creationId xmlns:p14="http://schemas.microsoft.com/office/powerpoint/2010/main" val="10795340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rush"/>
        <p:sndAc>
          <p:stSnd>
            <p:snd r:embed="rId2" name="SONIDO FALLO.wav"/>
          </p:stSnd>
        </p:sndAc>
      </p:transition>
    </mc:Choice>
    <mc:Fallback xmlns="">
      <p:transition spd="slow" advClick="0">
        <p:fade/>
        <p:sndAc>
          <p:stSnd>
            <p:snd r:embed="rId3" name="SONIDO FALLO.wav"/>
          </p:stSnd>
        </p:sndAc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0683DF-96B6-4E35-A49D-CF6A66AAF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7200" b="1" dirty="0">
                <a:latin typeface="Cabin Sketch" panose="020B0503050202020004" pitchFamily="34" charset="0"/>
              </a:rPr>
              <a:t>17. ¿Aquí va la pregunta?</a:t>
            </a:r>
          </a:p>
        </p:txBody>
      </p:sp>
      <p:sp>
        <p:nvSpPr>
          <p:cNvPr id="4" name="A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0FA14AD-33CF-46A2-9ED2-EA0E5E15CE7B}"/>
              </a:ext>
            </a:extLst>
          </p:cNvPr>
          <p:cNvSpPr/>
          <p:nvPr/>
        </p:nvSpPr>
        <p:spPr>
          <a:xfrm>
            <a:off x="4170783" y="2969768"/>
            <a:ext cx="4609323" cy="918463"/>
          </a:xfrm>
          <a:custGeom>
            <a:avLst/>
            <a:gdLst>
              <a:gd name="connsiteX0" fmla="*/ 0 w 4609323"/>
              <a:gd name="connsiteY0" fmla="*/ 153080 h 918463"/>
              <a:gd name="connsiteX1" fmla="*/ 153080 w 4609323"/>
              <a:gd name="connsiteY1" fmla="*/ 0 h 918463"/>
              <a:gd name="connsiteX2" fmla="*/ 777039 w 4609323"/>
              <a:gd name="connsiteY2" fmla="*/ 0 h 918463"/>
              <a:gd name="connsiteX3" fmla="*/ 1271902 w 4609323"/>
              <a:gd name="connsiteY3" fmla="*/ 0 h 918463"/>
              <a:gd name="connsiteX4" fmla="*/ 1723734 w 4609323"/>
              <a:gd name="connsiteY4" fmla="*/ 0 h 918463"/>
              <a:gd name="connsiteX5" fmla="*/ 2132535 w 4609323"/>
              <a:gd name="connsiteY5" fmla="*/ 0 h 918463"/>
              <a:gd name="connsiteX6" fmla="*/ 2756494 w 4609323"/>
              <a:gd name="connsiteY6" fmla="*/ 0 h 918463"/>
              <a:gd name="connsiteX7" fmla="*/ 3251357 w 4609323"/>
              <a:gd name="connsiteY7" fmla="*/ 0 h 918463"/>
              <a:gd name="connsiteX8" fmla="*/ 3746221 w 4609323"/>
              <a:gd name="connsiteY8" fmla="*/ 0 h 918463"/>
              <a:gd name="connsiteX9" fmla="*/ 4456243 w 4609323"/>
              <a:gd name="connsiteY9" fmla="*/ 0 h 918463"/>
              <a:gd name="connsiteX10" fmla="*/ 4609323 w 4609323"/>
              <a:gd name="connsiteY10" fmla="*/ 153080 h 918463"/>
              <a:gd name="connsiteX11" fmla="*/ 4609323 w 4609323"/>
              <a:gd name="connsiteY11" fmla="*/ 453108 h 918463"/>
              <a:gd name="connsiteX12" fmla="*/ 4609323 w 4609323"/>
              <a:gd name="connsiteY12" fmla="*/ 765383 h 918463"/>
              <a:gd name="connsiteX13" fmla="*/ 4456243 w 4609323"/>
              <a:gd name="connsiteY13" fmla="*/ 918463 h 918463"/>
              <a:gd name="connsiteX14" fmla="*/ 4047443 w 4609323"/>
              <a:gd name="connsiteY14" fmla="*/ 918463 h 918463"/>
              <a:gd name="connsiteX15" fmla="*/ 3466516 w 4609323"/>
              <a:gd name="connsiteY15" fmla="*/ 918463 h 918463"/>
              <a:gd name="connsiteX16" fmla="*/ 2842557 w 4609323"/>
              <a:gd name="connsiteY16" fmla="*/ 918463 h 918463"/>
              <a:gd name="connsiteX17" fmla="*/ 2433756 w 4609323"/>
              <a:gd name="connsiteY17" fmla="*/ 918463 h 918463"/>
              <a:gd name="connsiteX18" fmla="*/ 2024956 w 4609323"/>
              <a:gd name="connsiteY18" fmla="*/ 918463 h 918463"/>
              <a:gd name="connsiteX19" fmla="*/ 1444029 w 4609323"/>
              <a:gd name="connsiteY19" fmla="*/ 918463 h 918463"/>
              <a:gd name="connsiteX20" fmla="*/ 949165 w 4609323"/>
              <a:gd name="connsiteY20" fmla="*/ 918463 h 918463"/>
              <a:gd name="connsiteX21" fmla="*/ 153080 w 4609323"/>
              <a:gd name="connsiteY21" fmla="*/ 918463 h 918463"/>
              <a:gd name="connsiteX22" fmla="*/ 0 w 4609323"/>
              <a:gd name="connsiteY22" fmla="*/ 765383 h 918463"/>
              <a:gd name="connsiteX23" fmla="*/ 0 w 4609323"/>
              <a:gd name="connsiteY23" fmla="*/ 471478 h 918463"/>
              <a:gd name="connsiteX24" fmla="*/ 0 w 4609323"/>
              <a:gd name="connsiteY24" fmla="*/ 153080 h 91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609323" h="918463" fill="none" extrusionOk="0">
                <a:moveTo>
                  <a:pt x="0" y="153080"/>
                </a:moveTo>
                <a:cubicBezTo>
                  <a:pt x="8892" y="77166"/>
                  <a:pt x="67053" y="-5614"/>
                  <a:pt x="153080" y="0"/>
                </a:cubicBezTo>
                <a:cubicBezTo>
                  <a:pt x="409295" y="-1973"/>
                  <a:pt x="551171" y="12310"/>
                  <a:pt x="777039" y="0"/>
                </a:cubicBezTo>
                <a:cubicBezTo>
                  <a:pt x="1002907" y="-12310"/>
                  <a:pt x="1046741" y="54195"/>
                  <a:pt x="1271902" y="0"/>
                </a:cubicBezTo>
                <a:cubicBezTo>
                  <a:pt x="1497063" y="-54195"/>
                  <a:pt x="1528790" y="27689"/>
                  <a:pt x="1723734" y="0"/>
                </a:cubicBezTo>
                <a:cubicBezTo>
                  <a:pt x="1918678" y="-27689"/>
                  <a:pt x="1935913" y="47415"/>
                  <a:pt x="2132535" y="0"/>
                </a:cubicBezTo>
                <a:cubicBezTo>
                  <a:pt x="2329157" y="-47415"/>
                  <a:pt x="2548503" y="42857"/>
                  <a:pt x="2756494" y="0"/>
                </a:cubicBezTo>
                <a:cubicBezTo>
                  <a:pt x="2964485" y="-42857"/>
                  <a:pt x="3136894" y="25167"/>
                  <a:pt x="3251357" y="0"/>
                </a:cubicBezTo>
                <a:cubicBezTo>
                  <a:pt x="3365820" y="-25167"/>
                  <a:pt x="3543048" y="21232"/>
                  <a:pt x="3746221" y="0"/>
                </a:cubicBezTo>
                <a:cubicBezTo>
                  <a:pt x="3949394" y="-21232"/>
                  <a:pt x="4165502" y="37644"/>
                  <a:pt x="4456243" y="0"/>
                </a:cubicBezTo>
                <a:cubicBezTo>
                  <a:pt x="4529092" y="3946"/>
                  <a:pt x="4623886" y="69945"/>
                  <a:pt x="4609323" y="153080"/>
                </a:cubicBezTo>
                <a:cubicBezTo>
                  <a:pt x="4631000" y="260169"/>
                  <a:pt x="4599370" y="314806"/>
                  <a:pt x="4609323" y="453108"/>
                </a:cubicBezTo>
                <a:cubicBezTo>
                  <a:pt x="4619276" y="591410"/>
                  <a:pt x="4606551" y="623164"/>
                  <a:pt x="4609323" y="765383"/>
                </a:cubicBezTo>
                <a:cubicBezTo>
                  <a:pt x="4612234" y="852445"/>
                  <a:pt x="4555331" y="906140"/>
                  <a:pt x="4456243" y="918463"/>
                </a:cubicBezTo>
                <a:cubicBezTo>
                  <a:pt x="4294666" y="959731"/>
                  <a:pt x="4155415" y="907391"/>
                  <a:pt x="4047443" y="918463"/>
                </a:cubicBezTo>
                <a:cubicBezTo>
                  <a:pt x="3939471" y="929535"/>
                  <a:pt x="3723870" y="849127"/>
                  <a:pt x="3466516" y="918463"/>
                </a:cubicBezTo>
                <a:cubicBezTo>
                  <a:pt x="3209162" y="987799"/>
                  <a:pt x="3089700" y="884694"/>
                  <a:pt x="2842557" y="918463"/>
                </a:cubicBezTo>
                <a:cubicBezTo>
                  <a:pt x="2595414" y="952232"/>
                  <a:pt x="2616169" y="882835"/>
                  <a:pt x="2433756" y="918463"/>
                </a:cubicBezTo>
                <a:cubicBezTo>
                  <a:pt x="2251343" y="954091"/>
                  <a:pt x="2211155" y="897529"/>
                  <a:pt x="2024956" y="918463"/>
                </a:cubicBezTo>
                <a:cubicBezTo>
                  <a:pt x="1838757" y="939397"/>
                  <a:pt x="1652143" y="866766"/>
                  <a:pt x="1444029" y="918463"/>
                </a:cubicBezTo>
                <a:cubicBezTo>
                  <a:pt x="1235915" y="970160"/>
                  <a:pt x="1180245" y="879019"/>
                  <a:pt x="949165" y="918463"/>
                </a:cubicBezTo>
                <a:cubicBezTo>
                  <a:pt x="718085" y="957907"/>
                  <a:pt x="453183" y="883317"/>
                  <a:pt x="153080" y="918463"/>
                </a:cubicBezTo>
                <a:cubicBezTo>
                  <a:pt x="57482" y="921903"/>
                  <a:pt x="10773" y="863840"/>
                  <a:pt x="0" y="765383"/>
                </a:cubicBezTo>
                <a:cubicBezTo>
                  <a:pt x="-4175" y="621237"/>
                  <a:pt x="21119" y="534606"/>
                  <a:pt x="0" y="471478"/>
                </a:cubicBezTo>
                <a:cubicBezTo>
                  <a:pt x="-21119" y="408351"/>
                  <a:pt x="21546" y="255905"/>
                  <a:pt x="0" y="153080"/>
                </a:cubicBezTo>
                <a:close/>
              </a:path>
              <a:path w="4609323" h="918463" stroke="0" extrusionOk="0">
                <a:moveTo>
                  <a:pt x="0" y="153080"/>
                </a:moveTo>
                <a:cubicBezTo>
                  <a:pt x="1335" y="52655"/>
                  <a:pt x="82284" y="-400"/>
                  <a:pt x="153080" y="0"/>
                </a:cubicBezTo>
                <a:cubicBezTo>
                  <a:pt x="285588" y="-25026"/>
                  <a:pt x="406185" y="8818"/>
                  <a:pt x="561880" y="0"/>
                </a:cubicBezTo>
                <a:cubicBezTo>
                  <a:pt x="717575" y="-8818"/>
                  <a:pt x="875937" y="8599"/>
                  <a:pt x="1013713" y="0"/>
                </a:cubicBezTo>
                <a:cubicBezTo>
                  <a:pt x="1151489" y="-8599"/>
                  <a:pt x="1426842" y="11398"/>
                  <a:pt x="1551608" y="0"/>
                </a:cubicBezTo>
                <a:cubicBezTo>
                  <a:pt x="1676374" y="-11398"/>
                  <a:pt x="2009367" y="21259"/>
                  <a:pt x="2132535" y="0"/>
                </a:cubicBezTo>
                <a:cubicBezTo>
                  <a:pt x="2255703" y="-21259"/>
                  <a:pt x="2437024" y="26456"/>
                  <a:pt x="2627399" y="0"/>
                </a:cubicBezTo>
                <a:cubicBezTo>
                  <a:pt x="2817774" y="-26456"/>
                  <a:pt x="3112018" y="28848"/>
                  <a:pt x="3251357" y="0"/>
                </a:cubicBezTo>
                <a:cubicBezTo>
                  <a:pt x="3390696" y="-28848"/>
                  <a:pt x="3614285" y="58324"/>
                  <a:pt x="3789253" y="0"/>
                </a:cubicBezTo>
                <a:cubicBezTo>
                  <a:pt x="3964221" y="-58324"/>
                  <a:pt x="4142205" y="10910"/>
                  <a:pt x="4456243" y="0"/>
                </a:cubicBezTo>
                <a:cubicBezTo>
                  <a:pt x="4534854" y="3307"/>
                  <a:pt x="4592105" y="57089"/>
                  <a:pt x="4609323" y="153080"/>
                </a:cubicBezTo>
                <a:cubicBezTo>
                  <a:pt x="4626738" y="258140"/>
                  <a:pt x="4596761" y="405075"/>
                  <a:pt x="4609323" y="471478"/>
                </a:cubicBezTo>
                <a:cubicBezTo>
                  <a:pt x="4621885" y="537881"/>
                  <a:pt x="4580347" y="628787"/>
                  <a:pt x="4609323" y="765383"/>
                </a:cubicBezTo>
                <a:cubicBezTo>
                  <a:pt x="4605594" y="858992"/>
                  <a:pt x="4547699" y="895251"/>
                  <a:pt x="4456243" y="918463"/>
                </a:cubicBezTo>
                <a:cubicBezTo>
                  <a:pt x="4349646" y="955882"/>
                  <a:pt x="4199397" y="900041"/>
                  <a:pt x="3961379" y="918463"/>
                </a:cubicBezTo>
                <a:cubicBezTo>
                  <a:pt x="3723361" y="936885"/>
                  <a:pt x="3650923" y="875732"/>
                  <a:pt x="3466516" y="918463"/>
                </a:cubicBezTo>
                <a:cubicBezTo>
                  <a:pt x="3282109" y="961194"/>
                  <a:pt x="3185488" y="889961"/>
                  <a:pt x="2971652" y="918463"/>
                </a:cubicBezTo>
                <a:cubicBezTo>
                  <a:pt x="2757816" y="946965"/>
                  <a:pt x="2709386" y="901224"/>
                  <a:pt x="2476788" y="918463"/>
                </a:cubicBezTo>
                <a:cubicBezTo>
                  <a:pt x="2244190" y="935702"/>
                  <a:pt x="2132786" y="914465"/>
                  <a:pt x="1981924" y="918463"/>
                </a:cubicBezTo>
                <a:cubicBezTo>
                  <a:pt x="1831062" y="922461"/>
                  <a:pt x="1617033" y="860756"/>
                  <a:pt x="1400997" y="918463"/>
                </a:cubicBezTo>
                <a:cubicBezTo>
                  <a:pt x="1184961" y="976170"/>
                  <a:pt x="1138414" y="876444"/>
                  <a:pt x="992197" y="918463"/>
                </a:cubicBezTo>
                <a:cubicBezTo>
                  <a:pt x="845980" y="960482"/>
                  <a:pt x="346586" y="827598"/>
                  <a:pt x="153080" y="918463"/>
                </a:cubicBezTo>
                <a:cubicBezTo>
                  <a:pt x="61105" y="917844"/>
                  <a:pt x="-11900" y="859733"/>
                  <a:pt x="0" y="765383"/>
                </a:cubicBezTo>
                <a:cubicBezTo>
                  <a:pt x="-3123" y="642921"/>
                  <a:pt x="7490" y="569594"/>
                  <a:pt x="0" y="446985"/>
                </a:cubicBezTo>
                <a:cubicBezTo>
                  <a:pt x="-7490" y="324376"/>
                  <a:pt x="14303" y="299897"/>
                  <a:pt x="0" y="15308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313644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dirty="0">
                <a:solidFill>
                  <a:schemeClr val="tx1"/>
                </a:solidFill>
                <a:latin typeface="Cabin Sketch" panose="020B0503050202020004" pitchFamily="34" charset="0"/>
              </a:rPr>
              <a:t>Incorrecta</a:t>
            </a:r>
          </a:p>
        </p:txBody>
      </p:sp>
      <p:sp>
        <p:nvSpPr>
          <p:cNvPr id="5" name="B">
            <a:hlinkClick r:id="rId3" action="ppaction://hlinksldjump"/>
            <a:extLst>
              <a:ext uri="{FF2B5EF4-FFF2-40B4-BE49-F238E27FC236}">
                <a16:creationId xmlns:a16="http://schemas.microsoft.com/office/drawing/2014/main" id="{B9564877-B313-44FB-95D5-D8159BEB49E5}"/>
              </a:ext>
            </a:extLst>
          </p:cNvPr>
          <p:cNvSpPr/>
          <p:nvPr/>
        </p:nvSpPr>
        <p:spPr>
          <a:xfrm>
            <a:off x="4170783" y="4056965"/>
            <a:ext cx="4609323" cy="918463"/>
          </a:xfrm>
          <a:custGeom>
            <a:avLst/>
            <a:gdLst>
              <a:gd name="connsiteX0" fmla="*/ 0 w 4609323"/>
              <a:gd name="connsiteY0" fmla="*/ 153080 h 918463"/>
              <a:gd name="connsiteX1" fmla="*/ 153080 w 4609323"/>
              <a:gd name="connsiteY1" fmla="*/ 0 h 918463"/>
              <a:gd name="connsiteX2" fmla="*/ 777039 w 4609323"/>
              <a:gd name="connsiteY2" fmla="*/ 0 h 918463"/>
              <a:gd name="connsiteX3" fmla="*/ 1271902 w 4609323"/>
              <a:gd name="connsiteY3" fmla="*/ 0 h 918463"/>
              <a:gd name="connsiteX4" fmla="*/ 1723734 w 4609323"/>
              <a:gd name="connsiteY4" fmla="*/ 0 h 918463"/>
              <a:gd name="connsiteX5" fmla="*/ 2132535 w 4609323"/>
              <a:gd name="connsiteY5" fmla="*/ 0 h 918463"/>
              <a:gd name="connsiteX6" fmla="*/ 2756494 w 4609323"/>
              <a:gd name="connsiteY6" fmla="*/ 0 h 918463"/>
              <a:gd name="connsiteX7" fmla="*/ 3251357 w 4609323"/>
              <a:gd name="connsiteY7" fmla="*/ 0 h 918463"/>
              <a:gd name="connsiteX8" fmla="*/ 3746221 w 4609323"/>
              <a:gd name="connsiteY8" fmla="*/ 0 h 918463"/>
              <a:gd name="connsiteX9" fmla="*/ 4456243 w 4609323"/>
              <a:gd name="connsiteY9" fmla="*/ 0 h 918463"/>
              <a:gd name="connsiteX10" fmla="*/ 4609323 w 4609323"/>
              <a:gd name="connsiteY10" fmla="*/ 153080 h 918463"/>
              <a:gd name="connsiteX11" fmla="*/ 4609323 w 4609323"/>
              <a:gd name="connsiteY11" fmla="*/ 453108 h 918463"/>
              <a:gd name="connsiteX12" fmla="*/ 4609323 w 4609323"/>
              <a:gd name="connsiteY12" fmla="*/ 765383 h 918463"/>
              <a:gd name="connsiteX13" fmla="*/ 4456243 w 4609323"/>
              <a:gd name="connsiteY13" fmla="*/ 918463 h 918463"/>
              <a:gd name="connsiteX14" fmla="*/ 4047443 w 4609323"/>
              <a:gd name="connsiteY14" fmla="*/ 918463 h 918463"/>
              <a:gd name="connsiteX15" fmla="*/ 3466516 w 4609323"/>
              <a:gd name="connsiteY15" fmla="*/ 918463 h 918463"/>
              <a:gd name="connsiteX16" fmla="*/ 2842557 w 4609323"/>
              <a:gd name="connsiteY16" fmla="*/ 918463 h 918463"/>
              <a:gd name="connsiteX17" fmla="*/ 2433756 w 4609323"/>
              <a:gd name="connsiteY17" fmla="*/ 918463 h 918463"/>
              <a:gd name="connsiteX18" fmla="*/ 2024956 w 4609323"/>
              <a:gd name="connsiteY18" fmla="*/ 918463 h 918463"/>
              <a:gd name="connsiteX19" fmla="*/ 1444029 w 4609323"/>
              <a:gd name="connsiteY19" fmla="*/ 918463 h 918463"/>
              <a:gd name="connsiteX20" fmla="*/ 949165 w 4609323"/>
              <a:gd name="connsiteY20" fmla="*/ 918463 h 918463"/>
              <a:gd name="connsiteX21" fmla="*/ 153080 w 4609323"/>
              <a:gd name="connsiteY21" fmla="*/ 918463 h 918463"/>
              <a:gd name="connsiteX22" fmla="*/ 0 w 4609323"/>
              <a:gd name="connsiteY22" fmla="*/ 765383 h 918463"/>
              <a:gd name="connsiteX23" fmla="*/ 0 w 4609323"/>
              <a:gd name="connsiteY23" fmla="*/ 471478 h 918463"/>
              <a:gd name="connsiteX24" fmla="*/ 0 w 4609323"/>
              <a:gd name="connsiteY24" fmla="*/ 153080 h 91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609323" h="918463" fill="none" extrusionOk="0">
                <a:moveTo>
                  <a:pt x="0" y="153080"/>
                </a:moveTo>
                <a:cubicBezTo>
                  <a:pt x="8892" y="77166"/>
                  <a:pt x="67053" y="-5614"/>
                  <a:pt x="153080" y="0"/>
                </a:cubicBezTo>
                <a:cubicBezTo>
                  <a:pt x="409295" y="-1973"/>
                  <a:pt x="551171" y="12310"/>
                  <a:pt x="777039" y="0"/>
                </a:cubicBezTo>
                <a:cubicBezTo>
                  <a:pt x="1002907" y="-12310"/>
                  <a:pt x="1046741" y="54195"/>
                  <a:pt x="1271902" y="0"/>
                </a:cubicBezTo>
                <a:cubicBezTo>
                  <a:pt x="1497063" y="-54195"/>
                  <a:pt x="1528790" y="27689"/>
                  <a:pt x="1723734" y="0"/>
                </a:cubicBezTo>
                <a:cubicBezTo>
                  <a:pt x="1918678" y="-27689"/>
                  <a:pt x="1935913" y="47415"/>
                  <a:pt x="2132535" y="0"/>
                </a:cubicBezTo>
                <a:cubicBezTo>
                  <a:pt x="2329157" y="-47415"/>
                  <a:pt x="2548503" y="42857"/>
                  <a:pt x="2756494" y="0"/>
                </a:cubicBezTo>
                <a:cubicBezTo>
                  <a:pt x="2964485" y="-42857"/>
                  <a:pt x="3136894" y="25167"/>
                  <a:pt x="3251357" y="0"/>
                </a:cubicBezTo>
                <a:cubicBezTo>
                  <a:pt x="3365820" y="-25167"/>
                  <a:pt x="3543048" y="21232"/>
                  <a:pt x="3746221" y="0"/>
                </a:cubicBezTo>
                <a:cubicBezTo>
                  <a:pt x="3949394" y="-21232"/>
                  <a:pt x="4165502" y="37644"/>
                  <a:pt x="4456243" y="0"/>
                </a:cubicBezTo>
                <a:cubicBezTo>
                  <a:pt x="4529092" y="3946"/>
                  <a:pt x="4623886" y="69945"/>
                  <a:pt x="4609323" y="153080"/>
                </a:cubicBezTo>
                <a:cubicBezTo>
                  <a:pt x="4631000" y="260169"/>
                  <a:pt x="4599370" y="314806"/>
                  <a:pt x="4609323" y="453108"/>
                </a:cubicBezTo>
                <a:cubicBezTo>
                  <a:pt x="4619276" y="591410"/>
                  <a:pt x="4606551" y="623164"/>
                  <a:pt x="4609323" y="765383"/>
                </a:cubicBezTo>
                <a:cubicBezTo>
                  <a:pt x="4612234" y="852445"/>
                  <a:pt x="4555331" y="906140"/>
                  <a:pt x="4456243" y="918463"/>
                </a:cubicBezTo>
                <a:cubicBezTo>
                  <a:pt x="4294666" y="959731"/>
                  <a:pt x="4155415" y="907391"/>
                  <a:pt x="4047443" y="918463"/>
                </a:cubicBezTo>
                <a:cubicBezTo>
                  <a:pt x="3939471" y="929535"/>
                  <a:pt x="3723870" y="849127"/>
                  <a:pt x="3466516" y="918463"/>
                </a:cubicBezTo>
                <a:cubicBezTo>
                  <a:pt x="3209162" y="987799"/>
                  <a:pt x="3089700" y="884694"/>
                  <a:pt x="2842557" y="918463"/>
                </a:cubicBezTo>
                <a:cubicBezTo>
                  <a:pt x="2595414" y="952232"/>
                  <a:pt x="2616169" y="882835"/>
                  <a:pt x="2433756" y="918463"/>
                </a:cubicBezTo>
                <a:cubicBezTo>
                  <a:pt x="2251343" y="954091"/>
                  <a:pt x="2211155" y="897529"/>
                  <a:pt x="2024956" y="918463"/>
                </a:cubicBezTo>
                <a:cubicBezTo>
                  <a:pt x="1838757" y="939397"/>
                  <a:pt x="1652143" y="866766"/>
                  <a:pt x="1444029" y="918463"/>
                </a:cubicBezTo>
                <a:cubicBezTo>
                  <a:pt x="1235915" y="970160"/>
                  <a:pt x="1180245" y="879019"/>
                  <a:pt x="949165" y="918463"/>
                </a:cubicBezTo>
                <a:cubicBezTo>
                  <a:pt x="718085" y="957907"/>
                  <a:pt x="453183" y="883317"/>
                  <a:pt x="153080" y="918463"/>
                </a:cubicBezTo>
                <a:cubicBezTo>
                  <a:pt x="57482" y="921903"/>
                  <a:pt x="10773" y="863840"/>
                  <a:pt x="0" y="765383"/>
                </a:cubicBezTo>
                <a:cubicBezTo>
                  <a:pt x="-4175" y="621237"/>
                  <a:pt x="21119" y="534606"/>
                  <a:pt x="0" y="471478"/>
                </a:cubicBezTo>
                <a:cubicBezTo>
                  <a:pt x="-21119" y="408351"/>
                  <a:pt x="21546" y="255905"/>
                  <a:pt x="0" y="153080"/>
                </a:cubicBezTo>
                <a:close/>
              </a:path>
              <a:path w="4609323" h="918463" stroke="0" extrusionOk="0">
                <a:moveTo>
                  <a:pt x="0" y="153080"/>
                </a:moveTo>
                <a:cubicBezTo>
                  <a:pt x="1335" y="52655"/>
                  <a:pt x="82284" y="-400"/>
                  <a:pt x="153080" y="0"/>
                </a:cubicBezTo>
                <a:cubicBezTo>
                  <a:pt x="285588" y="-25026"/>
                  <a:pt x="406185" y="8818"/>
                  <a:pt x="561880" y="0"/>
                </a:cubicBezTo>
                <a:cubicBezTo>
                  <a:pt x="717575" y="-8818"/>
                  <a:pt x="875937" y="8599"/>
                  <a:pt x="1013713" y="0"/>
                </a:cubicBezTo>
                <a:cubicBezTo>
                  <a:pt x="1151489" y="-8599"/>
                  <a:pt x="1426842" y="11398"/>
                  <a:pt x="1551608" y="0"/>
                </a:cubicBezTo>
                <a:cubicBezTo>
                  <a:pt x="1676374" y="-11398"/>
                  <a:pt x="2009367" y="21259"/>
                  <a:pt x="2132535" y="0"/>
                </a:cubicBezTo>
                <a:cubicBezTo>
                  <a:pt x="2255703" y="-21259"/>
                  <a:pt x="2437024" y="26456"/>
                  <a:pt x="2627399" y="0"/>
                </a:cubicBezTo>
                <a:cubicBezTo>
                  <a:pt x="2817774" y="-26456"/>
                  <a:pt x="3112018" y="28848"/>
                  <a:pt x="3251357" y="0"/>
                </a:cubicBezTo>
                <a:cubicBezTo>
                  <a:pt x="3390696" y="-28848"/>
                  <a:pt x="3614285" y="58324"/>
                  <a:pt x="3789253" y="0"/>
                </a:cubicBezTo>
                <a:cubicBezTo>
                  <a:pt x="3964221" y="-58324"/>
                  <a:pt x="4142205" y="10910"/>
                  <a:pt x="4456243" y="0"/>
                </a:cubicBezTo>
                <a:cubicBezTo>
                  <a:pt x="4534854" y="3307"/>
                  <a:pt x="4592105" y="57089"/>
                  <a:pt x="4609323" y="153080"/>
                </a:cubicBezTo>
                <a:cubicBezTo>
                  <a:pt x="4626738" y="258140"/>
                  <a:pt x="4596761" y="405075"/>
                  <a:pt x="4609323" y="471478"/>
                </a:cubicBezTo>
                <a:cubicBezTo>
                  <a:pt x="4621885" y="537881"/>
                  <a:pt x="4580347" y="628787"/>
                  <a:pt x="4609323" y="765383"/>
                </a:cubicBezTo>
                <a:cubicBezTo>
                  <a:pt x="4605594" y="858992"/>
                  <a:pt x="4547699" y="895251"/>
                  <a:pt x="4456243" y="918463"/>
                </a:cubicBezTo>
                <a:cubicBezTo>
                  <a:pt x="4349646" y="955882"/>
                  <a:pt x="4199397" y="900041"/>
                  <a:pt x="3961379" y="918463"/>
                </a:cubicBezTo>
                <a:cubicBezTo>
                  <a:pt x="3723361" y="936885"/>
                  <a:pt x="3650923" y="875732"/>
                  <a:pt x="3466516" y="918463"/>
                </a:cubicBezTo>
                <a:cubicBezTo>
                  <a:pt x="3282109" y="961194"/>
                  <a:pt x="3185488" y="889961"/>
                  <a:pt x="2971652" y="918463"/>
                </a:cubicBezTo>
                <a:cubicBezTo>
                  <a:pt x="2757816" y="946965"/>
                  <a:pt x="2709386" y="901224"/>
                  <a:pt x="2476788" y="918463"/>
                </a:cubicBezTo>
                <a:cubicBezTo>
                  <a:pt x="2244190" y="935702"/>
                  <a:pt x="2132786" y="914465"/>
                  <a:pt x="1981924" y="918463"/>
                </a:cubicBezTo>
                <a:cubicBezTo>
                  <a:pt x="1831062" y="922461"/>
                  <a:pt x="1617033" y="860756"/>
                  <a:pt x="1400997" y="918463"/>
                </a:cubicBezTo>
                <a:cubicBezTo>
                  <a:pt x="1184961" y="976170"/>
                  <a:pt x="1138414" y="876444"/>
                  <a:pt x="992197" y="918463"/>
                </a:cubicBezTo>
                <a:cubicBezTo>
                  <a:pt x="845980" y="960482"/>
                  <a:pt x="346586" y="827598"/>
                  <a:pt x="153080" y="918463"/>
                </a:cubicBezTo>
                <a:cubicBezTo>
                  <a:pt x="61105" y="917844"/>
                  <a:pt x="-11900" y="859733"/>
                  <a:pt x="0" y="765383"/>
                </a:cubicBezTo>
                <a:cubicBezTo>
                  <a:pt x="-3123" y="642921"/>
                  <a:pt x="7490" y="569594"/>
                  <a:pt x="0" y="446985"/>
                </a:cubicBezTo>
                <a:cubicBezTo>
                  <a:pt x="-7490" y="324376"/>
                  <a:pt x="14303" y="299897"/>
                  <a:pt x="0" y="15308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313644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dirty="0">
                <a:solidFill>
                  <a:schemeClr val="tx1"/>
                </a:solidFill>
                <a:latin typeface="Cabin Sketch" panose="020B0503050202020004" pitchFamily="34" charset="0"/>
              </a:rPr>
              <a:t>Correcta</a:t>
            </a:r>
          </a:p>
        </p:txBody>
      </p:sp>
      <p:sp>
        <p:nvSpPr>
          <p:cNvPr id="6" name="C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3A97BCD-2EDD-4CA7-9F81-98169F39341D}"/>
              </a:ext>
            </a:extLst>
          </p:cNvPr>
          <p:cNvSpPr/>
          <p:nvPr/>
        </p:nvSpPr>
        <p:spPr>
          <a:xfrm>
            <a:off x="4170783" y="1786628"/>
            <a:ext cx="4609323" cy="918463"/>
          </a:xfrm>
          <a:custGeom>
            <a:avLst/>
            <a:gdLst>
              <a:gd name="connsiteX0" fmla="*/ 0 w 4609323"/>
              <a:gd name="connsiteY0" fmla="*/ 153080 h 918463"/>
              <a:gd name="connsiteX1" fmla="*/ 153080 w 4609323"/>
              <a:gd name="connsiteY1" fmla="*/ 0 h 918463"/>
              <a:gd name="connsiteX2" fmla="*/ 777039 w 4609323"/>
              <a:gd name="connsiteY2" fmla="*/ 0 h 918463"/>
              <a:gd name="connsiteX3" fmla="*/ 1271902 w 4609323"/>
              <a:gd name="connsiteY3" fmla="*/ 0 h 918463"/>
              <a:gd name="connsiteX4" fmla="*/ 1723734 w 4609323"/>
              <a:gd name="connsiteY4" fmla="*/ 0 h 918463"/>
              <a:gd name="connsiteX5" fmla="*/ 2132535 w 4609323"/>
              <a:gd name="connsiteY5" fmla="*/ 0 h 918463"/>
              <a:gd name="connsiteX6" fmla="*/ 2756494 w 4609323"/>
              <a:gd name="connsiteY6" fmla="*/ 0 h 918463"/>
              <a:gd name="connsiteX7" fmla="*/ 3251357 w 4609323"/>
              <a:gd name="connsiteY7" fmla="*/ 0 h 918463"/>
              <a:gd name="connsiteX8" fmla="*/ 3746221 w 4609323"/>
              <a:gd name="connsiteY8" fmla="*/ 0 h 918463"/>
              <a:gd name="connsiteX9" fmla="*/ 4456243 w 4609323"/>
              <a:gd name="connsiteY9" fmla="*/ 0 h 918463"/>
              <a:gd name="connsiteX10" fmla="*/ 4609323 w 4609323"/>
              <a:gd name="connsiteY10" fmla="*/ 153080 h 918463"/>
              <a:gd name="connsiteX11" fmla="*/ 4609323 w 4609323"/>
              <a:gd name="connsiteY11" fmla="*/ 453108 h 918463"/>
              <a:gd name="connsiteX12" fmla="*/ 4609323 w 4609323"/>
              <a:gd name="connsiteY12" fmla="*/ 765383 h 918463"/>
              <a:gd name="connsiteX13" fmla="*/ 4456243 w 4609323"/>
              <a:gd name="connsiteY13" fmla="*/ 918463 h 918463"/>
              <a:gd name="connsiteX14" fmla="*/ 4047443 w 4609323"/>
              <a:gd name="connsiteY14" fmla="*/ 918463 h 918463"/>
              <a:gd name="connsiteX15" fmla="*/ 3466516 w 4609323"/>
              <a:gd name="connsiteY15" fmla="*/ 918463 h 918463"/>
              <a:gd name="connsiteX16" fmla="*/ 2842557 w 4609323"/>
              <a:gd name="connsiteY16" fmla="*/ 918463 h 918463"/>
              <a:gd name="connsiteX17" fmla="*/ 2433756 w 4609323"/>
              <a:gd name="connsiteY17" fmla="*/ 918463 h 918463"/>
              <a:gd name="connsiteX18" fmla="*/ 2024956 w 4609323"/>
              <a:gd name="connsiteY18" fmla="*/ 918463 h 918463"/>
              <a:gd name="connsiteX19" fmla="*/ 1444029 w 4609323"/>
              <a:gd name="connsiteY19" fmla="*/ 918463 h 918463"/>
              <a:gd name="connsiteX20" fmla="*/ 949165 w 4609323"/>
              <a:gd name="connsiteY20" fmla="*/ 918463 h 918463"/>
              <a:gd name="connsiteX21" fmla="*/ 153080 w 4609323"/>
              <a:gd name="connsiteY21" fmla="*/ 918463 h 918463"/>
              <a:gd name="connsiteX22" fmla="*/ 0 w 4609323"/>
              <a:gd name="connsiteY22" fmla="*/ 765383 h 918463"/>
              <a:gd name="connsiteX23" fmla="*/ 0 w 4609323"/>
              <a:gd name="connsiteY23" fmla="*/ 471478 h 918463"/>
              <a:gd name="connsiteX24" fmla="*/ 0 w 4609323"/>
              <a:gd name="connsiteY24" fmla="*/ 153080 h 91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609323" h="918463" fill="none" extrusionOk="0">
                <a:moveTo>
                  <a:pt x="0" y="153080"/>
                </a:moveTo>
                <a:cubicBezTo>
                  <a:pt x="8892" y="77166"/>
                  <a:pt x="67053" y="-5614"/>
                  <a:pt x="153080" y="0"/>
                </a:cubicBezTo>
                <a:cubicBezTo>
                  <a:pt x="409295" y="-1973"/>
                  <a:pt x="551171" y="12310"/>
                  <a:pt x="777039" y="0"/>
                </a:cubicBezTo>
                <a:cubicBezTo>
                  <a:pt x="1002907" y="-12310"/>
                  <a:pt x="1046741" y="54195"/>
                  <a:pt x="1271902" y="0"/>
                </a:cubicBezTo>
                <a:cubicBezTo>
                  <a:pt x="1497063" y="-54195"/>
                  <a:pt x="1528790" y="27689"/>
                  <a:pt x="1723734" y="0"/>
                </a:cubicBezTo>
                <a:cubicBezTo>
                  <a:pt x="1918678" y="-27689"/>
                  <a:pt x="1935913" y="47415"/>
                  <a:pt x="2132535" y="0"/>
                </a:cubicBezTo>
                <a:cubicBezTo>
                  <a:pt x="2329157" y="-47415"/>
                  <a:pt x="2548503" y="42857"/>
                  <a:pt x="2756494" y="0"/>
                </a:cubicBezTo>
                <a:cubicBezTo>
                  <a:pt x="2964485" y="-42857"/>
                  <a:pt x="3136894" y="25167"/>
                  <a:pt x="3251357" y="0"/>
                </a:cubicBezTo>
                <a:cubicBezTo>
                  <a:pt x="3365820" y="-25167"/>
                  <a:pt x="3543048" y="21232"/>
                  <a:pt x="3746221" y="0"/>
                </a:cubicBezTo>
                <a:cubicBezTo>
                  <a:pt x="3949394" y="-21232"/>
                  <a:pt x="4165502" y="37644"/>
                  <a:pt x="4456243" y="0"/>
                </a:cubicBezTo>
                <a:cubicBezTo>
                  <a:pt x="4529092" y="3946"/>
                  <a:pt x="4623886" y="69945"/>
                  <a:pt x="4609323" y="153080"/>
                </a:cubicBezTo>
                <a:cubicBezTo>
                  <a:pt x="4631000" y="260169"/>
                  <a:pt x="4599370" y="314806"/>
                  <a:pt x="4609323" y="453108"/>
                </a:cubicBezTo>
                <a:cubicBezTo>
                  <a:pt x="4619276" y="591410"/>
                  <a:pt x="4606551" y="623164"/>
                  <a:pt x="4609323" y="765383"/>
                </a:cubicBezTo>
                <a:cubicBezTo>
                  <a:pt x="4612234" y="852445"/>
                  <a:pt x="4555331" y="906140"/>
                  <a:pt x="4456243" y="918463"/>
                </a:cubicBezTo>
                <a:cubicBezTo>
                  <a:pt x="4294666" y="959731"/>
                  <a:pt x="4155415" y="907391"/>
                  <a:pt x="4047443" y="918463"/>
                </a:cubicBezTo>
                <a:cubicBezTo>
                  <a:pt x="3939471" y="929535"/>
                  <a:pt x="3723870" y="849127"/>
                  <a:pt x="3466516" y="918463"/>
                </a:cubicBezTo>
                <a:cubicBezTo>
                  <a:pt x="3209162" y="987799"/>
                  <a:pt x="3089700" y="884694"/>
                  <a:pt x="2842557" y="918463"/>
                </a:cubicBezTo>
                <a:cubicBezTo>
                  <a:pt x="2595414" y="952232"/>
                  <a:pt x="2616169" y="882835"/>
                  <a:pt x="2433756" y="918463"/>
                </a:cubicBezTo>
                <a:cubicBezTo>
                  <a:pt x="2251343" y="954091"/>
                  <a:pt x="2211155" y="897529"/>
                  <a:pt x="2024956" y="918463"/>
                </a:cubicBezTo>
                <a:cubicBezTo>
                  <a:pt x="1838757" y="939397"/>
                  <a:pt x="1652143" y="866766"/>
                  <a:pt x="1444029" y="918463"/>
                </a:cubicBezTo>
                <a:cubicBezTo>
                  <a:pt x="1235915" y="970160"/>
                  <a:pt x="1180245" y="879019"/>
                  <a:pt x="949165" y="918463"/>
                </a:cubicBezTo>
                <a:cubicBezTo>
                  <a:pt x="718085" y="957907"/>
                  <a:pt x="453183" y="883317"/>
                  <a:pt x="153080" y="918463"/>
                </a:cubicBezTo>
                <a:cubicBezTo>
                  <a:pt x="57482" y="921903"/>
                  <a:pt x="10773" y="863840"/>
                  <a:pt x="0" y="765383"/>
                </a:cubicBezTo>
                <a:cubicBezTo>
                  <a:pt x="-4175" y="621237"/>
                  <a:pt x="21119" y="534606"/>
                  <a:pt x="0" y="471478"/>
                </a:cubicBezTo>
                <a:cubicBezTo>
                  <a:pt x="-21119" y="408351"/>
                  <a:pt x="21546" y="255905"/>
                  <a:pt x="0" y="153080"/>
                </a:cubicBezTo>
                <a:close/>
              </a:path>
              <a:path w="4609323" h="918463" stroke="0" extrusionOk="0">
                <a:moveTo>
                  <a:pt x="0" y="153080"/>
                </a:moveTo>
                <a:cubicBezTo>
                  <a:pt x="1335" y="52655"/>
                  <a:pt x="82284" y="-400"/>
                  <a:pt x="153080" y="0"/>
                </a:cubicBezTo>
                <a:cubicBezTo>
                  <a:pt x="285588" y="-25026"/>
                  <a:pt x="406185" y="8818"/>
                  <a:pt x="561880" y="0"/>
                </a:cubicBezTo>
                <a:cubicBezTo>
                  <a:pt x="717575" y="-8818"/>
                  <a:pt x="875937" y="8599"/>
                  <a:pt x="1013713" y="0"/>
                </a:cubicBezTo>
                <a:cubicBezTo>
                  <a:pt x="1151489" y="-8599"/>
                  <a:pt x="1426842" y="11398"/>
                  <a:pt x="1551608" y="0"/>
                </a:cubicBezTo>
                <a:cubicBezTo>
                  <a:pt x="1676374" y="-11398"/>
                  <a:pt x="2009367" y="21259"/>
                  <a:pt x="2132535" y="0"/>
                </a:cubicBezTo>
                <a:cubicBezTo>
                  <a:pt x="2255703" y="-21259"/>
                  <a:pt x="2437024" y="26456"/>
                  <a:pt x="2627399" y="0"/>
                </a:cubicBezTo>
                <a:cubicBezTo>
                  <a:pt x="2817774" y="-26456"/>
                  <a:pt x="3112018" y="28848"/>
                  <a:pt x="3251357" y="0"/>
                </a:cubicBezTo>
                <a:cubicBezTo>
                  <a:pt x="3390696" y="-28848"/>
                  <a:pt x="3614285" y="58324"/>
                  <a:pt x="3789253" y="0"/>
                </a:cubicBezTo>
                <a:cubicBezTo>
                  <a:pt x="3964221" y="-58324"/>
                  <a:pt x="4142205" y="10910"/>
                  <a:pt x="4456243" y="0"/>
                </a:cubicBezTo>
                <a:cubicBezTo>
                  <a:pt x="4534854" y="3307"/>
                  <a:pt x="4592105" y="57089"/>
                  <a:pt x="4609323" y="153080"/>
                </a:cubicBezTo>
                <a:cubicBezTo>
                  <a:pt x="4626738" y="258140"/>
                  <a:pt x="4596761" y="405075"/>
                  <a:pt x="4609323" y="471478"/>
                </a:cubicBezTo>
                <a:cubicBezTo>
                  <a:pt x="4621885" y="537881"/>
                  <a:pt x="4580347" y="628787"/>
                  <a:pt x="4609323" y="765383"/>
                </a:cubicBezTo>
                <a:cubicBezTo>
                  <a:pt x="4605594" y="858992"/>
                  <a:pt x="4547699" y="895251"/>
                  <a:pt x="4456243" y="918463"/>
                </a:cubicBezTo>
                <a:cubicBezTo>
                  <a:pt x="4349646" y="955882"/>
                  <a:pt x="4199397" y="900041"/>
                  <a:pt x="3961379" y="918463"/>
                </a:cubicBezTo>
                <a:cubicBezTo>
                  <a:pt x="3723361" y="936885"/>
                  <a:pt x="3650923" y="875732"/>
                  <a:pt x="3466516" y="918463"/>
                </a:cubicBezTo>
                <a:cubicBezTo>
                  <a:pt x="3282109" y="961194"/>
                  <a:pt x="3185488" y="889961"/>
                  <a:pt x="2971652" y="918463"/>
                </a:cubicBezTo>
                <a:cubicBezTo>
                  <a:pt x="2757816" y="946965"/>
                  <a:pt x="2709386" y="901224"/>
                  <a:pt x="2476788" y="918463"/>
                </a:cubicBezTo>
                <a:cubicBezTo>
                  <a:pt x="2244190" y="935702"/>
                  <a:pt x="2132786" y="914465"/>
                  <a:pt x="1981924" y="918463"/>
                </a:cubicBezTo>
                <a:cubicBezTo>
                  <a:pt x="1831062" y="922461"/>
                  <a:pt x="1617033" y="860756"/>
                  <a:pt x="1400997" y="918463"/>
                </a:cubicBezTo>
                <a:cubicBezTo>
                  <a:pt x="1184961" y="976170"/>
                  <a:pt x="1138414" y="876444"/>
                  <a:pt x="992197" y="918463"/>
                </a:cubicBezTo>
                <a:cubicBezTo>
                  <a:pt x="845980" y="960482"/>
                  <a:pt x="346586" y="827598"/>
                  <a:pt x="153080" y="918463"/>
                </a:cubicBezTo>
                <a:cubicBezTo>
                  <a:pt x="61105" y="917844"/>
                  <a:pt x="-11900" y="859733"/>
                  <a:pt x="0" y="765383"/>
                </a:cubicBezTo>
                <a:cubicBezTo>
                  <a:pt x="-3123" y="642921"/>
                  <a:pt x="7490" y="569594"/>
                  <a:pt x="0" y="446985"/>
                </a:cubicBezTo>
                <a:cubicBezTo>
                  <a:pt x="-7490" y="324376"/>
                  <a:pt x="14303" y="299897"/>
                  <a:pt x="0" y="15308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313644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dirty="0">
                <a:solidFill>
                  <a:schemeClr val="tx1"/>
                </a:solidFill>
                <a:latin typeface="Cabin Sketch" panose="020B0503050202020004" pitchFamily="34" charset="0"/>
              </a:rPr>
              <a:t>Incorrecta</a:t>
            </a:r>
          </a:p>
        </p:txBody>
      </p:sp>
      <p:sp>
        <p:nvSpPr>
          <p:cNvPr id="7" name="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6AD5F98-F237-4174-B26A-DED8955F7F82}"/>
              </a:ext>
            </a:extLst>
          </p:cNvPr>
          <p:cNvSpPr/>
          <p:nvPr/>
        </p:nvSpPr>
        <p:spPr>
          <a:xfrm>
            <a:off x="4170783" y="5240105"/>
            <a:ext cx="4609323" cy="918463"/>
          </a:xfrm>
          <a:custGeom>
            <a:avLst/>
            <a:gdLst>
              <a:gd name="connsiteX0" fmla="*/ 0 w 4609323"/>
              <a:gd name="connsiteY0" fmla="*/ 153080 h 918463"/>
              <a:gd name="connsiteX1" fmla="*/ 153080 w 4609323"/>
              <a:gd name="connsiteY1" fmla="*/ 0 h 918463"/>
              <a:gd name="connsiteX2" fmla="*/ 777039 w 4609323"/>
              <a:gd name="connsiteY2" fmla="*/ 0 h 918463"/>
              <a:gd name="connsiteX3" fmla="*/ 1271902 w 4609323"/>
              <a:gd name="connsiteY3" fmla="*/ 0 h 918463"/>
              <a:gd name="connsiteX4" fmla="*/ 1723734 w 4609323"/>
              <a:gd name="connsiteY4" fmla="*/ 0 h 918463"/>
              <a:gd name="connsiteX5" fmla="*/ 2132535 w 4609323"/>
              <a:gd name="connsiteY5" fmla="*/ 0 h 918463"/>
              <a:gd name="connsiteX6" fmla="*/ 2756494 w 4609323"/>
              <a:gd name="connsiteY6" fmla="*/ 0 h 918463"/>
              <a:gd name="connsiteX7" fmla="*/ 3251357 w 4609323"/>
              <a:gd name="connsiteY7" fmla="*/ 0 h 918463"/>
              <a:gd name="connsiteX8" fmla="*/ 3746221 w 4609323"/>
              <a:gd name="connsiteY8" fmla="*/ 0 h 918463"/>
              <a:gd name="connsiteX9" fmla="*/ 4456243 w 4609323"/>
              <a:gd name="connsiteY9" fmla="*/ 0 h 918463"/>
              <a:gd name="connsiteX10" fmla="*/ 4609323 w 4609323"/>
              <a:gd name="connsiteY10" fmla="*/ 153080 h 918463"/>
              <a:gd name="connsiteX11" fmla="*/ 4609323 w 4609323"/>
              <a:gd name="connsiteY11" fmla="*/ 453108 h 918463"/>
              <a:gd name="connsiteX12" fmla="*/ 4609323 w 4609323"/>
              <a:gd name="connsiteY12" fmla="*/ 765383 h 918463"/>
              <a:gd name="connsiteX13" fmla="*/ 4456243 w 4609323"/>
              <a:gd name="connsiteY13" fmla="*/ 918463 h 918463"/>
              <a:gd name="connsiteX14" fmla="*/ 4047443 w 4609323"/>
              <a:gd name="connsiteY14" fmla="*/ 918463 h 918463"/>
              <a:gd name="connsiteX15" fmla="*/ 3466516 w 4609323"/>
              <a:gd name="connsiteY15" fmla="*/ 918463 h 918463"/>
              <a:gd name="connsiteX16" fmla="*/ 2842557 w 4609323"/>
              <a:gd name="connsiteY16" fmla="*/ 918463 h 918463"/>
              <a:gd name="connsiteX17" fmla="*/ 2433756 w 4609323"/>
              <a:gd name="connsiteY17" fmla="*/ 918463 h 918463"/>
              <a:gd name="connsiteX18" fmla="*/ 2024956 w 4609323"/>
              <a:gd name="connsiteY18" fmla="*/ 918463 h 918463"/>
              <a:gd name="connsiteX19" fmla="*/ 1444029 w 4609323"/>
              <a:gd name="connsiteY19" fmla="*/ 918463 h 918463"/>
              <a:gd name="connsiteX20" fmla="*/ 949165 w 4609323"/>
              <a:gd name="connsiteY20" fmla="*/ 918463 h 918463"/>
              <a:gd name="connsiteX21" fmla="*/ 153080 w 4609323"/>
              <a:gd name="connsiteY21" fmla="*/ 918463 h 918463"/>
              <a:gd name="connsiteX22" fmla="*/ 0 w 4609323"/>
              <a:gd name="connsiteY22" fmla="*/ 765383 h 918463"/>
              <a:gd name="connsiteX23" fmla="*/ 0 w 4609323"/>
              <a:gd name="connsiteY23" fmla="*/ 471478 h 918463"/>
              <a:gd name="connsiteX24" fmla="*/ 0 w 4609323"/>
              <a:gd name="connsiteY24" fmla="*/ 153080 h 91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609323" h="918463" fill="none" extrusionOk="0">
                <a:moveTo>
                  <a:pt x="0" y="153080"/>
                </a:moveTo>
                <a:cubicBezTo>
                  <a:pt x="8892" y="77166"/>
                  <a:pt x="67053" y="-5614"/>
                  <a:pt x="153080" y="0"/>
                </a:cubicBezTo>
                <a:cubicBezTo>
                  <a:pt x="409295" y="-1973"/>
                  <a:pt x="551171" y="12310"/>
                  <a:pt x="777039" y="0"/>
                </a:cubicBezTo>
                <a:cubicBezTo>
                  <a:pt x="1002907" y="-12310"/>
                  <a:pt x="1046741" y="54195"/>
                  <a:pt x="1271902" y="0"/>
                </a:cubicBezTo>
                <a:cubicBezTo>
                  <a:pt x="1497063" y="-54195"/>
                  <a:pt x="1528790" y="27689"/>
                  <a:pt x="1723734" y="0"/>
                </a:cubicBezTo>
                <a:cubicBezTo>
                  <a:pt x="1918678" y="-27689"/>
                  <a:pt x="1935913" y="47415"/>
                  <a:pt x="2132535" y="0"/>
                </a:cubicBezTo>
                <a:cubicBezTo>
                  <a:pt x="2329157" y="-47415"/>
                  <a:pt x="2548503" y="42857"/>
                  <a:pt x="2756494" y="0"/>
                </a:cubicBezTo>
                <a:cubicBezTo>
                  <a:pt x="2964485" y="-42857"/>
                  <a:pt x="3136894" y="25167"/>
                  <a:pt x="3251357" y="0"/>
                </a:cubicBezTo>
                <a:cubicBezTo>
                  <a:pt x="3365820" y="-25167"/>
                  <a:pt x="3543048" y="21232"/>
                  <a:pt x="3746221" y="0"/>
                </a:cubicBezTo>
                <a:cubicBezTo>
                  <a:pt x="3949394" y="-21232"/>
                  <a:pt x="4165502" y="37644"/>
                  <a:pt x="4456243" y="0"/>
                </a:cubicBezTo>
                <a:cubicBezTo>
                  <a:pt x="4529092" y="3946"/>
                  <a:pt x="4623886" y="69945"/>
                  <a:pt x="4609323" y="153080"/>
                </a:cubicBezTo>
                <a:cubicBezTo>
                  <a:pt x="4631000" y="260169"/>
                  <a:pt x="4599370" y="314806"/>
                  <a:pt x="4609323" y="453108"/>
                </a:cubicBezTo>
                <a:cubicBezTo>
                  <a:pt x="4619276" y="591410"/>
                  <a:pt x="4606551" y="623164"/>
                  <a:pt x="4609323" y="765383"/>
                </a:cubicBezTo>
                <a:cubicBezTo>
                  <a:pt x="4612234" y="852445"/>
                  <a:pt x="4555331" y="906140"/>
                  <a:pt x="4456243" y="918463"/>
                </a:cubicBezTo>
                <a:cubicBezTo>
                  <a:pt x="4294666" y="959731"/>
                  <a:pt x="4155415" y="907391"/>
                  <a:pt x="4047443" y="918463"/>
                </a:cubicBezTo>
                <a:cubicBezTo>
                  <a:pt x="3939471" y="929535"/>
                  <a:pt x="3723870" y="849127"/>
                  <a:pt x="3466516" y="918463"/>
                </a:cubicBezTo>
                <a:cubicBezTo>
                  <a:pt x="3209162" y="987799"/>
                  <a:pt x="3089700" y="884694"/>
                  <a:pt x="2842557" y="918463"/>
                </a:cubicBezTo>
                <a:cubicBezTo>
                  <a:pt x="2595414" y="952232"/>
                  <a:pt x="2616169" y="882835"/>
                  <a:pt x="2433756" y="918463"/>
                </a:cubicBezTo>
                <a:cubicBezTo>
                  <a:pt x="2251343" y="954091"/>
                  <a:pt x="2211155" y="897529"/>
                  <a:pt x="2024956" y="918463"/>
                </a:cubicBezTo>
                <a:cubicBezTo>
                  <a:pt x="1838757" y="939397"/>
                  <a:pt x="1652143" y="866766"/>
                  <a:pt x="1444029" y="918463"/>
                </a:cubicBezTo>
                <a:cubicBezTo>
                  <a:pt x="1235915" y="970160"/>
                  <a:pt x="1180245" y="879019"/>
                  <a:pt x="949165" y="918463"/>
                </a:cubicBezTo>
                <a:cubicBezTo>
                  <a:pt x="718085" y="957907"/>
                  <a:pt x="453183" y="883317"/>
                  <a:pt x="153080" y="918463"/>
                </a:cubicBezTo>
                <a:cubicBezTo>
                  <a:pt x="57482" y="921903"/>
                  <a:pt x="10773" y="863840"/>
                  <a:pt x="0" y="765383"/>
                </a:cubicBezTo>
                <a:cubicBezTo>
                  <a:pt x="-4175" y="621237"/>
                  <a:pt x="21119" y="534606"/>
                  <a:pt x="0" y="471478"/>
                </a:cubicBezTo>
                <a:cubicBezTo>
                  <a:pt x="-21119" y="408351"/>
                  <a:pt x="21546" y="255905"/>
                  <a:pt x="0" y="153080"/>
                </a:cubicBezTo>
                <a:close/>
              </a:path>
              <a:path w="4609323" h="918463" stroke="0" extrusionOk="0">
                <a:moveTo>
                  <a:pt x="0" y="153080"/>
                </a:moveTo>
                <a:cubicBezTo>
                  <a:pt x="1335" y="52655"/>
                  <a:pt x="82284" y="-400"/>
                  <a:pt x="153080" y="0"/>
                </a:cubicBezTo>
                <a:cubicBezTo>
                  <a:pt x="285588" y="-25026"/>
                  <a:pt x="406185" y="8818"/>
                  <a:pt x="561880" y="0"/>
                </a:cubicBezTo>
                <a:cubicBezTo>
                  <a:pt x="717575" y="-8818"/>
                  <a:pt x="875937" y="8599"/>
                  <a:pt x="1013713" y="0"/>
                </a:cubicBezTo>
                <a:cubicBezTo>
                  <a:pt x="1151489" y="-8599"/>
                  <a:pt x="1426842" y="11398"/>
                  <a:pt x="1551608" y="0"/>
                </a:cubicBezTo>
                <a:cubicBezTo>
                  <a:pt x="1676374" y="-11398"/>
                  <a:pt x="2009367" y="21259"/>
                  <a:pt x="2132535" y="0"/>
                </a:cubicBezTo>
                <a:cubicBezTo>
                  <a:pt x="2255703" y="-21259"/>
                  <a:pt x="2437024" y="26456"/>
                  <a:pt x="2627399" y="0"/>
                </a:cubicBezTo>
                <a:cubicBezTo>
                  <a:pt x="2817774" y="-26456"/>
                  <a:pt x="3112018" y="28848"/>
                  <a:pt x="3251357" y="0"/>
                </a:cubicBezTo>
                <a:cubicBezTo>
                  <a:pt x="3390696" y="-28848"/>
                  <a:pt x="3614285" y="58324"/>
                  <a:pt x="3789253" y="0"/>
                </a:cubicBezTo>
                <a:cubicBezTo>
                  <a:pt x="3964221" y="-58324"/>
                  <a:pt x="4142205" y="10910"/>
                  <a:pt x="4456243" y="0"/>
                </a:cubicBezTo>
                <a:cubicBezTo>
                  <a:pt x="4534854" y="3307"/>
                  <a:pt x="4592105" y="57089"/>
                  <a:pt x="4609323" y="153080"/>
                </a:cubicBezTo>
                <a:cubicBezTo>
                  <a:pt x="4626738" y="258140"/>
                  <a:pt x="4596761" y="405075"/>
                  <a:pt x="4609323" y="471478"/>
                </a:cubicBezTo>
                <a:cubicBezTo>
                  <a:pt x="4621885" y="537881"/>
                  <a:pt x="4580347" y="628787"/>
                  <a:pt x="4609323" y="765383"/>
                </a:cubicBezTo>
                <a:cubicBezTo>
                  <a:pt x="4605594" y="858992"/>
                  <a:pt x="4547699" y="895251"/>
                  <a:pt x="4456243" y="918463"/>
                </a:cubicBezTo>
                <a:cubicBezTo>
                  <a:pt x="4349646" y="955882"/>
                  <a:pt x="4199397" y="900041"/>
                  <a:pt x="3961379" y="918463"/>
                </a:cubicBezTo>
                <a:cubicBezTo>
                  <a:pt x="3723361" y="936885"/>
                  <a:pt x="3650923" y="875732"/>
                  <a:pt x="3466516" y="918463"/>
                </a:cubicBezTo>
                <a:cubicBezTo>
                  <a:pt x="3282109" y="961194"/>
                  <a:pt x="3185488" y="889961"/>
                  <a:pt x="2971652" y="918463"/>
                </a:cubicBezTo>
                <a:cubicBezTo>
                  <a:pt x="2757816" y="946965"/>
                  <a:pt x="2709386" y="901224"/>
                  <a:pt x="2476788" y="918463"/>
                </a:cubicBezTo>
                <a:cubicBezTo>
                  <a:pt x="2244190" y="935702"/>
                  <a:pt x="2132786" y="914465"/>
                  <a:pt x="1981924" y="918463"/>
                </a:cubicBezTo>
                <a:cubicBezTo>
                  <a:pt x="1831062" y="922461"/>
                  <a:pt x="1617033" y="860756"/>
                  <a:pt x="1400997" y="918463"/>
                </a:cubicBezTo>
                <a:cubicBezTo>
                  <a:pt x="1184961" y="976170"/>
                  <a:pt x="1138414" y="876444"/>
                  <a:pt x="992197" y="918463"/>
                </a:cubicBezTo>
                <a:cubicBezTo>
                  <a:pt x="845980" y="960482"/>
                  <a:pt x="346586" y="827598"/>
                  <a:pt x="153080" y="918463"/>
                </a:cubicBezTo>
                <a:cubicBezTo>
                  <a:pt x="61105" y="917844"/>
                  <a:pt x="-11900" y="859733"/>
                  <a:pt x="0" y="765383"/>
                </a:cubicBezTo>
                <a:cubicBezTo>
                  <a:pt x="-3123" y="642921"/>
                  <a:pt x="7490" y="569594"/>
                  <a:pt x="0" y="446985"/>
                </a:cubicBezTo>
                <a:cubicBezTo>
                  <a:pt x="-7490" y="324376"/>
                  <a:pt x="14303" y="299897"/>
                  <a:pt x="0" y="15308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313644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dirty="0">
                <a:solidFill>
                  <a:schemeClr val="tx1"/>
                </a:solidFill>
                <a:latin typeface="Cabin Sketch" panose="020B0503050202020004" pitchFamily="34" charset="0"/>
              </a:rPr>
              <a:t>Incorrecta</a:t>
            </a:r>
          </a:p>
        </p:txBody>
      </p:sp>
    </p:spTree>
    <p:extLst>
      <p:ext uri="{BB962C8B-B14F-4D97-AF65-F5344CB8AC3E}">
        <p14:creationId xmlns:p14="http://schemas.microsoft.com/office/powerpoint/2010/main" val="1816774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rush"/>
        <p:sndAc>
          <p:stSnd>
            <p:snd r:embed="rId2" name="SONIDO FONDO PREGUNTA.wav"/>
          </p:stSnd>
        </p:sndAc>
      </p:transition>
    </mc:Choice>
    <mc:Fallback xmlns="">
      <p:transition spd="slow" advClick="0">
        <p:fade/>
        <p:sndAc>
          <p:stSnd>
            <p:snd r:embed="rId4" name="SONIDO FONDO PREGUNT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0683DF-96B6-4E35-A49D-CF6A66AAF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0852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MX" sz="7200" dirty="0">
                <a:latin typeface="Cabin Sketch" panose="020B0503050202020004" pitchFamily="34" charset="0"/>
              </a:rPr>
              <a:t>Sigue intentando </a:t>
            </a:r>
            <a:r>
              <a:rPr lang="es-MX" sz="7200" dirty="0">
                <a:latin typeface="Cabin Sketch" panose="020B0503050202020004" pitchFamily="34" charset="0"/>
                <a:sym typeface="Wingdings" panose="05000000000000000000" pitchFamily="2" charset="2"/>
              </a:rPr>
              <a:t></a:t>
            </a:r>
            <a:endParaRPr lang="es-MX" sz="7200" dirty="0">
              <a:latin typeface="Cabin Sketch" panose="020B0503050202020004" pitchFamily="34" charset="0"/>
            </a:endParaRPr>
          </a:p>
        </p:txBody>
      </p:sp>
      <p:sp>
        <p:nvSpPr>
          <p:cNvPr id="4" name="Rectángulo: esquinas redondeadas 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0FA14AD-33CF-46A2-9ED2-EA0E5E15CE7B}"/>
              </a:ext>
            </a:extLst>
          </p:cNvPr>
          <p:cNvSpPr/>
          <p:nvPr/>
        </p:nvSpPr>
        <p:spPr>
          <a:xfrm>
            <a:off x="8593494" y="5441594"/>
            <a:ext cx="3172408" cy="918463"/>
          </a:xfrm>
          <a:custGeom>
            <a:avLst/>
            <a:gdLst>
              <a:gd name="connsiteX0" fmla="*/ 0 w 3172408"/>
              <a:gd name="connsiteY0" fmla="*/ 153080 h 918463"/>
              <a:gd name="connsiteX1" fmla="*/ 153080 w 3172408"/>
              <a:gd name="connsiteY1" fmla="*/ 0 h 918463"/>
              <a:gd name="connsiteX2" fmla="*/ 669005 w 3172408"/>
              <a:gd name="connsiteY2" fmla="*/ 0 h 918463"/>
              <a:gd name="connsiteX3" fmla="*/ 1242254 w 3172408"/>
              <a:gd name="connsiteY3" fmla="*/ 0 h 918463"/>
              <a:gd name="connsiteX4" fmla="*/ 1815504 w 3172408"/>
              <a:gd name="connsiteY4" fmla="*/ 0 h 918463"/>
              <a:gd name="connsiteX5" fmla="*/ 2302766 w 3172408"/>
              <a:gd name="connsiteY5" fmla="*/ 0 h 918463"/>
              <a:gd name="connsiteX6" fmla="*/ 3019328 w 3172408"/>
              <a:gd name="connsiteY6" fmla="*/ 0 h 918463"/>
              <a:gd name="connsiteX7" fmla="*/ 3172408 w 3172408"/>
              <a:gd name="connsiteY7" fmla="*/ 153080 h 918463"/>
              <a:gd name="connsiteX8" fmla="*/ 3172408 w 3172408"/>
              <a:gd name="connsiteY8" fmla="*/ 465355 h 918463"/>
              <a:gd name="connsiteX9" fmla="*/ 3172408 w 3172408"/>
              <a:gd name="connsiteY9" fmla="*/ 765383 h 918463"/>
              <a:gd name="connsiteX10" fmla="*/ 3019328 w 3172408"/>
              <a:gd name="connsiteY10" fmla="*/ 918463 h 918463"/>
              <a:gd name="connsiteX11" fmla="*/ 2417416 w 3172408"/>
              <a:gd name="connsiteY11" fmla="*/ 918463 h 918463"/>
              <a:gd name="connsiteX12" fmla="*/ 1872829 w 3172408"/>
              <a:gd name="connsiteY12" fmla="*/ 918463 h 918463"/>
              <a:gd name="connsiteX13" fmla="*/ 1242254 w 3172408"/>
              <a:gd name="connsiteY13" fmla="*/ 918463 h 918463"/>
              <a:gd name="connsiteX14" fmla="*/ 697667 w 3172408"/>
              <a:gd name="connsiteY14" fmla="*/ 918463 h 918463"/>
              <a:gd name="connsiteX15" fmla="*/ 153080 w 3172408"/>
              <a:gd name="connsiteY15" fmla="*/ 918463 h 918463"/>
              <a:gd name="connsiteX16" fmla="*/ 0 w 3172408"/>
              <a:gd name="connsiteY16" fmla="*/ 765383 h 918463"/>
              <a:gd name="connsiteX17" fmla="*/ 0 w 3172408"/>
              <a:gd name="connsiteY17" fmla="*/ 453108 h 918463"/>
              <a:gd name="connsiteX18" fmla="*/ 0 w 3172408"/>
              <a:gd name="connsiteY18" fmla="*/ 153080 h 91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172408" h="918463" fill="none" extrusionOk="0">
                <a:moveTo>
                  <a:pt x="0" y="153080"/>
                </a:moveTo>
                <a:cubicBezTo>
                  <a:pt x="2194" y="63301"/>
                  <a:pt x="54009" y="3192"/>
                  <a:pt x="153080" y="0"/>
                </a:cubicBezTo>
                <a:cubicBezTo>
                  <a:pt x="346981" y="-19841"/>
                  <a:pt x="427325" y="31046"/>
                  <a:pt x="669005" y="0"/>
                </a:cubicBezTo>
                <a:cubicBezTo>
                  <a:pt x="910685" y="-31046"/>
                  <a:pt x="957513" y="8067"/>
                  <a:pt x="1242254" y="0"/>
                </a:cubicBezTo>
                <a:cubicBezTo>
                  <a:pt x="1526995" y="-8067"/>
                  <a:pt x="1675565" y="61758"/>
                  <a:pt x="1815504" y="0"/>
                </a:cubicBezTo>
                <a:cubicBezTo>
                  <a:pt x="1955443" y="-61758"/>
                  <a:pt x="2203923" y="25556"/>
                  <a:pt x="2302766" y="0"/>
                </a:cubicBezTo>
                <a:cubicBezTo>
                  <a:pt x="2401609" y="-25556"/>
                  <a:pt x="2763003" y="62724"/>
                  <a:pt x="3019328" y="0"/>
                </a:cubicBezTo>
                <a:cubicBezTo>
                  <a:pt x="3095096" y="-2192"/>
                  <a:pt x="3190807" y="68258"/>
                  <a:pt x="3172408" y="153080"/>
                </a:cubicBezTo>
                <a:cubicBezTo>
                  <a:pt x="3204134" y="303853"/>
                  <a:pt x="3140894" y="369409"/>
                  <a:pt x="3172408" y="465355"/>
                </a:cubicBezTo>
                <a:cubicBezTo>
                  <a:pt x="3203922" y="561302"/>
                  <a:pt x="3157403" y="637739"/>
                  <a:pt x="3172408" y="765383"/>
                </a:cubicBezTo>
                <a:cubicBezTo>
                  <a:pt x="3168919" y="852933"/>
                  <a:pt x="3105563" y="920710"/>
                  <a:pt x="3019328" y="918463"/>
                </a:cubicBezTo>
                <a:cubicBezTo>
                  <a:pt x="2813662" y="960281"/>
                  <a:pt x="2665319" y="898235"/>
                  <a:pt x="2417416" y="918463"/>
                </a:cubicBezTo>
                <a:cubicBezTo>
                  <a:pt x="2169513" y="938691"/>
                  <a:pt x="2004055" y="867729"/>
                  <a:pt x="1872829" y="918463"/>
                </a:cubicBezTo>
                <a:cubicBezTo>
                  <a:pt x="1741603" y="969197"/>
                  <a:pt x="1454586" y="866714"/>
                  <a:pt x="1242254" y="918463"/>
                </a:cubicBezTo>
                <a:cubicBezTo>
                  <a:pt x="1029922" y="970212"/>
                  <a:pt x="944273" y="887332"/>
                  <a:pt x="697667" y="918463"/>
                </a:cubicBezTo>
                <a:cubicBezTo>
                  <a:pt x="451061" y="949594"/>
                  <a:pt x="353722" y="893527"/>
                  <a:pt x="153080" y="918463"/>
                </a:cubicBezTo>
                <a:cubicBezTo>
                  <a:pt x="67585" y="899062"/>
                  <a:pt x="-352" y="857986"/>
                  <a:pt x="0" y="765383"/>
                </a:cubicBezTo>
                <a:cubicBezTo>
                  <a:pt x="-25362" y="650517"/>
                  <a:pt x="34076" y="593677"/>
                  <a:pt x="0" y="453108"/>
                </a:cubicBezTo>
                <a:cubicBezTo>
                  <a:pt x="-34076" y="312539"/>
                  <a:pt x="22931" y="222876"/>
                  <a:pt x="0" y="153080"/>
                </a:cubicBezTo>
                <a:close/>
              </a:path>
              <a:path w="3172408" h="918463" stroke="0" extrusionOk="0">
                <a:moveTo>
                  <a:pt x="0" y="153080"/>
                </a:moveTo>
                <a:cubicBezTo>
                  <a:pt x="1335" y="52655"/>
                  <a:pt x="82284" y="-400"/>
                  <a:pt x="153080" y="0"/>
                </a:cubicBezTo>
                <a:cubicBezTo>
                  <a:pt x="293208" y="-53848"/>
                  <a:pt x="413841" y="25196"/>
                  <a:pt x="640342" y="0"/>
                </a:cubicBezTo>
                <a:cubicBezTo>
                  <a:pt x="866843" y="-25196"/>
                  <a:pt x="949096" y="20265"/>
                  <a:pt x="1156267" y="0"/>
                </a:cubicBezTo>
                <a:cubicBezTo>
                  <a:pt x="1363438" y="-20265"/>
                  <a:pt x="1483350" y="23398"/>
                  <a:pt x="1729516" y="0"/>
                </a:cubicBezTo>
                <a:cubicBezTo>
                  <a:pt x="1975682" y="-23398"/>
                  <a:pt x="2161072" y="43454"/>
                  <a:pt x="2331428" y="0"/>
                </a:cubicBezTo>
                <a:cubicBezTo>
                  <a:pt x="2501784" y="-43454"/>
                  <a:pt x="2696975" y="68117"/>
                  <a:pt x="3019328" y="0"/>
                </a:cubicBezTo>
                <a:cubicBezTo>
                  <a:pt x="3107574" y="1358"/>
                  <a:pt x="3160626" y="67180"/>
                  <a:pt x="3172408" y="153080"/>
                </a:cubicBezTo>
                <a:cubicBezTo>
                  <a:pt x="3175395" y="296627"/>
                  <a:pt x="3170398" y="310976"/>
                  <a:pt x="3172408" y="440862"/>
                </a:cubicBezTo>
                <a:cubicBezTo>
                  <a:pt x="3174418" y="570748"/>
                  <a:pt x="3163239" y="671490"/>
                  <a:pt x="3172408" y="765383"/>
                </a:cubicBezTo>
                <a:cubicBezTo>
                  <a:pt x="3171363" y="847123"/>
                  <a:pt x="3105776" y="933728"/>
                  <a:pt x="3019328" y="918463"/>
                </a:cubicBezTo>
                <a:cubicBezTo>
                  <a:pt x="2869815" y="984099"/>
                  <a:pt x="2693851" y="915858"/>
                  <a:pt x="2446078" y="918463"/>
                </a:cubicBezTo>
                <a:cubicBezTo>
                  <a:pt x="2198305" y="921068"/>
                  <a:pt x="2059167" y="910328"/>
                  <a:pt x="1815504" y="918463"/>
                </a:cubicBezTo>
                <a:cubicBezTo>
                  <a:pt x="1571841" y="926598"/>
                  <a:pt x="1510850" y="872335"/>
                  <a:pt x="1299579" y="918463"/>
                </a:cubicBezTo>
                <a:cubicBezTo>
                  <a:pt x="1088308" y="964591"/>
                  <a:pt x="930979" y="861772"/>
                  <a:pt x="812317" y="918463"/>
                </a:cubicBezTo>
                <a:cubicBezTo>
                  <a:pt x="693655" y="975154"/>
                  <a:pt x="427867" y="847333"/>
                  <a:pt x="153080" y="918463"/>
                </a:cubicBezTo>
                <a:cubicBezTo>
                  <a:pt x="74856" y="919361"/>
                  <a:pt x="-17876" y="843023"/>
                  <a:pt x="0" y="765383"/>
                </a:cubicBezTo>
                <a:cubicBezTo>
                  <a:pt x="-24220" y="617359"/>
                  <a:pt x="32421" y="521081"/>
                  <a:pt x="0" y="459232"/>
                </a:cubicBezTo>
                <a:cubicBezTo>
                  <a:pt x="-32421" y="397383"/>
                  <a:pt x="21621" y="218287"/>
                  <a:pt x="0" y="15308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313644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>
                <a:solidFill>
                  <a:schemeClr val="tx1"/>
                </a:solidFill>
                <a:latin typeface="Cabin Sketch" panose="020B0503050202020004" pitchFamily="34" charset="0"/>
              </a:rPr>
              <a:t>Intentar de nuevo</a:t>
            </a:r>
          </a:p>
        </p:txBody>
      </p:sp>
    </p:spTree>
    <p:extLst>
      <p:ext uri="{BB962C8B-B14F-4D97-AF65-F5344CB8AC3E}">
        <p14:creationId xmlns:p14="http://schemas.microsoft.com/office/powerpoint/2010/main" val="23601248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rush"/>
        <p:sndAc>
          <p:stSnd>
            <p:snd r:embed="rId2" name="SONIDO FALLO.wav"/>
          </p:stSnd>
        </p:sndAc>
      </p:transition>
    </mc:Choice>
    <mc:Fallback xmlns="">
      <p:transition spd="slow" advClick="0">
        <p:fade/>
        <p:sndAc>
          <p:stSnd>
            <p:snd r:embed="rId3" name="SONIDO FALLO.wav"/>
          </p:stSnd>
        </p:sndAc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0683DF-96B6-4E35-A49D-CF6A66AAF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7200" b="1" dirty="0">
                <a:latin typeface="Cabin Sketch" panose="020B0503050202020004" pitchFamily="34" charset="0"/>
              </a:rPr>
              <a:t>18. ¿Aquí va la pregunta?</a:t>
            </a:r>
          </a:p>
        </p:txBody>
      </p:sp>
      <p:sp>
        <p:nvSpPr>
          <p:cNvPr id="4" name="A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0FA14AD-33CF-46A2-9ED2-EA0E5E15CE7B}"/>
              </a:ext>
            </a:extLst>
          </p:cNvPr>
          <p:cNvSpPr/>
          <p:nvPr/>
        </p:nvSpPr>
        <p:spPr>
          <a:xfrm>
            <a:off x="4170783" y="2969768"/>
            <a:ext cx="4609323" cy="918463"/>
          </a:xfrm>
          <a:custGeom>
            <a:avLst/>
            <a:gdLst>
              <a:gd name="connsiteX0" fmla="*/ 0 w 4609323"/>
              <a:gd name="connsiteY0" fmla="*/ 153080 h 918463"/>
              <a:gd name="connsiteX1" fmla="*/ 153080 w 4609323"/>
              <a:gd name="connsiteY1" fmla="*/ 0 h 918463"/>
              <a:gd name="connsiteX2" fmla="*/ 777039 w 4609323"/>
              <a:gd name="connsiteY2" fmla="*/ 0 h 918463"/>
              <a:gd name="connsiteX3" fmla="*/ 1271902 w 4609323"/>
              <a:gd name="connsiteY3" fmla="*/ 0 h 918463"/>
              <a:gd name="connsiteX4" fmla="*/ 1723734 w 4609323"/>
              <a:gd name="connsiteY4" fmla="*/ 0 h 918463"/>
              <a:gd name="connsiteX5" fmla="*/ 2132535 w 4609323"/>
              <a:gd name="connsiteY5" fmla="*/ 0 h 918463"/>
              <a:gd name="connsiteX6" fmla="*/ 2756494 w 4609323"/>
              <a:gd name="connsiteY6" fmla="*/ 0 h 918463"/>
              <a:gd name="connsiteX7" fmla="*/ 3251357 w 4609323"/>
              <a:gd name="connsiteY7" fmla="*/ 0 h 918463"/>
              <a:gd name="connsiteX8" fmla="*/ 3746221 w 4609323"/>
              <a:gd name="connsiteY8" fmla="*/ 0 h 918463"/>
              <a:gd name="connsiteX9" fmla="*/ 4456243 w 4609323"/>
              <a:gd name="connsiteY9" fmla="*/ 0 h 918463"/>
              <a:gd name="connsiteX10" fmla="*/ 4609323 w 4609323"/>
              <a:gd name="connsiteY10" fmla="*/ 153080 h 918463"/>
              <a:gd name="connsiteX11" fmla="*/ 4609323 w 4609323"/>
              <a:gd name="connsiteY11" fmla="*/ 453108 h 918463"/>
              <a:gd name="connsiteX12" fmla="*/ 4609323 w 4609323"/>
              <a:gd name="connsiteY12" fmla="*/ 765383 h 918463"/>
              <a:gd name="connsiteX13" fmla="*/ 4456243 w 4609323"/>
              <a:gd name="connsiteY13" fmla="*/ 918463 h 918463"/>
              <a:gd name="connsiteX14" fmla="*/ 4047443 w 4609323"/>
              <a:gd name="connsiteY14" fmla="*/ 918463 h 918463"/>
              <a:gd name="connsiteX15" fmla="*/ 3466516 w 4609323"/>
              <a:gd name="connsiteY15" fmla="*/ 918463 h 918463"/>
              <a:gd name="connsiteX16" fmla="*/ 2842557 w 4609323"/>
              <a:gd name="connsiteY16" fmla="*/ 918463 h 918463"/>
              <a:gd name="connsiteX17" fmla="*/ 2433756 w 4609323"/>
              <a:gd name="connsiteY17" fmla="*/ 918463 h 918463"/>
              <a:gd name="connsiteX18" fmla="*/ 2024956 w 4609323"/>
              <a:gd name="connsiteY18" fmla="*/ 918463 h 918463"/>
              <a:gd name="connsiteX19" fmla="*/ 1444029 w 4609323"/>
              <a:gd name="connsiteY19" fmla="*/ 918463 h 918463"/>
              <a:gd name="connsiteX20" fmla="*/ 949165 w 4609323"/>
              <a:gd name="connsiteY20" fmla="*/ 918463 h 918463"/>
              <a:gd name="connsiteX21" fmla="*/ 153080 w 4609323"/>
              <a:gd name="connsiteY21" fmla="*/ 918463 h 918463"/>
              <a:gd name="connsiteX22" fmla="*/ 0 w 4609323"/>
              <a:gd name="connsiteY22" fmla="*/ 765383 h 918463"/>
              <a:gd name="connsiteX23" fmla="*/ 0 w 4609323"/>
              <a:gd name="connsiteY23" fmla="*/ 471478 h 918463"/>
              <a:gd name="connsiteX24" fmla="*/ 0 w 4609323"/>
              <a:gd name="connsiteY24" fmla="*/ 153080 h 91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609323" h="918463" fill="none" extrusionOk="0">
                <a:moveTo>
                  <a:pt x="0" y="153080"/>
                </a:moveTo>
                <a:cubicBezTo>
                  <a:pt x="8892" y="77166"/>
                  <a:pt x="67053" y="-5614"/>
                  <a:pt x="153080" y="0"/>
                </a:cubicBezTo>
                <a:cubicBezTo>
                  <a:pt x="409295" y="-1973"/>
                  <a:pt x="551171" y="12310"/>
                  <a:pt x="777039" y="0"/>
                </a:cubicBezTo>
                <a:cubicBezTo>
                  <a:pt x="1002907" y="-12310"/>
                  <a:pt x="1046741" y="54195"/>
                  <a:pt x="1271902" y="0"/>
                </a:cubicBezTo>
                <a:cubicBezTo>
                  <a:pt x="1497063" y="-54195"/>
                  <a:pt x="1528790" y="27689"/>
                  <a:pt x="1723734" y="0"/>
                </a:cubicBezTo>
                <a:cubicBezTo>
                  <a:pt x="1918678" y="-27689"/>
                  <a:pt x="1935913" y="47415"/>
                  <a:pt x="2132535" y="0"/>
                </a:cubicBezTo>
                <a:cubicBezTo>
                  <a:pt x="2329157" y="-47415"/>
                  <a:pt x="2548503" y="42857"/>
                  <a:pt x="2756494" y="0"/>
                </a:cubicBezTo>
                <a:cubicBezTo>
                  <a:pt x="2964485" y="-42857"/>
                  <a:pt x="3136894" y="25167"/>
                  <a:pt x="3251357" y="0"/>
                </a:cubicBezTo>
                <a:cubicBezTo>
                  <a:pt x="3365820" y="-25167"/>
                  <a:pt x="3543048" y="21232"/>
                  <a:pt x="3746221" y="0"/>
                </a:cubicBezTo>
                <a:cubicBezTo>
                  <a:pt x="3949394" y="-21232"/>
                  <a:pt x="4165502" y="37644"/>
                  <a:pt x="4456243" y="0"/>
                </a:cubicBezTo>
                <a:cubicBezTo>
                  <a:pt x="4529092" y="3946"/>
                  <a:pt x="4623886" y="69945"/>
                  <a:pt x="4609323" y="153080"/>
                </a:cubicBezTo>
                <a:cubicBezTo>
                  <a:pt x="4631000" y="260169"/>
                  <a:pt x="4599370" y="314806"/>
                  <a:pt x="4609323" y="453108"/>
                </a:cubicBezTo>
                <a:cubicBezTo>
                  <a:pt x="4619276" y="591410"/>
                  <a:pt x="4606551" y="623164"/>
                  <a:pt x="4609323" y="765383"/>
                </a:cubicBezTo>
                <a:cubicBezTo>
                  <a:pt x="4612234" y="852445"/>
                  <a:pt x="4555331" y="906140"/>
                  <a:pt x="4456243" y="918463"/>
                </a:cubicBezTo>
                <a:cubicBezTo>
                  <a:pt x="4294666" y="959731"/>
                  <a:pt x="4155415" y="907391"/>
                  <a:pt x="4047443" y="918463"/>
                </a:cubicBezTo>
                <a:cubicBezTo>
                  <a:pt x="3939471" y="929535"/>
                  <a:pt x="3723870" y="849127"/>
                  <a:pt x="3466516" y="918463"/>
                </a:cubicBezTo>
                <a:cubicBezTo>
                  <a:pt x="3209162" y="987799"/>
                  <a:pt x="3089700" y="884694"/>
                  <a:pt x="2842557" y="918463"/>
                </a:cubicBezTo>
                <a:cubicBezTo>
                  <a:pt x="2595414" y="952232"/>
                  <a:pt x="2616169" y="882835"/>
                  <a:pt x="2433756" y="918463"/>
                </a:cubicBezTo>
                <a:cubicBezTo>
                  <a:pt x="2251343" y="954091"/>
                  <a:pt x="2211155" y="897529"/>
                  <a:pt x="2024956" y="918463"/>
                </a:cubicBezTo>
                <a:cubicBezTo>
                  <a:pt x="1838757" y="939397"/>
                  <a:pt x="1652143" y="866766"/>
                  <a:pt x="1444029" y="918463"/>
                </a:cubicBezTo>
                <a:cubicBezTo>
                  <a:pt x="1235915" y="970160"/>
                  <a:pt x="1180245" y="879019"/>
                  <a:pt x="949165" y="918463"/>
                </a:cubicBezTo>
                <a:cubicBezTo>
                  <a:pt x="718085" y="957907"/>
                  <a:pt x="453183" y="883317"/>
                  <a:pt x="153080" y="918463"/>
                </a:cubicBezTo>
                <a:cubicBezTo>
                  <a:pt x="57482" y="921903"/>
                  <a:pt x="10773" y="863840"/>
                  <a:pt x="0" y="765383"/>
                </a:cubicBezTo>
                <a:cubicBezTo>
                  <a:pt x="-4175" y="621237"/>
                  <a:pt x="21119" y="534606"/>
                  <a:pt x="0" y="471478"/>
                </a:cubicBezTo>
                <a:cubicBezTo>
                  <a:pt x="-21119" y="408351"/>
                  <a:pt x="21546" y="255905"/>
                  <a:pt x="0" y="153080"/>
                </a:cubicBezTo>
                <a:close/>
              </a:path>
              <a:path w="4609323" h="918463" stroke="0" extrusionOk="0">
                <a:moveTo>
                  <a:pt x="0" y="153080"/>
                </a:moveTo>
                <a:cubicBezTo>
                  <a:pt x="1335" y="52655"/>
                  <a:pt x="82284" y="-400"/>
                  <a:pt x="153080" y="0"/>
                </a:cubicBezTo>
                <a:cubicBezTo>
                  <a:pt x="285588" y="-25026"/>
                  <a:pt x="406185" y="8818"/>
                  <a:pt x="561880" y="0"/>
                </a:cubicBezTo>
                <a:cubicBezTo>
                  <a:pt x="717575" y="-8818"/>
                  <a:pt x="875937" y="8599"/>
                  <a:pt x="1013713" y="0"/>
                </a:cubicBezTo>
                <a:cubicBezTo>
                  <a:pt x="1151489" y="-8599"/>
                  <a:pt x="1426842" y="11398"/>
                  <a:pt x="1551608" y="0"/>
                </a:cubicBezTo>
                <a:cubicBezTo>
                  <a:pt x="1676374" y="-11398"/>
                  <a:pt x="2009367" y="21259"/>
                  <a:pt x="2132535" y="0"/>
                </a:cubicBezTo>
                <a:cubicBezTo>
                  <a:pt x="2255703" y="-21259"/>
                  <a:pt x="2437024" y="26456"/>
                  <a:pt x="2627399" y="0"/>
                </a:cubicBezTo>
                <a:cubicBezTo>
                  <a:pt x="2817774" y="-26456"/>
                  <a:pt x="3112018" y="28848"/>
                  <a:pt x="3251357" y="0"/>
                </a:cubicBezTo>
                <a:cubicBezTo>
                  <a:pt x="3390696" y="-28848"/>
                  <a:pt x="3614285" y="58324"/>
                  <a:pt x="3789253" y="0"/>
                </a:cubicBezTo>
                <a:cubicBezTo>
                  <a:pt x="3964221" y="-58324"/>
                  <a:pt x="4142205" y="10910"/>
                  <a:pt x="4456243" y="0"/>
                </a:cubicBezTo>
                <a:cubicBezTo>
                  <a:pt x="4534854" y="3307"/>
                  <a:pt x="4592105" y="57089"/>
                  <a:pt x="4609323" y="153080"/>
                </a:cubicBezTo>
                <a:cubicBezTo>
                  <a:pt x="4626738" y="258140"/>
                  <a:pt x="4596761" y="405075"/>
                  <a:pt x="4609323" y="471478"/>
                </a:cubicBezTo>
                <a:cubicBezTo>
                  <a:pt x="4621885" y="537881"/>
                  <a:pt x="4580347" y="628787"/>
                  <a:pt x="4609323" y="765383"/>
                </a:cubicBezTo>
                <a:cubicBezTo>
                  <a:pt x="4605594" y="858992"/>
                  <a:pt x="4547699" y="895251"/>
                  <a:pt x="4456243" y="918463"/>
                </a:cubicBezTo>
                <a:cubicBezTo>
                  <a:pt x="4349646" y="955882"/>
                  <a:pt x="4199397" y="900041"/>
                  <a:pt x="3961379" y="918463"/>
                </a:cubicBezTo>
                <a:cubicBezTo>
                  <a:pt x="3723361" y="936885"/>
                  <a:pt x="3650923" y="875732"/>
                  <a:pt x="3466516" y="918463"/>
                </a:cubicBezTo>
                <a:cubicBezTo>
                  <a:pt x="3282109" y="961194"/>
                  <a:pt x="3185488" y="889961"/>
                  <a:pt x="2971652" y="918463"/>
                </a:cubicBezTo>
                <a:cubicBezTo>
                  <a:pt x="2757816" y="946965"/>
                  <a:pt x="2709386" y="901224"/>
                  <a:pt x="2476788" y="918463"/>
                </a:cubicBezTo>
                <a:cubicBezTo>
                  <a:pt x="2244190" y="935702"/>
                  <a:pt x="2132786" y="914465"/>
                  <a:pt x="1981924" y="918463"/>
                </a:cubicBezTo>
                <a:cubicBezTo>
                  <a:pt x="1831062" y="922461"/>
                  <a:pt x="1617033" y="860756"/>
                  <a:pt x="1400997" y="918463"/>
                </a:cubicBezTo>
                <a:cubicBezTo>
                  <a:pt x="1184961" y="976170"/>
                  <a:pt x="1138414" y="876444"/>
                  <a:pt x="992197" y="918463"/>
                </a:cubicBezTo>
                <a:cubicBezTo>
                  <a:pt x="845980" y="960482"/>
                  <a:pt x="346586" y="827598"/>
                  <a:pt x="153080" y="918463"/>
                </a:cubicBezTo>
                <a:cubicBezTo>
                  <a:pt x="61105" y="917844"/>
                  <a:pt x="-11900" y="859733"/>
                  <a:pt x="0" y="765383"/>
                </a:cubicBezTo>
                <a:cubicBezTo>
                  <a:pt x="-3123" y="642921"/>
                  <a:pt x="7490" y="569594"/>
                  <a:pt x="0" y="446985"/>
                </a:cubicBezTo>
                <a:cubicBezTo>
                  <a:pt x="-7490" y="324376"/>
                  <a:pt x="14303" y="299897"/>
                  <a:pt x="0" y="15308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313644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dirty="0">
                <a:solidFill>
                  <a:schemeClr val="tx1"/>
                </a:solidFill>
                <a:latin typeface="Cabin Sketch" panose="020B0503050202020004" pitchFamily="34" charset="0"/>
              </a:rPr>
              <a:t>Incorrecta</a:t>
            </a:r>
          </a:p>
        </p:txBody>
      </p:sp>
      <p:sp>
        <p:nvSpPr>
          <p:cNvPr id="5" name="B">
            <a:hlinkClick r:id="rId3" action="ppaction://hlinksldjump"/>
            <a:extLst>
              <a:ext uri="{FF2B5EF4-FFF2-40B4-BE49-F238E27FC236}">
                <a16:creationId xmlns:a16="http://schemas.microsoft.com/office/drawing/2014/main" id="{B9564877-B313-44FB-95D5-D8159BEB49E5}"/>
              </a:ext>
            </a:extLst>
          </p:cNvPr>
          <p:cNvSpPr/>
          <p:nvPr/>
        </p:nvSpPr>
        <p:spPr>
          <a:xfrm>
            <a:off x="4170783" y="1786629"/>
            <a:ext cx="4609323" cy="918463"/>
          </a:xfrm>
          <a:custGeom>
            <a:avLst/>
            <a:gdLst>
              <a:gd name="connsiteX0" fmla="*/ 0 w 4609323"/>
              <a:gd name="connsiteY0" fmla="*/ 153080 h 918463"/>
              <a:gd name="connsiteX1" fmla="*/ 153080 w 4609323"/>
              <a:gd name="connsiteY1" fmla="*/ 0 h 918463"/>
              <a:gd name="connsiteX2" fmla="*/ 777039 w 4609323"/>
              <a:gd name="connsiteY2" fmla="*/ 0 h 918463"/>
              <a:gd name="connsiteX3" fmla="*/ 1271902 w 4609323"/>
              <a:gd name="connsiteY3" fmla="*/ 0 h 918463"/>
              <a:gd name="connsiteX4" fmla="*/ 1723734 w 4609323"/>
              <a:gd name="connsiteY4" fmla="*/ 0 h 918463"/>
              <a:gd name="connsiteX5" fmla="*/ 2132535 w 4609323"/>
              <a:gd name="connsiteY5" fmla="*/ 0 h 918463"/>
              <a:gd name="connsiteX6" fmla="*/ 2756494 w 4609323"/>
              <a:gd name="connsiteY6" fmla="*/ 0 h 918463"/>
              <a:gd name="connsiteX7" fmla="*/ 3251357 w 4609323"/>
              <a:gd name="connsiteY7" fmla="*/ 0 h 918463"/>
              <a:gd name="connsiteX8" fmla="*/ 3746221 w 4609323"/>
              <a:gd name="connsiteY8" fmla="*/ 0 h 918463"/>
              <a:gd name="connsiteX9" fmla="*/ 4456243 w 4609323"/>
              <a:gd name="connsiteY9" fmla="*/ 0 h 918463"/>
              <a:gd name="connsiteX10" fmla="*/ 4609323 w 4609323"/>
              <a:gd name="connsiteY10" fmla="*/ 153080 h 918463"/>
              <a:gd name="connsiteX11" fmla="*/ 4609323 w 4609323"/>
              <a:gd name="connsiteY11" fmla="*/ 453108 h 918463"/>
              <a:gd name="connsiteX12" fmla="*/ 4609323 w 4609323"/>
              <a:gd name="connsiteY12" fmla="*/ 765383 h 918463"/>
              <a:gd name="connsiteX13" fmla="*/ 4456243 w 4609323"/>
              <a:gd name="connsiteY13" fmla="*/ 918463 h 918463"/>
              <a:gd name="connsiteX14" fmla="*/ 4047443 w 4609323"/>
              <a:gd name="connsiteY14" fmla="*/ 918463 h 918463"/>
              <a:gd name="connsiteX15" fmla="*/ 3466516 w 4609323"/>
              <a:gd name="connsiteY15" fmla="*/ 918463 h 918463"/>
              <a:gd name="connsiteX16" fmla="*/ 2842557 w 4609323"/>
              <a:gd name="connsiteY16" fmla="*/ 918463 h 918463"/>
              <a:gd name="connsiteX17" fmla="*/ 2433756 w 4609323"/>
              <a:gd name="connsiteY17" fmla="*/ 918463 h 918463"/>
              <a:gd name="connsiteX18" fmla="*/ 2024956 w 4609323"/>
              <a:gd name="connsiteY18" fmla="*/ 918463 h 918463"/>
              <a:gd name="connsiteX19" fmla="*/ 1444029 w 4609323"/>
              <a:gd name="connsiteY19" fmla="*/ 918463 h 918463"/>
              <a:gd name="connsiteX20" fmla="*/ 949165 w 4609323"/>
              <a:gd name="connsiteY20" fmla="*/ 918463 h 918463"/>
              <a:gd name="connsiteX21" fmla="*/ 153080 w 4609323"/>
              <a:gd name="connsiteY21" fmla="*/ 918463 h 918463"/>
              <a:gd name="connsiteX22" fmla="*/ 0 w 4609323"/>
              <a:gd name="connsiteY22" fmla="*/ 765383 h 918463"/>
              <a:gd name="connsiteX23" fmla="*/ 0 w 4609323"/>
              <a:gd name="connsiteY23" fmla="*/ 471478 h 918463"/>
              <a:gd name="connsiteX24" fmla="*/ 0 w 4609323"/>
              <a:gd name="connsiteY24" fmla="*/ 153080 h 91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609323" h="918463" fill="none" extrusionOk="0">
                <a:moveTo>
                  <a:pt x="0" y="153080"/>
                </a:moveTo>
                <a:cubicBezTo>
                  <a:pt x="8892" y="77166"/>
                  <a:pt x="67053" y="-5614"/>
                  <a:pt x="153080" y="0"/>
                </a:cubicBezTo>
                <a:cubicBezTo>
                  <a:pt x="409295" y="-1973"/>
                  <a:pt x="551171" y="12310"/>
                  <a:pt x="777039" y="0"/>
                </a:cubicBezTo>
                <a:cubicBezTo>
                  <a:pt x="1002907" y="-12310"/>
                  <a:pt x="1046741" y="54195"/>
                  <a:pt x="1271902" y="0"/>
                </a:cubicBezTo>
                <a:cubicBezTo>
                  <a:pt x="1497063" y="-54195"/>
                  <a:pt x="1528790" y="27689"/>
                  <a:pt x="1723734" y="0"/>
                </a:cubicBezTo>
                <a:cubicBezTo>
                  <a:pt x="1918678" y="-27689"/>
                  <a:pt x="1935913" y="47415"/>
                  <a:pt x="2132535" y="0"/>
                </a:cubicBezTo>
                <a:cubicBezTo>
                  <a:pt x="2329157" y="-47415"/>
                  <a:pt x="2548503" y="42857"/>
                  <a:pt x="2756494" y="0"/>
                </a:cubicBezTo>
                <a:cubicBezTo>
                  <a:pt x="2964485" y="-42857"/>
                  <a:pt x="3136894" y="25167"/>
                  <a:pt x="3251357" y="0"/>
                </a:cubicBezTo>
                <a:cubicBezTo>
                  <a:pt x="3365820" y="-25167"/>
                  <a:pt x="3543048" y="21232"/>
                  <a:pt x="3746221" y="0"/>
                </a:cubicBezTo>
                <a:cubicBezTo>
                  <a:pt x="3949394" y="-21232"/>
                  <a:pt x="4165502" y="37644"/>
                  <a:pt x="4456243" y="0"/>
                </a:cubicBezTo>
                <a:cubicBezTo>
                  <a:pt x="4529092" y="3946"/>
                  <a:pt x="4623886" y="69945"/>
                  <a:pt x="4609323" y="153080"/>
                </a:cubicBezTo>
                <a:cubicBezTo>
                  <a:pt x="4631000" y="260169"/>
                  <a:pt x="4599370" y="314806"/>
                  <a:pt x="4609323" y="453108"/>
                </a:cubicBezTo>
                <a:cubicBezTo>
                  <a:pt x="4619276" y="591410"/>
                  <a:pt x="4606551" y="623164"/>
                  <a:pt x="4609323" y="765383"/>
                </a:cubicBezTo>
                <a:cubicBezTo>
                  <a:pt x="4612234" y="852445"/>
                  <a:pt x="4555331" y="906140"/>
                  <a:pt x="4456243" y="918463"/>
                </a:cubicBezTo>
                <a:cubicBezTo>
                  <a:pt x="4294666" y="959731"/>
                  <a:pt x="4155415" y="907391"/>
                  <a:pt x="4047443" y="918463"/>
                </a:cubicBezTo>
                <a:cubicBezTo>
                  <a:pt x="3939471" y="929535"/>
                  <a:pt x="3723870" y="849127"/>
                  <a:pt x="3466516" y="918463"/>
                </a:cubicBezTo>
                <a:cubicBezTo>
                  <a:pt x="3209162" y="987799"/>
                  <a:pt x="3089700" y="884694"/>
                  <a:pt x="2842557" y="918463"/>
                </a:cubicBezTo>
                <a:cubicBezTo>
                  <a:pt x="2595414" y="952232"/>
                  <a:pt x="2616169" y="882835"/>
                  <a:pt x="2433756" y="918463"/>
                </a:cubicBezTo>
                <a:cubicBezTo>
                  <a:pt x="2251343" y="954091"/>
                  <a:pt x="2211155" y="897529"/>
                  <a:pt x="2024956" y="918463"/>
                </a:cubicBezTo>
                <a:cubicBezTo>
                  <a:pt x="1838757" y="939397"/>
                  <a:pt x="1652143" y="866766"/>
                  <a:pt x="1444029" y="918463"/>
                </a:cubicBezTo>
                <a:cubicBezTo>
                  <a:pt x="1235915" y="970160"/>
                  <a:pt x="1180245" y="879019"/>
                  <a:pt x="949165" y="918463"/>
                </a:cubicBezTo>
                <a:cubicBezTo>
                  <a:pt x="718085" y="957907"/>
                  <a:pt x="453183" y="883317"/>
                  <a:pt x="153080" y="918463"/>
                </a:cubicBezTo>
                <a:cubicBezTo>
                  <a:pt x="57482" y="921903"/>
                  <a:pt x="10773" y="863840"/>
                  <a:pt x="0" y="765383"/>
                </a:cubicBezTo>
                <a:cubicBezTo>
                  <a:pt x="-4175" y="621237"/>
                  <a:pt x="21119" y="534606"/>
                  <a:pt x="0" y="471478"/>
                </a:cubicBezTo>
                <a:cubicBezTo>
                  <a:pt x="-21119" y="408351"/>
                  <a:pt x="21546" y="255905"/>
                  <a:pt x="0" y="153080"/>
                </a:cubicBezTo>
                <a:close/>
              </a:path>
              <a:path w="4609323" h="918463" stroke="0" extrusionOk="0">
                <a:moveTo>
                  <a:pt x="0" y="153080"/>
                </a:moveTo>
                <a:cubicBezTo>
                  <a:pt x="1335" y="52655"/>
                  <a:pt x="82284" y="-400"/>
                  <a:pt x="153080" y="0"/>
                </a:cubicBezTo>
                <a:cubicBezTo>
                  <a:pt x="285588" y="-25026"/>
                  <a:pt x="406185" y="8818"/>
                  <a:pt x="561880" y="0"/>
                </a:cubicBezTo>
                <a:cubicBezTo>
                  <a:pt x="717575" y="-8818"/>
                  <a:pt x="875937" y="8599"/>
                  <a:pt x="1013713" y="0"/>
                </a:cubicBezTo>
                <a:cubicBezTo>
                  <a:pt x="1151489" y="-8599"/>
                  <a:pt x="1426842" y="11398"/>
                  <a:pt x="1551608" y="0"/>
                </a:cubicBezTo>
                <a:cubicBezTo>
                  <a:pt x="1676374" y="-11398"/>
                  <a:pt x="2009367" y="21259"/>
                  <a:pt x="2132535" y="0"/>
                </a:cubicBezTo>
                <a:cubicBezTo>
                  <a:pt x="2255703" y="-21259"/>
                  <a:pt x="2437024" y="26456"/>
                  <a:pt x="2627399" y="0"/>
                </a:cubicBezTo>
                <a:cubicBezTo>
                  <a:pt x="2817774" y="-26456"/>
                  <a:pt x="3112018" y="28848"/>
                  <a:pt x="3251357" y="0"/>
                </a:cubicBezTo>
                <a:cubicBezTo>
                  <a:pt x="3390696" y="-28848"/>
                  <a:pt x="3614285" y="58324"/>
                  <a:pt x="3789253" y="0"/>
                </a:cubicBezTo>
                <a:cubicBezTo>
                  <a:pt x="3964221" y="-58324"/>
                  <a:pt x="4142205" y="10910"/>
                  <a:pt x="4456243" y="0"/>
                </a:cubicBezTo>
                <a:cubicBezTo>
                  <a:pt x="4534854" y="3307"/>
                  <a:pt x="4592105" y="57089"/>
                  <a:pt x="4609323" y="153080"/>
                </a:cubicBezTo>
                <a:cubicBezTo>
                  <a:pt x="4626738" y="258140"/>
                  <a:pt x="4596761" y="405075"/>
                  <a:pt x="4609323" y="471478"/>
                </a:cubicBezTo>
                <a:cubicBezTo>
                  <a:pt x="4621885" y="537881"/>
                  <a:pt x="4580347" y="628787"/>
                  <a:pt x="4609323" y="765383"/>
                </a:cubicBezTo>
                <a:cubicBezTo>
                  <a:pt x="4605594" y="858992"/>
                  <a:pt x="4547699" y="895251"/>
                  <a:pt x="4456243" y="918463"/>
                </a:cubicBezTo>
                <a:cubicBezTo>
                  <a:pt x="4349646" y="955882"/>
                  <a:pt x="4199397" y="900041"/>
                  <a:pt x="3961379" y="918463"/>
                </a:cubicBezTo>
                <a:cubicBezTo>
                  <a:pt x="3723361" y="936885"/>
                  <a:pt x="3650923" y="875732"/>
                  <a:pt x="3466516" y="918463"/>
                </a:cubicBezTo>
                <a:cubicBezTo>
                  <a:pt x="3282109" y="961194"/>
                  <a:pt x="3185488" y="889961"/>
                  <a:pt x="2971652" y="918463"/>
                </a:cubicBezTo>
                <a:cubicBezTo>
                  <a:pt x="2757816" y="946965"/>
                  <a:pt x="2709386" y="901224"/>
                  <a:pt x="2476788" y="918463"/>
                </a:cubicBezTo>
                <a:cubicBezTo>
                  <a:pt x="2244190" y="935702"/>
                  <a:pt x="2132786" y="914465"/>
                  <a:pt x="1981924" y="918463"/>
                </a:cubicBezTo>
                <a:cubicBezTo>
                  <a:pt x="1831062" y="922461"/>
                  <a:pt x="1617033" y="860756"/>
                  <a:pt x="1400997" y="918463"/>
                </a:cubicBezTo>
                <a:cubicBezTo>
                  <a:pt x="1184961" y="976170"/>
                  <a:pt x="1138414" y="876444"/>
                  <a:pt x="992197" y="918463"/>
                </a:cubicBezTo>
                <a:cubicBezTo>
                  <a:pt x="845980" y="960482"/>
                  <a:pt x="346586" y="827598"/>
                  <a:pt x="153080" y="918463"/>
                </a:cubicBezTo>
                <a:cubicBezTo>
                  <a:pt x="61105" y="917844"/>
                  <a:pt x="-11900" y="859733"/>
                  <a:pt x="0" y="765383"/>
                </a:cubicBezTo>
                <a:cubicBezTo>
                  <a:pt x="-3123" y="642921"/>
                  <a:pt x="7490" y="569594"/>
                  <a:pt x="0" y="446985"/>
                </a:cubicBezTo>
                <a:cubicBezTo>
                  <a:pt x="-7490" y="324376"/>
                  <a:pt x="14303" y="299897"/>
                  <a:pt x="0" y="15308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313644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dirty="0">
                <a:solidFill>
                  <a:schemeClr val="tx1"/>
                </a:solidFill>
                <a:latin typeface="Cabin Sketch" panose="020B0503050202020004" pitchFamily="34" charset="0"/>
              </a:rPr>
              <a:t>Correcta</a:t>
            </a:r>
          </a:p>
        </p:txBody>
      </p:sp>
      <p:sp>
        <p:nvSpPr>
          <p:cNvPr id="6" name="C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3A97BCD-2EDD-4CA7-9F81-98169F39341D}"/>
              </a:ext>
            </a:extLst>
          </p:cNvPr>
          <p:cNvSpPr/>
          <p:nvPr/>
        </p:nvSpPr>
        <p:spPr>
          <a:xfrm>
            <a:off x="4170783" y="4056966"/>
            <a:ext cx="4609323" cy="918463"/>
          </a:xfrm>
          <a:custGeom>
            <a:avLst/>
            <a:gdLst>
              <a:gd name="connsiteX0" fmla="*/ 0 w 4609323"/>
              <a:gd name="connsiteY0" fmla="*/ 153080 h 918463"/>
              <a:gd name="connsiteX1" fmla="*/ 153080 w 4609323"/>
              <a:gd name="connsiteY1" fmla="*/ 0 h 918463"/>
              <a:gd name="connsiteX2" fmla="*/ 777039 w 4609323"/>
              <a:gd name="connsiteY2" fmla="*/ 0 h 918463"/>
              <a:gd name="connsiteX3" fmla="*/ 1271902 w 4609323"/>
              <a:gd name="connsiteY3" fmla="*/ 0 h 918463"/>
              <a:gd name="connsiteX4" fmla="*/ 1723734 w 4609323"/>
              <a:gd name="connsiteY4" fmla="*/ 0 h 918463"/>
              <a:gd name="connsiteX5" fmla="*/ 2132535 w 4609323"/>
              <a:gd name="connsiteY5" fmla="*/ 0 h 918463"/>
              <a:gd name="connsiteX6" fmla="*/ 2756494 w 4609323"/>
              <a:gd name="connsiteY6" fmla="*/ 0 h 918463"/>
              <a:gd name="connsiteX7" fmla="*/ 3251357 w 4609323"/>
              <a:gd name="connsiteY7" fmla="*/ 0 h 918463"/>
              <a:gd name="connsiteX8" fmla="*/ 3746221 w 4609323"/>
              <a:gd name="connsiteY8" fmla="*/ 0 h 918463"/>
              <a:gd name="connsiteX9" fmla="*/ 4456243 w 4609323"/>
              <a:gd name="connsiteY9" fmla="*/ 0 h 918463"/>
              <a:gd name="connsiteX10" fmla="*/ 4609323 w 4609323"/>
              <a:gd name="connsiteY10" fmla="*/ 153080 h 918463"/>
              <a:gd name="connsiteX11" fmla="*/ 4609323 w 4609323"/>
              <a:gd name="connsiteY11" fmla="*/ 453108 h 918463"/>
              <a:gd name="connsiteX12" fmla="*/ 4609323 w 4609323"/>
              <a:gd name="connsiteY12" fmla="*/ 765383 h 918463"/>
              <a:gd name="connsiteX13" fmla="*/ 4456243 w 4609323"/>
              <a:gd name="connsiteY13" fmla="*/ 918463 h 918463"/>
              <a:gd name="connsiteX14" fmla="*/ 4047443 w 4609323"/>
              <a:gd name="connsiteY14" fmla="*/ 918463 h 918463"/>
              <a:gd name="connsiteX15" fmla="*/ 3466516 w 4609323"/>
              <a:gd name="connsiteY15" fmla="*/ 918463 h 918463"/>
              <a:gd name="connsiteX16" fmla="*/ 2842557 w 4609323"/>
              <a:gd name="connsiteY16" fmla="*/ 918463 h 918463"/>
              <a:gd name="connsiteX17" fmla="*/ 2433756 w 4609323"/>
              <a:gd name="connsiteY17" fmla="*/ 918463 h 918463"/>
              <a:gd name="connsiteX18" fmla="*/ 2024956 w 4609323"/>
              <a:gd name="connsiteY18" fmla="*/ 918463 h 918463"/>
              <a:gd name="connsiteX19" fmla="*/ 1444029 w 4609323"/>
              <a:gd name="connsiteY19" fmla="*/ 918463 h 918463"/>
              <a:gd name="connsiteX20" fmla="*/ 949165 w 4609323"/>
              <a:gd name="connsiteY20" fmla="*/ 918463 h 918463"/>
              <a:gd name="connsiteX21" fmla="*/ 153080 w 4609323"/>
              <a:gd name="connsiteY21" fmla="*/ 918463 h 918463"/>
              <a:gd name="connsiteX22" fmla="*/ 0 w 4609323"/>
              <a:gd name="connsiteY22" fmla="*/ 765383 h 918463"/>
              <a:gd name="connsiteX23" fmla="*/ 0 w 4609323"/>
              <a:gd name="connsiteY23" fmla="*/ 471478 h 918463"/>
              <a:gd name="connsiteX24" fmla="*/ 0 w 4609323"/>
              <a:gd name="connsiteY24" fmla="*/ 153080 h 91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609323" h="918463" fill="none" extrusionOk="0">
                <a:moveTo>
                  <a:pt x="0" y="153080"/>
                </a:moveTo>
                <a:cubicBezTo>
                  <a:pt x="8892" y="77166"/>
                  <a:pt x="67053" y="-5614"/>
                  <a:pt x="153080" y="0"/>
                </a:cubicBezTo>
                <a:cubicBezTo>
                  <a:pt x="409295" y="-1973"/>
                  <a:pt x="551171" y="12310"/>
                  <a:pt x="777039" y="0"/>
                </a:cubicBezTo>
                <a:cubicBezTo>
                  <a:pt x="1002907" y="-12310"/>
                  <a:pt x="1046741" y="54195"/>
                  <a:pt x="1271902" y="0"/>
                </a:cubicBezTo>
                <a:cubicBezTo>
                  <a:pt x="1497063" y="-54195"/>
                  <a:pt x="1528790" y="27689"/>
                  <a:pt x="1723734" y="0"/>
                </a:cubicBezTo>
                <a:cubicBezTo>
                  <a:pt x="1918678" y="-27689"/>
                  <a:pt x="1935913" y="47415"/>
                  <a:pt x="2132535" y="0"/>
                </a:cubicBezTo>
                <a:cubicBezTo>
                  <a:pt x="2329157" y="-47415"/>
                  <a:pt x="2548503" y="42857"/>
                  <a:pt x="2756494" y="0"/>
                </a:cubicBezTo>
                <a:cubicBezTo>
                  <a:pt x="2964485" y="-42857"/>
                  <a:pt x="3136894" y="25167"/>
                  <a:pt x="3251357" y="0"/>
                </a:cubicBezTo>
                <a:cubicBezTo>
                  <a:pt x="3365820" y="-25167"/>
                  <a:pt x="3543048" y="21232"/>
                  <a:pt x="3746221" y="0"/>
                </a:cubicBezTo>
                <a:cubicBezTo>
                  <a:pt x="3949394" y="-21232"/>
                  <a:pt x="4165502" y="37644"/>
                  <a:pt x="4456243" y="0"/>
                </a:cubicBezTo>
                <a:cubicBezTo>
                  <a:pt x="4529092" y="3946"/>
                  <a:pt x="4623886" y="69945"/>
                  <a:pt x="4609323" y="153080"/>
                </a:cubicBezTo>
                <a:cubicBezTo>
                  <a:pt x="4631000" y="260169"/>
                  <a:pt x="4599370" y="314806"/>
                  <a:pt x="4609323" y="453108"/>
                </a:cubicBezTo>
                <a:cubicBezTo>
                  <a:pt x="4619276" y="591410"/>
                  <a:pt x="4606551" y="623164"/>
                  <a:pt x="4609323" y="765383"/>
                </a:cubicBezTo>
                <a:cubicBezTo>
                  <a:pt x="4612234" y="852445"/>
                  <a:pt x="4555331" y="906140"/>
                  <a:pt x="4456243" y="918463"/>
                </a:cubicBezTo>
                <a:cubicBezTo>
                  <a:pt x="4294666" y="959731"/>
                  <a:pt x="4155415" y="907391"/>
                  <a:pt x="4047443" y="918463"/>
                </a:cubicBezTo>
                <a:cubicBezTo>
                  <a:pt x="3939471" y="929535"/>
                  <a:pt x="3723870" y="849127"/>
                  <a:pt x="3466516" y="918463"/>
                </a:cubicBezTo>
                <a:cubicBezTo>
                  <a:pt x="3209162" y="987799"/>
                  <a:pt x="3089700" y="884694"/>
                  <a:pt x="2842557" y="918463"/>
                </a:cubicBezTo>
                <a:cubicBezTo>
                  <a:pt x="2595414" y="952232"/>
                  <a:pt x="2616169" y="882835"/>
                  <a:pt x="2433756" y="918463"/>
                </a:cubicBezTo>
                <a:cubicBezTo>
                  <a:pt x="2251343" y="954091"/>
                  <a:pt x="2211155" y="897529"/>
                  <a:pt x="2024956" y="918463"/>
                </a:cubicBezTo>
                <a:cubicBezTo>
                  <a:pt x="1838757" y="939397"/>
                  <a:pt x="1652143" y="866766"/>
                  <a:pt x="1444029" y="918463"/>
                </a:cubicBezTo>
                <a:cubicBezTo>
                  <a:pt x="1235915" y="970160"/>
                  <a:pt x="1180245" y="879019"/>
                  <a:pt x="949165" y="918463"/>
                </a:cubicBezTo>
                <a:cubicBezTo>
                  <a:pt x="718085" y="957907"/>
                  <a:pt x="453183" y="883317"/>
                  <a:pt x="153080" y="918463"/>
                </a:cubicBezTo>
                <a:cubicBezTo>
                  <a:pt x="57482" y="921903"/>
                  <a:pt x="10773" y="863840"/>
                  <a:pt x="0" y="765383"/>
                </a:cubicBezTo>
                <a:cubicBezTo>
                  <a:pt x="-4175" y="621237"/>
                  <a:pt x="21119" y="534606"/>
                  <a:pt x="0" y="471478"/>
                </a:cubicBezTo>
                <a:cubicBezTo>
                  <a:pt x="-21119" y="408351"/>
                  <a:pt x="21546" y="255905"/>
                  <a:pt x="0" y="153080"/>
                </a:cubicBezTo>
                <a:close/>
              </a:path>
              <a:path w="4609323" h="918463" stroke="0" extrusionOk="0">
                <a:moveTo>
                  <a:pt x="0" y="153080"/>
                </a:moveTo>
                <a:cubicBezTo>
                  <a:pt x="1335" y="52655"/>
                  <a:pt x="82284" y="-400"/>
                  <a:pt x="153080" y="0"/>
                </a:cubicBezTo>
                <a:cubicBezTo>
                  <a:pt x="285588" y="-25026"/>
                  <a:pt x="406185" y="8818"/>
                  <a:pt x="561880" y="0"/>
                </a:cubicBezTo>
                <a:cubicBezTo>
                  <a:pt x="717575" y="-8818"/>
                  <a:pt x="875937" y="8599"/>
                  <a:pt x="1013713" y="0"/>
                </a:cubicBezTo>
                <a:cubicBezTo>
                  <a:pt x="1151489" y="-8599"/>
                  <a:pt x="1426842" y="11398"/>
                  <a:pt x="1551608" y="0"/>
                </a:cubicBezTo>
                <a:cubicBezTo>
                  <a:pt x="1676374" y="-11398"/>
                  <a:pt x="2009367" y="21259"/>
                  <a:pt x="2132535" y="0"/>
                </a:cubicBezTo>
                <a:cubicBezTo>
                  <a:pt x="2255703" y="-21259"/>
                  <a:pt x="2437024" y="26456"/>
                  <a:pt x="2627399" y="0"/>
                </a:cubicBezTo>
                <a:cubicBezTo>
                  <a:pt x="2817774" y="-26456"/>
                  <a:pt x="3112018" y="28848"/>
                  <a:pt x="3251357" y="0"/>
                </a:cubicBezTo>
                <a:cubicBezTo>
                  <a:pt x="3390696" y="-28848"/>
                  <a:pt x="3614285" y="58324"/>
                  <a:pt x="3789253" y="0"/>
                </a:cubicBezTo>
                <a:cubicBezTo>
                  <a:pt x="3964221" y="-58324"/>
                  <a:pt x="4142205" y="10910"/>
                  <a:pt x="4456243" y="0"/>
                </a:cubicBezTo>
                <a:cubicBezTo>
                  <a:pt x="4534854" y="3307"/>
                  <a:pt x="4592105" y="57089"/>
                  <a:pt x="4609323" y="153080"/>
                </a:cubicBezTo>
                <a:cubicBezTo>
                  <a:pt x="4626738" y="258140"/>
                  <a:pt x="4596761" y="405075"/>
                  <a:pt x="4609323" y="471478"/>
                </a:cubicBezTo>
                <a:cubicBezTo>
                  <a:pt x="4621885" y="537881"/>
                  <a:pt x="4580347" y="628787"/>
                  <a:pt x="4609323" y="765383"/>
                </a:cubicBezTo>
                <a:cubicBezTo>
                  <a:pt x="4605594" y="858992"/>
                  <a:pt x="4547699" y="895251"/>
                  <a:pt x="4456243" y="918463"/>
                </a:cubicBezTo>
                <a:cubicBezTo>
                  <a:pt x="4349646" y="955882"/>
                  <a:pt x="4199397" y="900041"/>
                  <a:pt x="3961379" y="918463"/>
                </a:cubicBezTo>
                <a:cubicBezTo>
                  <a:pt x="3723361" y="936885"/>
                  <a:pt x="3650923" y="875732"/>
                  <a:pt x="3466516" y="918463"/>
                </a:cubicBezTo>
                <a:cubicBezTo>
                  <a:pt x="3282109" y="961194"/>
                  <a:pt x="3185488" y="889961"/>
                  <a:pt x="2971652" y="918463"/>
                </a:cubicBezTo>
                <a:cubicBezTo>
                  <a:pt x="2757816" y="946965"/>
                  <a:pt x="2709386" y="901224"/>
                  <a:pt x="2476788" y="918463"/>
                </a:cubicBezTo>
                <a:cubicBezTo>
                  <a:pt x="2244190" y="935702"/>
                  <a:pt x="2132786" y="914465"/>
                  <a:pt x="1981924" y="918463"/>
                </a:cubicBezTo>
                <a:cubicBezTo>
                  <a:pt x="1831062" y="922461"/>
                  <a:pt x="1617033" y="860756"/>
                  <a:pt x="1400997" y="918463"/>
                </a:cubicBezTo>
                <a:cubicBezTo>
                  <a:pt x="1184961" y="976170"/>
                  <a:pt x="1138414" y="876444"/>
                  <a:pt x="992197" y="918463"/>
                </a:cubicBezTo>
                <a:cubicBezTo>
                  <a:pt x="845980" y="960482"/>
                  <a:pt x="346586" y="827598"/>
                  <a:pt x="153080" y="918463"/>
                </a:cubicBezTo>
                <a:cubicBezTo>
                  <a:pt x="61105" y="917844"/>
                  <a:pt x="-11900" y="859733"/>
                  <a:pt x="0" y="765383"/>
                </a:cubicBezTo>
                <a:cubicBezTo>
                  <a:pt x="-3123" y="642921"/>
                  <a:pt x="7490" y="569594"/>
                  <a:pt x="0" y="446985"/>
                </a:cubicBezTo>
                <a:cubicBezTo>
                  <a:pt x="-7490" y="324376"/>
                  <a:pt x="14303" y="299897"/>
                  <a:pt x="0" y="15308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313644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dirty="0">
                <a:solidFill>
                  <a:schemeClr val="tx1"/>
                </a:solidFill>
                <a:latin typeface="Cabin Sketch" panose="020B0503050202020004" pitchFamily="34" charset="0"/>
              </a:rPr>
              <a:t>Incorrecta</a:t>
            </a:r>
          </a:p>
        </p:txBody>
      </p:sp>
      <p:sp>
        <p:nvSpPr>
          <p:cNvPr id="7" name="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6AD5F98-F237-4174-B26A-DED8955F7F82}"/>
              </a:ext>
            </a:extLst>
          </p:cNvPr>
          <p:cNvSpPr/>
          <p:nvPr/>
        </p:nvSpPr>
        <p:spPr>
          <a:xfrm>
            <a:off x="4170783" y="5240105"/>
            <a:ext cx="4609323" cy="918463"/>
          </a:xfrm>
          <a:custGeom>
            <a:avLst/>
            <a:gdLst>
              <a:gd name="connsiteX0" fmla="*/ 0 w 4609323"/>
              <a:gd name="connsiteY0" fmla="*/ 153080 h 918463"/>
              <a:gd name="connsiteX1" fmla="*/ 153080 w 4609323"/>
              <a:gd name="connsiteY1" fmla="*/ 0 h 918463"/>
              <a:gd name="connsiteX2" fmla="*/ 777039 w 4609323"/>
              <a:gd name="connsiteY2" fmla="*/ 0 h 918463"/>
              <a:gd name="connsiteX3" fmla="*/ 1271902 w 4609323"/>
              <a:gd name="connsiteY3" fmla="*/ 0 h 918463"/>
              <a:gd name="connsiteX4" fmla="*/ 1723734 w 4609323"/>
              <a:gd name="connsiteY4" fmla="*/ 0 h 918463"/>
              <a:gd name="connsiteX5" fmla="*/ 2132535 w 4609323"/>
              <a:gd name="connsiteY5" fmla="*/ 0 h 918463"/>
              <a:gd name="connsiteX6" fmla="*/ 2756494 w 4609323"/>
              <a:gd name="connsiteY6" fmla="*/ 0 h 918463"/>
              <a:gd name="connsiteX7" fmla="*/ 3251357 w 4609323"/>
              <a:gd name="connsiteY7" fmla="*/ 0 h 918463"/>
              <a:gd name="connsiteX8" fmla="*/ 3746221 w 4609323"/>
              <a:gd name="connsiteY8" fmla="*/ 0 h 918463"/>
              <a:gd name="connsiteX9" fmla="*/ 4456243 w 4609323"/>
              <a:gd name="connsiteY9" fmla="*/ 0 h 918463"/>
              <a:gd name="connsiteX10" fmla="*/ 4609323 w 4609323"/>
              <a:gd name="connsiteY10" fmla="*/ 153080 h 918463"/>
              <a:gd name="connsiteX11" fmla="*/ 4609323 w 4609323"/>
              <a:gd name="connsiteY11" fmla="*/ 453108 h 918463"/>
              <a:gd name="connsiteX12" fmla="*/ 4609323 w 4609323"/>
              <a:gd name="connsiteY12" fmla="*/ 765383 h 918463"/>
              <a:gd name="connsiteX13" fmla="*/ 4456243 w 4609323"/>
              <a:gd name="connsiteY13" fmla="*/ 918463 h 918463"/>
              <a:gd name="connsiteX14" fmla="*/ 4047443 w 4609323"/>
              <a:gd name="connsiteY14" fmla="*/ 918463 h 918463"/>
              <a:gd name="connsiteX15" fmla="*/ 3466516 w 4609323"/>
              <a:gd name="connsiteY15" fmla="*/ 918463 h 918463"/>
              <a:gd name="connsiteX16" fmla="*/ 2842557 w 4609323"/>
              <a:gd name="connsiteY16" fmla="*/ 918463 h 918463"/>
              <a:gd name="connsiteX17" fmla="*/ 2433756 w 4609323"/>
              <a:gd name="connsiteY17" fmla="*/ 918463 h 918463"/>
              <a:gd name="connsiteX18" fmla="*/ 2024956 w 4609323"/>
              <a:gd name="connsiteY18" fmla="*/ 918463 h 918463"/>
              <a:gd name="connsiteX19" fmla="*/ 1444029 w 4609323"/>
              <a:gd name="connsiteY19" fmla="*/ 918463 h 918463"/>
              <a:gd name="connsiteX20" fmla="*/ 949165 w 4609323"/>
              <a:gd name="connsiteY20" fmla="*/ 918463 h 918463"/>
              <a:gd name="connsiteX21" fmla="*/ 153080 w 4609323"/>
              <a:gd name="connsiteY21" fmla="*/ 918463 h 918463"/>
              <a:gd name="connsiteX22" fmla="*/ 0 w 4609323"/>
              <a:gd name="connsiteY22" fmla="*/ 765383 h 918463"/>
              <a:gd name="connsiteX23" fmla="*/ 0 w 4609323"/>
              <a:gd name="connsiteY23" fmla="*/ 471478 h 918463"/>
              <a:gd name="connsiteX24" fmla="*/ 0 w 4609323"/>
              <a:gd name="connsiteY24" fmla="*/ 153080 h 91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609323" h="918463" fill="none" extrusionOk="0">
                <a:moveTo>
                  <a:pt x="0" y="153080"/>
                </a:moveTo>
                <a:cubicBezTo>
                  <a:pt x="8892" y="77166"/>
                  <a:pt x="67053" y="-5614"/>
                  <a:pt x="153080" y="0"/>
                </a:cubicBezTo>
                <a:cubicBezTo>
                  <a:pt x="409295" y="-1973"/>
                  <a:pt x="551171" y="12310"/>
                  <a:pt x="777039" y="0"/>
                </a:cubicBezTo>
                <a:cubicBezTo>
                  <a:pt x="1002907" y="-12310"/>
                  <a:pt x="1046741" y="54195"/>
                  <a:pt x="1271902" y="0"/>
                </a:cubicBezTo>
                <a:cubicBezTo>
                  <a:pt x="1497063" y="-54195"/>
                  <a:pt x="1528790" y="27689"/>
                  <a:pt x="1723734" y="0"/>
                </a:cubicBezTo>
                <a:cubicBezTo>
                  <a:pt x="1918678" y="-27689"/>
                  <a:pt x="1935913" y="47415"/>
                  <a:pt x="2132535" y="0"/>
                </a:cubicBezTo>
                <a:cubicBezTo>
                  <a:pt x="2329157" y="-47415"/>
                  <a:pt x="2548503" y="42857"/>
                  <a:pt x="2756494" y="0"/>
                </a:cubicBezTo>
                <a:cubicBezTo>
                  <a:pt x="2964485" y="-42857"/>
                  <a:pt x="3136894" y="25167"/>
                  <a:pt x="3251357" y="0"/>
                </a:cubicBezTo>
                <a:cubicBezTo>
                  <a:pt x="3365820" y="-25167"/>
                  <a:pt x="3543048" y="21232"/>
                  <a:pt x="3746221" y="0"/>
                </a:cubicBezTo>
                <a:cubicBezTo>
                  <a:pt x="3949394" y="-21232"/>
                  <a:pt x="4165502" y="37644"/>
                  <a:pt x="4456243" y="0"/>
                </a:cubicBezTo>
                <a:cubicBezTo>
                  <a:pt x="4529092" y="3946"/>
                  <a:pt x="4623886" y="69945"/>
                  <a:pt x="4609323" y="153080"/>
                </a:cubicBezTo>
                <a:cubicBezTo>
                  <a:pt x="4631000" y="260169"/>
                  <a:pt x="4599370" y="314806"/>
                  <a:pt x="4609323" y="453108"/>
                </a:cubicBezTo>
                <a:cubicBezTo>
                  <a:pt x="4619276" y="591410"/>
                  <a:pt x="4606551" y="623164"/>
                  <a:pt x="4609323" y="765383"/>
                </a:cubicBezTo>
                <a:cubicBezTo>
                  <a:pt x="4612234" y="852445"/>
                  <a:pt x="4555331" y="906140"/>
                  <a:pt x="4456243" y="918463"/>
                </a:cubicBezTo>
                <a:cubicBezTo>
                  <a:pt x="4294666" y="959731"/>
                  <a:pt x="4155415" y="907391"/>
                  <a:pt x="4047443" y="918463"/>
                </a:cubicBezTo>
                <a:cubicBezTo>
                  <a:pt x="3939471" y="929535"/>
                  <a:pt x="3723870" y="849127"/>
                  <a:pt x="3466516" y="918463"/>
                </a:cubicBezTo>
                <a:cubicBezTo>
                  <a:pt x="3209162" y="987799"/>
                  <a:pt x="3089700" y="884694"/>
                  <a:pt x="2842557" y="918463"/>
                </a:cubicBezTo>
                <a:cubicBezTo>
                  <a:pt x="2595414" y="952232"/>
                  <a:pt x="2616169" y="882835"/>
                  <a:pt x="2433756" y="918463"/>
                </a:cubicBezTo>
                <a:cubicBezTo>
                  <a:pt x="2251343" y="954091"/>
                  <a:pt x="2211155" y="897529"/>
                  <a:pt x="2024956" y="918463"/>
                </a:cubicBezTo>
                <a:cubicBezTo>
                  <a:pt x="1838757" y="939397"/>
                  <a:pt x="1652143" y="866766"/>
                  <a:pt x="1444029" y="918463"/>
                </a:cubicBezTo>
                <a:cubicBezTo>
                  <a:pt x="1235915" y="970160"/>
                  <a:pt x="1180245" y="879019"/>
                  <a:pt x="949165" y="918463"/>
                </a:cubicBezTo>
                <a:cubicBezTo>
                  <a:pt x="718085" y="957907"/>
                  <a:pt x="453183" y="883317"/>
                  <a:pt x="153080" y="918463"/>
                </a:cubicBezTo>
                <a:cubicBezTo>
                  <a:pt x="57482" y="921903"/>
                  <a:pt x="10773" y="863840"/>
                  <a:pt x="0" y="765383"/>
                </a:cubicBezTo>
                <a:cubicBezTo>
                  <a:pt x="-4175" y="621237"/>
                  <a:pt x="21119" y="534606"/>
                  <a:pt x="0" y="471478"/>
                </a:cubicBezTo>
                <a:cubicBezTo>
                  <a:pt x="-21119" y="408351"/>
                  <a:pt x="21546" y="255905"/>
                  <a:pt x="0" y="153080"/>
                </a:cubicBezTo>
                <a:close/>
              </a:path>
              <a:path w="4609323" h="918463" stroke="0" extrusionOk="0">
                <a:moveTo>
                  <a:pt x="0" y="153080"/>
                </a:moveTo>
                <a:cubicBezTo>
                  <a:pt x="1335" y="52655"/>
                  <a:pt x="82284" y="-400"/>
                  <a:pt x="153080" y="0"/>
                </a:cubicBezTo>
                <a:cubicBezTo>
                  <a:pt x="285588" y="-25026"/>
                  <a:pt x="406185" y="8818"/>
                  <a:pt x="561880" y="0"/>
                </a:cubicBezTo>
                <a:cubicBezTo>
                  <a:pt x="717575" y="-8818"/>
                  <a:pt x="875937" y="8599"/>
                  <a:pt x="1013713" y="0"/>
                </a:cubicBezTo>
                <a:cubicBezTo>
                  <a:pt x="1151489" y="-8599"/>
                  <a:pt x="1426842" y="11398"/>
                  <a:pt x="1551608" y="0"/>
                </a:cubicBezTo>
                <a:cubicBezTo>
                  <a:pt x="1676374" y="-11398"/>
                  <a:pt x="2009367" y="21259"/>
                  <a:pt x="2132535" y="0"/>
                </a:cubicBezTo>
                <a:cubicBezTo>
                  <a:pt x="2255703" y="-21259"/>
                  <a:pt x="2437024" y="26456"/>
                  <a:pt x="2627399" y="0"/>
                </a:cubicBezTo>
                <a:cubicBezTo>
                  <a:pt x="2817774" y="-26456"/>
                  <a:pt x="3112018" y="28848"/>
                  <a:pt x="3251357" y="0"/>
                </a:cubicBezTo>
                <a:cubicBezTo>
                  <a:pt x="3390696" y="-28848"/>
                  <a:pt x="3614285" y="58324"/>
                  <a:pt x="3789253" y="0"/>
                </a:cubicBezTo>
                <a:cubicBezTo>
                  <a:pt x="3964221" y="-58324"/>
                  <a:pt x="4142205" y="10910"/>
                  <a:pt x="4456243" y="0"/>
                </a:cubicBezTo>
                <a:cubicBezTo>
                  <a:pt x="4534854" y="3307"/>
                  <a:pt x="4592105" y="57089"/>
                  <a:pt x="4609323" y="153080"/>
                </a:cubicBezTo>
                <a:cubicBezTo>
                  <a:pt x="4626738" y="258140"/>
                  <a:pt x="4596761" y="405075"/>
                  <a:pt x="4609323" y="471478"/>
                </a:cubicBezTo>
                <a:cubicBezTo>
                  <a:pt x="4621885" y="537881"/>
                  <a:pt x="4580347" y="628787"/>
                  <a:pt x="4609323" y="765383"/>
                </a:cubicBezTo>
                <a:cubicBezTo>
                  <a:pt x="4605594" y="858992"/>
                  <a:pt x="4547699" y="895251"/>
                  <a:pt x="4456243" y="918463"/>
                </a:cubicBezTo>
                <a:cubicBezTo>
                  <a:pt x="4349646" y="955882"/>
                  <a:pt x="4199397" y="900041"/>
                  <a:pt x="3961379" y="918463"/>
                </a:cubicBezTo>
                <a:cubicBezTo>
                  <a:pt x="3723361" y="936885"/>
                  <a:pt x="3650923" y="875732"/>
                  <a:pt x="3466516" y="918463"/>
                </a:cubicBezTo>
                <a:cubicBezTo>
                  <a:pt x="3282109" y="961194"/>
                  <a:pt x="3185488" y="889961"/>
                  <a:pt x="2971652" y="918463"/>
                </a:cubicBezTo>
                <a:cubicBezTo>
                  <a:pt x="2757816" y="946965"/>
                  <a:pt x="2709386" y="901224"/>
                  <a:pt x="2476788" y="918463"/>
                </a:cubicBezTo>
                <a:cubicBezTo>
                  <a:pt x="2244190" y="935702"/>
                  <a:pt x="2132786" y="914465"/>
                  <a:pt x="1981924" y="918463"/>
                </a:cubicBezTo>
                <a:cubicBezTo>
                  <a:pt x="1831062" y="922461"/>
                  <a:pt x="1617033" y="860756"/>
                  <a:pt x="1400997" y="918463"/>
                </a:cubicBezTo>
                <a:cubicBezTo>
                  <a:pt x="1184961" y="976170"/>
                  <a:pt x="1138414" y="876444"/>
                  <a:pt x="992197" y="918463"/>
                </a:cubicBezTo>
                <a:cubicBezTo>
                  <a:pt x="845980" y="960482"/>
                  <a:pt x="346586" y="827598"/>
                  <a:pt x="153080" y="918463"/>
                </a:cubicBezTo>
                <a:cubicBezTo>
                  <a:pt x="61105" y="917844"/>
                  <a:pt x="-11900" y="859733"/>
                  <a:pt x="0" y="765383"/>
                </a:cubicBezTo>
                <a:cubicBezTo>
                  <a:pt x="-3123" y="642921"/>
                  <a:pt x="7490" y="569594"/>
                  <a:pt x="0" y="446985"/>
                </a:cubicBezTo>
                <a:cubicBezTo>
                  <a:pt x="-7490" y="324376"/>
                  <a:pt x="14303" y="299897"/>
                  <a:pt x="0" y="15308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313644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dirty="0">
                <a:solidFill>
                  <a:schemeClr val="tx1"/>
                </a:solidFill>
                <a:latin typeface="Cabin Sketch" panose="020B0503050202020004" pitchFamily="34" charset="0"/>
              </a:rPr>
              <a:t>Incorrecta</a:t>
            </a:r>
          </a:p>
        </p:txBody>
      </p:sp>
    </p:spTree>
    <p:extLst>
      <p:ext uri="{BB962C8B-B14F-4D97-AF65-F5344CB8AC3E}">
        <p14:creationId xmlns:p14="http://schemas.microsoft.com/office/powerpoint/2010/main" val="28582382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rush"/>
        <p:sndAc>
          <p:stSnd>
            <p:snd r:embed="rId2" name="SONIDO FONDO PREGUNTA.wav"/>
          </p:stSnd>
        </p:sndAc>
      </p:transition>
    </mc:Choice>
    <mc:Fallback xmlns="">
      <p:transition spd="slow" advClick="0">
        <p:fade/>
        <p:sndAc>
          <p:stSnd>
            <p:snd r:embed="rId5" name="SONIDO FONDO PREGUNT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0683DF-96B6-4E35-A49D-CF6A66AAF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0852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MX" sz="7200" dirty="0">
                <a:latin typeface="Cabin Sketch" panose="020B0503050202020004" pitchFamily="34" charset="0"/>
              </a:rPr>
              <a:t>Sigue intentando </a:t>
            </a:r>
            <a:r>
              <a:rPr lang="es-MX" sz="7200" dirty="0">
                <a:latin typeface="Cabin Sketch" panose="020B0503050202020004" pitchFamily="34" charset="0"/>
                <a:sym typeface="Wingdings" panose="05000000000000000000" pitchFamily="2" charset="2"/>
              </a:rPr>
              <a:t></a:t>
            </a:r>
            <a:endParaRPr lang="es-MX" sz="7200" dirty="0">
              <a:latin typeface="Cabin Sketch" panose="020B0503050202020004" pitchFamily="34" charset="0"/>
            </a:endParaRPr>
          </a:p>
        </p:txBody>
      </p:sp>
      <p:sp>
        <p:nvSpPr>
          <p:cNvPr id="4" name="Rectángulo: esquinas redondeadas 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0FA14AD-33CF-46A2-9ED2-EA0E5E15CE7B}"/>
              </a:ext>
            </a:extLst>
          </p:cNvPr>
          <p:cNvSpPr/>
          <p:nvPr/>
        </p:nvSpPr>
        <p:spPr>
          <a:xfrm>
            <a:off x="8593494" y="5441594"/>
            <a:ext cx="3172408" cy="918463"/>
          </a:xfrm>
          <a:custGeom>
            <a:avLst/>
            <a:gdLst>
              <a:gd name="connsiteX0" fmla="*/ 0 w 3172408"/>
              <a:gd name="connsiteY0" fmla="*/ 153080 h 918463"/>
              <a:gd name="connsiteX1" fmla="*/ 153080 w 3172408"/>
              <a:gd name="connsiteY1" fmla="*/ 0 h 918463"/>
              <a:gd name="connsiteX2" fmla="*/ 669005 w 3172408"/>
              <a:gd name="connsiteY2" fmla="*/ 0 h 918463"/>
              <a:gd name="connsiteX3" fmla="*/ 1242254 w 3172408"/>
              <a:gd name="connsiteY3" fmla="*/ 0 h 918463"/>
              <a:gd name="connsiteX4" fmla="*/ 1815504 w 3172408"/>
              <a:gd name="connsiteY4" fmla="*/ 0 h 918463"/>
              <a:gd name="connsiteX5" fmla="*/ 2302766 w 3172408"/>
              <a:gd name="connsiteY5" fmla="*/ 0 h 918463"/>
              <a:gd name="connsiteX6" fmla="*/ 3019328 w 3172408"/>
              <a:gd name="connsiteY6" fmla="*/ 0 h 918463"/>
              <a:gd name="connsiteX7" fmla="*/ 3172408 w 3172408"/>
              <a:gd name="connsiteY7" fmla="*/ 153080 h 918463"/>
              <a:gd name="connsiteX8" fmla="*/ 3172408 w 3172408"/>
              <a:gd name="connsiteY8" fmla="*/ 465355 h 918463"/>
              <a:gd name="connsiteX9" fmla="*/ 3172408 w 3172408"/>
              <a:gd name="connsiteY9" fmla="*/ 765383 h 918463"/>
              <a:gd name="connsiteX10" fmla="*/ 3019328 w 3172408"/>
              <a:gd name="connsiteY10" fmla="*/ 918463 h 918463"/>
              <a:gd name="connsiteX11" fmla="*/ 2417416 w 3172408"/>
              <a:gd name="connsiteY11" fmla="*/ 918463 h 918463"/>
              <a:gd name="connsiteX12" fmla="*/ 1872829 w 3172408"/>
              <a:gd name="connsiteY12" fmla="*/ 918463 h 918463"/>
              <a:gd name="connsiteX13" fmla="*/ 1242254 w 3172408"/>
              <a:gd name="connsiteY13" fmla="*/ 918463 h 918463"/>
              <a:gd name="connsiteX14" fmla="*/ 697667 w 3172408"/>
              <a:gd name="connsiteY14" fmla="*/ 918463 h 918463"/>
              <a:gd name="connsiteX15" fmla="*/ 153080 w 3172408"/>
              <a:gd name="connsiteY15" fmla="*/ 918463 h 918463"/>
              <a:gd name="connsiteX16" fmla="*/ 0 w 3172408"/>
              <a:gd name="connsiteY16" fmla="*/ 765383 h 918463"/>
              <a:gd name="connsiteX17" fmla="*/ 0 w 3172408"/>
              <a:gd name="connsiteY17" fmla="*/ 453108 h 918463"/>
              <a:gd name="connsiteX18" fmla="*/ 0 w 3172408"/>
              <a:gd name="connsiteY18" fmla="*/ 153080 h 91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172408" h="918463" fill="none" extrusionOk="0">
                <a:moveTo>
                  <a:pt x="0" y="153080"/>
                </a:moveTo>
                <a:cubicBezTo>
                  <a:pt x="2194" y="63301"/>
                  <a:pt x="54009" y="3192"/>
                  <a:pt x="153080" y="0"/>
                </a:cubicBezTo>
                <a:cubicBezTo>
                  <a:pt x="346981" y="-19841"/>
                  <a:pt x="427325" y="31046"/>
                  <a:pt x="669005" y="0"/>
                </a:cubicBezTo>
                <a:cubicBezTo>
                  <a:pt x="910685" y="-31046"/>
                  <a:pt x="957513" y="8067"/>
                  <a:pt x="1242254" y="0"/>
                </a:cubicBezTo>
                <a:cubicBezTo>
                  <a:pt x="1526995" y="-8067"/>
                  <a:pt x="1675565" y="61758"/>
                  <a:pt x="1815504" y="0"/>
                </a:cubicBezTo>
                <a:cubicBezTo>
                  <a:pt x="1955443" y="-61758"/>
                  <a:pt x="2203923" y="25556"/>
                  <a:pt x="2302766" y="0"/>
                </a:cubicBezTo>
                <a:cubicBezTo>
                  <a:pt x="2401609" y="-25556"/>
                  <a:pt x="2763003" y="62724"/>
                  <a:pt x="3019328" y="0"/>
                </a:cubicBezTo>
                <a:cubicBezTo>
                  <a:pt x="3095096" y="-2192"/>
                  <a:pt x="3190807" y="68258"/>
                  <a:pt x="3172408" y="153080"/>
                </a:cubicBezTo>
                <a:cubicBezTo>
                  <a:pt x="3204134" y="303853"/>
                  <a:pt x="3140894" y="369409"/>
                  <a:pt x="3172408" y="465355"/>
                </a:cubicBezTo>
                <a:cubicBezTo>
                  <a:pt x="3203922" y="561302"/>
                  <a:pt x="3157403" y="637739"/>
                  <a:pt x="3172408" y="765383"/>
                </a:cubicBezTo>
                <a:cubicBezTo>
                  <a:pt x="3168919" y="852933"/>
                  <a:pt x="3105563" y="920710"/>
                  <a:pt x="3019328" y="918463"/>
                </a:cubicBezTo>
                <a:cubicBezTo>
                  <a:pt x="2813662" y="960281"/>
                  <a:pt x="2665319" y="898235"/>
                  <a:pt x="2417416" y="918463"/>
                </a:cubicBezTo>
                <a:cubicBezTo>
                  <a:pt x="2169513" y="938691"/>
                  <a:pt x="2004055" y="867729"/>
                  <a:pt x="1872829" y="918463"/>
                </a:cubicBezTo>
                <a:cubicBezTo>
                  <a:pt x="1741603" y="969197"/>
                  <a:pt x="1454586" y="866714"/>
                  <a:pt x="1242254" y="918463"/>
                </a:cubicBezTo>
                <a:cubicBezTo>
                  <a:pt x="1029922" y="970212"/>
                  <a:pt x="944273" y="887332"/>
                  <a:pt x="697667" y="918463"/>
                </a:cubicBezTo>
                <a:cubicBezTo>
                  <a:pt x="451061" y="949594"/>
                  <a:pt x="353722" y="893527"/>
                  <a:pt x="153080" y="918463"/>
                </a:cubicBezTo>
                <a:cubicBezTo>
                  <a:pt x="67585" y="899062"/>
                  <a:pt x="-352" y="857986"/>
                  <a:pt x="0" y="765383"/>
                </a:cubicBezTo>
                <a:cubicBezTo>
                  <a:pt x="-25362" y="650517"/>
                  <a:pt x="34076" y="593677"/>
                  <a:pt x="0" y="453108"/>
                </a:cubicBezTo>
                <a:cubicBezTo>
                  <a:pt x="-34076" y="312539"/>
                  <a:pt x="22931" y="222876"/>
                  <a:pt x="0" y="153080"/>
                </a:cubicBezTo>
                <a:close/>
              </a:path>
              <a:path w="3172408" h="918463" stroke="0" extrusionOk="0">
                <a:moveTo>
                  <a:pt x="0" y="153080"/>
                </a:moveTo>
                <a:cubicBezTo>
                  <a:pt x="1335" y="52655"/>
                  <a:pt x="82284" y="-400"/>
                  <a:pt x="153080" y="0"/>
                </a:cubicBezTo>
                <a:cubicBezTo>
                  <a:pt x="293208" y="-53848"/>
                  <a:pt x="413841" y="25196"/>
                  <a:pt x="640342" y="0"/>
                </a:cubicBezTo>
                <a:cubicBezTo>
                  <a:pt x="866843" y="-25196"/>
                  <a:pt x="949096" y="20265"/>
                  <a:pt x="1156267" y="0"/>
                </a:cubicBezTo>
                <a:cubicBezTo>
                  <a:pt x="1363438" y="-20265"/>
                  <a:pt x="1483350" y="23398"/>
                  <a:pt x="1729516" y="0"/>
                </a:cubicBezTo>
                <a:cubicBezTo>
                  <a:pt x="1975682" y="-23398"/>
                  <a:pt x="2161072" y="43454"/>
                  <a:pt x="2331428" y="0"/>
                </a:cubicBezTo>
                <a:cubicBezTo>
                  <a:pt x="2501784" y="-43454"/>
                  <a:pt x="2696975" y="68117"/>
                  <a:pt x="3019328" y="0"/>
                </a:cubicBezTo>
                <a:cubicBezTo>
                  <a:pt x="3107574" y="1358"/>
                  <a:pt x="3160626" y="67180"/>
                  <a:pt x="3172408" y="153080"/>
                </a:cubicBezTo>
                <a:cubicBezTo>
                  <a:pt x="3175395" y="296627"/>
                  <a:pt x="3170398" y="310976"/>
                  <a:pt x="3172408" y="440862"/>
                </a:cubicBezTo>
                <a:cubicBezTo>
                  <a:pt x="3174418" y="570748"/>
                  <a:pt x="3163239" y="671490"/>
                  <a:pt x="3172408" y="765383"/>
                </a:cubicBezTo>
                <a:cubicBezTo>
                  <a:pt x="3171363" y="847123"/>
                  <a:pt x="3105776" y="933728"/>
                  <a:pt x="3019328" y="918463"/>
                </a:cubicBezTo>
                <a:cubicBezTo>
                  <a:pt x="2869815" y="984099"/>
                  <a:pt x="2693851" y="915858"/>
                  <a:pt x="2446078" y="918463"/>
                </a:cubicBezTo>
                <a:cubicBezTo>
                  <a:pt x="2198305" y="921068"/>
                  <a:pt x="2059167" y="910328"/>
                  <a:pt x="1815504" y="918463"/>
                </a:cubicBezTo>
                <a:cubicBezTo>
                  <a:pt x="1571841" y="926598"/>
                  <a:pt x="1510850" y="872335"/>
                  <a:pt x="1299579" y="918463"/>
                </a:cubicBezTo>
                <a:cubicBezTo>
                  <a:pt x="1088308" y="964591"/>
                  <a:pt x="930979" y="861772"/>
                  <a:pt x="812317" y="918463"/>
                </a:cubicBezTo>
                <a:cubicBezTo>
                  <a:pt x="693655" y="975154"/>
                  <a:pt x="427867" y="847333"/>
                  <a:pt x="153080" y="918463"/>
                </a:cubicBezTo>
                <a:cubicBezTo>
                  <a:pt x="74856" y="919361"/>
                  <a:pt x="-17876" y="843023"/>
                  <a:pt x="0" y="765383"/>
                </a:cubicBezTo>
                <a:cubicBezTo>
                  <a:pt x="-24220" y="617359"/>
                  <a:pt x="32421" y="521081"/>
                  <a:pt x="0" y="459232"/>
                </a:cubicBezTo>
                <a:cubicBezTo>
                  <a:pt x="-32421" y="397383"/>
                  <a:pt x="21621" y="218287"/>
                  <a:pt x="0" y="15308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313644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>
                <a:solidFill>
                  <a:schemeClr val="tx1"/>
                </a:solidFill>
                <a:latin typeface="Cabin Sketch" panose="020B0503050202020004" pitchFamily="34" charset="0"/>
              </a:rPr>
              <a:t>Intentar de nuevo</a:t>
            </a:r>
          </a:p>
        </p:txBody>
      </p:sp>
    </p:spTree>
    <p:extLst>
      <p:ext uri="{BB962C8B-B14F-4D97-AF65-F5344CB8AC3E}">
        <p14:creationId xmlns:p14="http://schemas.microsoft.com/office/powerpoint/2010/main" val="42297239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rush"/>
        <p:sndAc>
          <p:stSnd>
            <p:snd r:embed="rId2" name="SONIDO FALLO.wav"/>
          </p:stSnd>
        </p:sndAc>
      </p:transition>
    </mc:Choice>
    <mc:Fallback xmlns="">
      <p:transition spd="slow" advClick="0">
        <p:fade/>
        <p:sndAc>
          <p:stSnd>
            <p:snd r:embed="rId4" name="SONIDO FALLO.wav"/>
          </p:stSnd>
        </p:sndAc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0683DF-96B6-4E35-A49D-CF6A66AAF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7200" b="1" dirty="0">
                <a:latin typeface="Cabin Sketch" panose="020B0503050202020004" pitchFamily="34" charset="0"/>
              </a:rPr>
              <a:t>19. ¿Aquí va la pregunta?</a:t>
            </a:r>
          </a:p>
        </p:txBody>
      </p:sp>
      <p:sp>
        <p:nvSpPr>
          <p:cNvPr id="4" name="A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0FA14AD-33CF-46A2-9ED2-EA0E5E15CE7B}"/>
              </a:ext>
            </a:extLst>
          </p:cNvPr>
          <p:cNvSpPr/>
          <p:nvPr/>
        </p:nvSpPr>
        <p:spPr>
          <a:xfrm>
            <a:off x="4170783" y="1690688"/>
            <a:ext cx="4609323" cy="918463"/>
          </a:xfrm>
          <a:custGeom>
            <a:avLst/>
            <a:gdLst>
              <a:gd name="connsiteX0" fmla="*/ 0 w 4609323"/>
              <a:gd name="connsiteY0" fmla="*/ 153080 h 918463"/>
              <a:gd name="connsiteX1" fmla="*/ 153080 w 4609323"/>
              <a:gd name="connsiteY1" fmla="*/ 0 h 918463"/>
              <a:gd name="connsiteX2" fmla="*/ 777039 w 4609323"/>
              <a:gd name="connsiteY2" fmla="*/ 0 h 918463"/>
              <a:gd name="connsiteX3" fmla="*/ 1271902 w 4609323"/>
              <a:gd name="connsiteY3" fmla="*/ 0 h 918463"/>
              <a:gd name="connsiteX4" fmla="*/ 1723734 w 4609323"/>
              <a:gd name="connsiteY4" fmla="*/ 0 h 918463"/>
              <a:gd name="connsiteX5" fmla="*/ 2132535 w 4609323"/>
              <a:gd name="connsiteY5" fmla="*/ 0 h 918463"/>
              <a:gd name="connsiteX6" fmla="*/ 2756494 w 4609323"/>
              <a:gd name="connsiteY6" fmla="*/ 0 h 918463"/>
              <a:gd name="connsiteX7" fmla="*/ 3251357 w 4609323"/>
              <a:gd name="connsiteY7" fmla="*/ 0 h 918463"/>
              <a:gd name="connsiteX8" fmla="*/ 3746221 w 4609323"/>
              <a:gd name="connsiteY8" fmla="*/ 0 h 918463"/>
              <a:gd name="connsiteX9" fmla="*/ 4456243 w 4609323"/>
              <a:gd name="connsiteY9" fmla="*/ 0 h 918463"/>
              <a:gd name="connsiteX10" fmla="*/ 4609323 w 4609323"/>
              <a:gd name="connsiteY10" fmla="*/ 153080 h 918463"/>
              <a:gd name="connsiteX11" fmla="*/ 4609323 w 4609323"/>
              <a:gd name="connsiteY11" fmla="*/ 453108 h 918463"/>
              <a:gd name="connsiteX12" fmla="*/ 4609323 w 4609323"/>
              <a:gd name="connsiteY12" fmla="*/ 765383 h 918463"/>
              <a:gd name="connsiteX13" fmla="*/ 4456243 w 4609323"/>
              <a:gd name="connsiteY13" fmla="*/ 918463 h 918463"/>
              <a:gd name="connsiteX14" fmla="*/ 4047443 w 4609323"/>
              <a:gd name="connsiteY14" fmla="*/ 918463 h 918463"/>
              <a:gd name="connsiteX15" fmla="*/ 3466516 w 4609323"/>
              <a:gd name="connsiteY15" fmla="*/ 918463 h 918463"/>
              <a:gd name="connsiteX16" fmla="*/ 2842557 w 4609323"/>
              <a:gd name="connsiteY16" fmla="*/ 918463 h 918463"/>
              <a:gd name="connsiteX17" fmla="*/ 2433756 w 4609323"/>
              <a:gd name="connsiteY17" fmla="*/ 918463 h 918463"/>
              <a:gd name="connsiteX18" fmla="*/ 2024956 w 4609323"/>
              <a:gd name="connsiteY18" fmla="*/ 918463 h 918463"/>
              <a:gd name="connsiteX19" fmla="*/ 1444029 w 4609323"/>
              <a:gd name="connsiteY19" fmla="*/ 918463 h 918463"/>
              <a:gd name="connsiteX20" fmla="*/ 949165 w 4609323"/>
              <a:gd name="connsiteY20" fmla="*/ 918463 h 918463"/>
              <a:gd name="connsiteX21" fmla="*/ 153080 w 4609323"/>
              <a:gd name="connsiteY21" fmla="*/ 918463 h 918463"/>
              <a:gd name="connsiteX22" fmla="*/ 0 w 4609323"/>
              <a:gd name="connsiteY22" fmla="*/ 765383 h 918463"/>
              <a:gd name="connsiteX23" fmla="*/ 0 w 4609323"/>
              <a:gd name="connsiteY23" fmla="*/ 471478 h 918463"/>
              <a:gd name="connsiteX24" fmla="*/ 0 w 4609323"/>
              <a:gd name="connsiteY24" fmla="*/ 153080 h 91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609323" h="918463" fill="none" extrusionOk="0">
                <a:moveTo>
                  <a:pt x="0" y="153080"/>
                </a:moveTo>
                <a:cubicBezTo>
                  <a:pt x="8892" y="77166"/>
                  <a:pt x="67053" y="-5614"/>
                  <a:pt x="153080" y="0"/>
                </a:cubicBezTo>
                <a:cubicBezTo>
                  <a:pt x="409295" y="-1973"/>
                  <a:pt x="551171" y="12310"/>
                  <a:pt x="777039" y="0"/>
                </a:cubicBezTo>
                <a:cubicBezTo>
                  <a:pt x="1002907" y="-12310"/>
                  <a:pt x="1046741" y="54195"/>
                  <a:pt x="1271902" y="0"/>
                </a:cubicBezTo>
                <a:cubicBezTo>
                  <a:pt x="1497063" y="-54195"/>
                  <a:pt x="1528790" y="27689"/>
                  <a:pt x="1723734" y="0"/>
                </a:cubicBezTo>
                <a:cubicBezTo>
                  <a:pt x="1918678" y="-27689"/>
                  <a:pt x="1935913" y="47415"/>
                  <a:pt x="2132535" y="0"/>
                </a:cubicBezTo>
                <a:cubicBezTo>
                  <a:pt x="2329157" y="-47415"/>
                  <a:pt x="2548503" y="42857"/>
                  <a:pt x="2756494" y="0"/>
                </a:cubicBezTo>
                <a:cubicBezTo>
                  <a:pt x="2964485" y="-42857"/>
                  <a:pt x="3136894" y="25167"/>
                  <a:pt x="3251357" y="0"/>
                </a:cubicBezTo>
                <a:cubicBezTo>
                  <a:pt x="3365820" y="-25167"/>
                  <a:pt x="3543048" y="21232"/>
                  <a:pt x="3746221" y="0"/>
                </a:cubicBezTo>
                <a:cubicBezTo>
                  <a:pt x="3949394" y="-21232"/>
                  <a:pt x="4165502" y="37644"/>
                  <a:pt x="4456243" y="0"/>
                </a:cubicBezTo>
                <a:cubicBezTo>
                  <a:pt x="4529092" y="3946"/>
                  <a:pt x="4623886" y="69945"/>
                  <a:pt x="4609323" y="153080"/>
                </a:cubicBezTo>
                <a:cubicBezTo>
                  <a:pt x="4631000" y="260169"/>
                  <a:pt x="4599370" y="314806"/>
                  <a:pt x="4609323" y="453108"/>
                </a:cubicBezTo>
                <a:cubicBezTo>
                  <a:pt x="4619276" y="591410"/>
                  <a:pt x="4606551" y="623164"/>
                  <a:pt x="4609323" y="765383"/>
                </a:cubicBezTo>
                <a:cubicBezTo>
                  <a:pt x="4612234" y="852445"/>
                  <a:pt x="4555331" y="906140"/>
                  <a:pt x="4456243" y="918463"/>
                </a:cubicBezTo>
                <a:cubicBezTo>
                  <a:pt x="4294666" y="959731"/>
                  <a:pt x="4155415" y="907391"/>
                  <a:pt x="4047443" y="918463"/>
                </a:cubicBezTo>
                <a:cubicBezTo>
                  <a:pt x="3939471" y="929535"/>
                  <a:pt x="3723870" y="849127"/>
                  <a:pt x="3466516" y="918463"/>
                </a:cubicBezTo>
                <a:cubicBezTo>
                  <a:pt x="3209162" y="987799"/>
                  <a:pt x="3089700" y="884694"/>
                  <a:pt x="2842557" y="918463"/>
                </a:cubicBezTo>
                <a:cubicBezTo>
                  <a:pt x="2595414" y="952232"/>
                  <a:pt x="2616169" y="882835"/>
                  <a:pt x="2433756" y="918463"/>
                </a:cubicBezTo>
                <a:cubicBezTo>
                  <a:pt x="2251343" y="954091"/>
                  <a:pt x="2211155" y="897529"/>
                  <a:pt x="2024956" y="918463"/>
                </a:cubicBezTo>
                <a:cubicBezTo>
                  <a:pt x="1838757" y="939397"/>
                  <a:pt x="1652143" y="866766"/>
                  <a:pt x="1444029" y="918463"/>
                </a:cubicBezTo>
                <a:cubicBezTo>
                  <a:pt x="1235915" y="970160"/>
                  <a:pt x="1180245" y="879019"/>
                  <a:pt x="949165" y="918463"/>
                </a:cubicBezTo>
                <a:cubicBezTo>
                  <a:pt x="718085" y="957907"/>
                  <a:pt x="453183" y="883317"/>
                  <a:pt x="153080" y="918463"/>
                </a:cubicBezTo>
                <a:cubicBezTo>
                  <a:pt x="57482" y="921903"/>
                  <a:pt x="10773" y="863840"/>
                  <a:pt x="0" y="765383"/>
                </a:cubicBezTo>
                <a:cubicBezTo>
                  <a:pt x="-4175" y="621237"/>
                  <a:pt x="21119" y="534606"/>
                  <a:pt x="0" y="471478"/>
                </a:cubicBezTo>
                <a:cubicBezTo>
                  <a:pt x="-21119" y="408351"/>
                  <a:pt x="21546" y="255905"/>
                  <a:pt x="0" y="153080"/>
                </a:cubicBezTo>
                <a:close/>
              </a:path>
              <a:path w="4609323" h="918463" stroke="0" extrusionOk="0">
                <a:moveTo>
                  <a:pt x="0" y="153080"/>
                </a:moveTo>
                <a:cubicBezTo>
                  <a:pt x="1335" y="52655"/>
                  <a:pt x="82284" y="-400"/>
                  <a:pt x="153080" y="0"/>
                </a:cubicBezTo>
                <a:cubicBezTo>
                  <a:pt x="285588" y="-25026"/>
                  <a:pt x="406185" y="8818"/>
                  <a:pt x="561880" y="0"/>
                </a:cubicBezTo>
                <a:cubicBezTo>
                  <a:pt x="717575" y="-8818"/>
                  <a:pt x="875937" y="8599"/>
                  <a:pt x="1013713" y="0"/>
                </a:cubicBezTo>
                <a:cubicBezTo>
                  <a:pt x="1151489" y="-8599"/>
                  <a:pt x="1426842" y="11398"/>
                  <a:pt x="1551608" y="0"/>
                </a:cubicBezTo>
                <a:cubicBezTo>
                  <a:pt x="1676374" y="-11398"/>
                  <a:pt x="2009367" y="21259"/>
                  <a:pt x="2132535" y="0"/>
                </a:cubicBezTo>
                <a:cubicBezTo>
                  <a:pt x="2255703" y="-21259"/>
                  <a:pt x="2437024" y="26456"/>
                  <a:pt x="2627399" y="0"/>
                </a:cubicBezTo>
                <a:cubicBezTo>
                  <a:pt x="2817774" y="-26456"/>
                  <a:pt x="3112018" y="28848"/>
                  <a:pt x="3251357" y="0"/>
                </a:cubicBezTo>
                <a:cubicBezTo>
                  <a:pt x="3390696" y="-28848"/>
                  <a:pt x="3614285" y="58324"/>
                  <a:pt x="3789253" y="0"/>
                </a:cubicBezTo>
                <a:cubicBezTo>
                  <a:pt x="3964221" y="-58324"/>
                  <a:pt x="4142205" y="10910"/>
                  <a:pt x="4456243" y="0"/>
                </a:cubicBezTo>
                <a:cubicBezTo>
                  <a:pt x="4534854" y="3307"/>
                  <a:pt x="4592105" y="57089"/>
                  <a:pt x="4609323" y="153080"/>
                </a:cubicBezTo>
                <a:cubicBezTo>
                  <a:pt x="4626738" y="258140"/>
                  <a:pt x="4596761" y="405075"/>
                  <a:pt x="4609323" y="471478"/>
                </a:cubicBezTo>
                <a:cubicBezTo>
                  <a:pt x="4621885" y="537881"/>
                  <a:pt x="4580347" y="628787"/>
                  <a:pt x="4609323" y="765383"/>
                </a:cubicBezTo>
                <a:cubicBezTo>
                  <a:pt x="4605594" y="858992"/>
                  <a:pt x="4547699" y="895251"/>
                  <a:pt x="4456243" y="918463"/>
                </a:cubicBezTo>
                <a:cubicBezTo>
                  <a:pt x="4349646" y="955882"/>
                  <a:pt x="4199397" y="900041"/>
                  <a:pt x="3961379" y="918463"/>
                </a:cubicBezTo>
                <a:cubicBezTo>
                  <a:pt x="3723361" y="936885"/>
                  <a:pt x="3650923" y="875732"/>
                  <a:pt x="3466516" y="918463"/>
                </a:cubicBezTo>
                <a:cubicBezTo>
                  <a:pt x="3282109" y="961194"/>
                  <a:pt x="3185488" y="889961"/>
                  <a:pt x="2971652" y="918463"/>
                </a:cubicBezTo>
                <a:cubicBezTo>
                  <a:pt x="2757816" y="946965"/>
                  <a:pt x="2709386" y="901224"/>
                  <a:pt x="2476788" y="918463"/>
                </a:cubicBezTo>
                <a:cubicBezTo>
                  <a:pt x="2244190" y="935702"/>
                  <a:pt x="2132786" y="914465"/>
                  <a:pt x="1981924" y="918463"/>
                </a:cubicBezTo>
                <a:cubicBezTo>
                  <a:pt x="1831062" y="922461"/>
                  <a:pt x="1617033" y="860756"/>
                  <a:pt x="1400997" y="918463"/>
                </a:cubicBezTo>
                <a:cubicBezTo>
                  <a:pt x="1184961" y="976170"/>
                  <a:pt x="1138414" y="876444"/>
                  <a:pt x="992197" y="918463"/>
                </a:cubicBezTo>
                <a:cubicBezTo>
                  <a:pt x="845980" y="960482"/>
                  <a:pt x="346586" y="827598"/>
                  <a:pt x="153080" y="918463"/>
                </a:cubicBezTo>
                <a:cubicBezTo>
                  <a:pt x="61105" y="917844"/>
                  <a:pt x="-11900" y="859733"/>
                  <a:pt x="0" y="765383"/>
                </a:cubicBezTo>
                <a:cubicBezTo>
                  <a:pt x="-3123" y="642921"/>
                  <a:pt x="7490" y="569594"/>
                  <a:pt x="0" y="446985"/>
                </a:cubicBezTo>
                <a:cubicBezTo>
                  <a:pt x="-7490" y="324376"/>
                  <a:pt x="14303" y="299897"/>
                  <a:pt x="0" y="15308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313644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dirty="0">
                <a:solidFill>
                  <a:schemeClr val="tx1"/>
                </a:solidFill>
                <a:latin typeface="Cabin Sketch" panose="020B0503050202020004" pitchFamily="34" charset="0"/>
              </a:rPr>
              <a:t>Incorrecta</a:t>
            </a:r>
          </a:p>
        </p:txBody>
      </p:sp>
      <p:sp>
        <p:nvSpPr>
          <p:cNvPr id="5" name="B">
            <a:hlinkClick r:id="rId3" action="ppaction://hlinksldjump"/>
            <a:extLst>
              <a:ext uri="{FF2B5EF4-FFF2-40B4-BE49-F238E27FC236}">
                <a16:creationId xmlns:a16="http://schemas.microsoft.com/office/drawing/2014/main" id="{B9564877-B313-44FB-95D5-D8159BEB49E5}"/>
              </a:ext>
            </a:extLst>
          </p:cNvPr>
          <p:cNvSpPr/>
          <p:nvPr/>
        </p:nvSpPr>
        <p:spPr>
          <a:xfrm>
            <a:off x="4155232" y="2873827"/>
            <a:ext cx="4609323" cy="918463"/>
          </a:xfrm>
          <a:custGeom>
            <a:avLst/>
            <a:gdLst>
              <a:gd name="connsiteX0" fmla="*/ 0 w 4609323"/>
              <a:gd name="connsiteY0" fmla="*/ 153080 h 918463"/>
              <a:gd name="connsiteX1" fmla="*/ 153080 w 4609323"/>
              <a:gd name="connsiteY1" fmla="*/ 0 h 918463"/>
              <a:gd name="connsiteX2" fmla="*/ 777039 w 4609323"/>
              <a:gd name="connsiteY2" fmla="*/ 0 h 918463"/>
              <a:gd name="connsiteX3" fmla="*/ 1271902 w 4609323"/>
              <a:gd name="connsiteY3" fmla="*/ 0 h 918463"/>
              <a:gd name="connsiteX4" fmla="*/ 1723734 w 4609323"/>
              <a:gd name="connsiteY4" fmla="*/ 0 h 918463"/>
              <a:gd name="connsiteX5" fmla="*/ 2132535 w 4609323"/>
              <a:gd name="connsiteY5" fmla="*/ 0 h 918463"/>
              <a:gd name="connsiteX6" fmla="*/ 2756494 w 4609323"/>
              <a:gd name="connsiteY6" fmla="*/ 0 h 918463"/>
              <a:gd name="connsiteX7" fmla="*/ 3251357 w 4609323"/>
              <a:gd name="connsiteY7" fmla="*/ 0 h 918463"/>
              <a:gd name="connsiteX8" fmla="*/ 3746221 w 4609323"/>
              <a:gd name="connsiteY8" fmla="*/ 0 h 918463"/>
              <a:gd name="connsiteX9" fmla="*/ 4456243 w 4609323"/>
              <a:gd name="connsiteY9" fmla="*/ 0 h 918463"/>
              <a:gd name="connsiteX10" fmla="*/ 4609323 w 4609323"/>
              <a:gd name="connsiteY10" fmla="*/ 153080 h 918463"/>
              <a:gd name="connsiteX11" fmla="*/ 4609323 w 4609323"/>
              <a:gd name="connsiteY11" fmla="*/ 453108 h 918463"/>
              <a:gd name="connsiteX12" fmla="*/ 4609323 w 4609323"/>
              <a:gd name="connsiteY12" fmla="*/ 765383 h 918463"/>
              <a:gd name="connsiteX13" fmla="*/ 4456243 w 4609323"/>
              <a:gd name="connsiteY13" fmla="*/ 918463 h 918463"/>
              <a:gd name="connsiteX14" fmla="*/ 4047443 w 4609323"/>
              <a:gd name="connsiteY14" fmla="*/ 918463 h 918463"/>
              <a:gd name="connsiteX15" fmla="*/ 3466516 w 4609323"/>
              <a:gd name="connsiteY15" fmla="*/ 918463 h 918463"/>
              <a:gd name="connsiteX16" fmla="*/ 2842557 w 4609323"/>
              <a:gd name="connsiteY16" fmla="*/ 918463 h 918463"/>
              <a:gd name="connsiteX17" fmla="*/ 2433756 w 4609323"/>
              <a:gd name="connsiteY17" fmla="*/ 918463 h 918463"/>
              <a:gd name="connsiteX18" fmla="*/ 2024956 w 4609323"/>
              <a:gd name="connsiteY18" fmla="*/ 918463 h 918463"/>
              <a:gd name="connsiteX19" fmla="*/ 1444029 w 4609323"/>
              <a:gd name="connsiteY19" fmla="*/ 918463 h 918463"/>
              <a:gd name="connsiteX20" fmla="*/ 949165 w 4609323"/>
              <a:gd name="connsiteY20" fmla="*/ 918463 h 918463"/>
              <a:gd name="connsiteX21" fmla="*/ 153080 w 4609323"/>
              <a:gd name="connsiteY21" fmla="*/ 918463 h 918463"/>
              <a:gd name="connsiteX22" fmla="*/ 0 w 4609323"/>
              <a:gd name="connsiteY22" fmla="*/ 765383 h 918463"/>
              <a:gd name="connsiteX23" fmla="*/ 0 w 4609323"/>
              <a:gd name="connsiteY23" fmla="*/ 471478 h 918463"/>
              <a:gd name="connsiteX24" fmla="*/ 0 w 4609323"/>
              <a:gd name="connsiteY24" fmla="*/ 153080 h 91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609323" h="918463" fill="none" extrusionOk="0">
                <a:moveTo>
                  <a:pt x="0" y="153080"/>
                </a:moveTo>
                <a:cubicBezTo>
                  <a:pt x="8892" y="77166"/>
                  <a:pt x="67053" y="-5614"/>
                  <a:pt x="153080" y="0"/>
                </a:cubicBezTo>
                <a:cubicBezTo>
                  <a:pt x="409295" y="-1973"/>
                  <a:pt x="551171" y="12310"/>
                  <a:pt x="777039" y="0"/>
                </a:cubicBezTo>
                <a:cubicBezTo>
                  <a:pt x="1002907" y="-12310"/>
                  <a:pt x="1046741" y="54195"/>
                  <a:pt x="1271902" y="0"/>
                </a:cubicBezTo>
                <a:cubicBezTo>
                  <a:pt x="1497063" y="-54195"/>
                  <a:pt x="1528790" y="27689"/>
                  <a:pt x="1723734" y="0"/>
                </a:cubicBezTo>
                <a:cubicBezTo>
                  <a:pt x="1918678" y="-27689"/>
                  <a:pt x="1935913" y="47415"/>
                  <a:pt x="2132535" y="0"/>
                </a:cubicBezTo>
                <a:cubicBezTo>
                  <a:pt x="2329157" y="-47415"/>
                  <a:pt x="2548503" y="42857"/>
                  <a:pt x="2756494" y="0"/>
                </a:cubicBezTo>
                <a:cubicBezTo>
                  <a:pt x="2964485" y="-42857"/>
                  <a:pt x="3136894" y="25167"/>
                  <a:pt x="3251357" y="0"/>
                </a:cubicBezTo>
                <a:cubicBezTo>
                  <a:pt x="3365820" y="-25167"/>
                  <a:pt x="3543048" y="21232"/>
                  <a:pt x="3746221" y="0"/>
                </a:cubicBezTo>
                <a:cubicBezTo>
                  <a:pt x="3949394" y="-21232"/>
                  <a:pt x="4165502" y="37644"/>
                  <a:pt x="4456243" y="0"/>
                </a:cubicBezTo>
                <a:cubicBezTo>
                  <a:pt x="4529092" y="3946"/>
                  <a:pt x="4623886" y="69945"/>
                  <a:pt x="4609323" y="153080"/>
                </a:cubicBezTo>
                <a:cubicBezTo>
                  <a:pt x="4631000" y="260169"/>
                  <a:pt x="4599370" y="314806"/>
                  <a:pt x="4609323" y="453108"/>
                </a:cubicBezTo>
                <a:cubicBezTo>
                  <a:pt x="4619276" y="591410"/>
                  <a:pt x="4606551" y="623164"/>
                  <a:pt x="4609323" y="765383"/>
                </a:cubicBezTo>
                <a:cubicBezTo>
                  <a:pt x="4612234" y="852445"/>
                  <a:pt x="4555331" y="906140"/>
                  <a:pt x="4456243" y="918463"/>
                </a:cubicBezTo>
                <a:cubicBezTo>
                  <a:pt x="4294666" y="959731"/>
                  <a:pt x="4155415" y="907391"/>
                  <a:pt x="4047443" y="918463"/>
                </a:cubicBezTo>
                <a:cubicBezTo>
                  <a:pt x="3939471" y="929535"/>
                  <a:pt x="3723870" y="849127"/>
                  <a:pt x="3466516" y="918463"/>
                </a:cubicBezTo>
                <a:cubicBezTo>
                  <a:pt x="3209162" y="987799"/>
                  <a:pt x="3089700" y="884694"/>
                  <a:pt x="2842557" y="918463"/>
                </a:cubicBezTo>
                <a:cubicBezTo>
                  <a:pt x="2595414" y="952232"/>
                  <a:pt x="2616169" y="882835"/>
                  <a:pt x="2433756" y="918463"/>
                </a:cubicBezTo>
                <a:cubicBezTo>
                  <a:pt x="2251343" y="954091"/>
                  <a:pt x="2211155" y="897529"/>
                  <a:pt x="2024956" y="918463"/>
                </a:cubicBezTo>
                <a:cubicBezTo>
                  <a:pt x="1838757" y="939397"/>
                  <a:pt x="1652143" y="866766"/>
                  <a:pt x="1444029" y="918463"/>
                </a:cubicBezTo>
                <a:cubicBezTo>
                  <a:pt x="1235915" y="970160"/>
                  <a:pt x="1180245" y="879019"/>
                  <a:pt x="949165" y="918463"/>
                </a:cubicBezTo>
                <a:cubicBezTo>
                  <a:pt x="718085" y="957907"/>
                  <a:pt x="453183" y="883317"/>
                  <a:pt x="153080" y="918463"/>
                </a:cubicBezTo>
                <a:cubicBezTo>
                  <a:pt x="57482" y="921903"/>
                  <a:pt x="10773" y="863840"/>
                  <a:pt x="0" y="765383"/>
                </a:cubicBezTo>
                <a:cubicBezTo>
                  <a:pt x="-4175" y="621237"/>
                  <a:pt x="21119" y="534606"/>
                  <a:pt x="0" y="471478"/>
                </a:cubicBezTo>
                <a:cubicBezTo>
                  <a:pt x="-21119" y="408351"/>
                  <a:pt x="21546" y="255905"/>
                  <a:pt x="0" y="153080"/>
                </a:cubicBezTo>
                <a:close/>
              </a:path>
              <a:path w="4609323" h="918463" stroke="0" extrusionOk="0">
                <a:moveTo>
                  <a:pt x="0" y="153080"/>
                </a:moveTo>
                <a:cubicBezTo>
                  <a:pt x="1335" y="52655"/>
                  <a:pt x="82284" y="-400"/>
                  <a:pt x="153080" y="0"/>
                </a:cubicBezTo>
                <a:cubicBezTo>
                  <a:pt x="285588" y="-25026"/>
                  <a:pt x="406185" y="8818"/>
                  <a:pt x="561880" y="0"/>
                </a:cubicBezTo>
                <a:cubicBezTo>
                  <a:pt x="717575" y="-8818"/>
                  <a:pt x="875937" y="8599"/>
                  <a:pt x="1013713" y="0"/>
                </a:cubicBezTo>
                <a:cubicBezTo>
                  <a:pt x="1151489" y="-8599"/>
                  <a:pt x="1426842" y="11398"/>
                  <a:pt x="1551608" y="0"/>
                </a:cubicBezTo>
                <a:cubicBezTo>
                  <a:pt x="1676374" y="-11398"/>
                  <a:pt x="2009367" y="21259"/>
                  <a:pt x="2132535" y="0"/>
                </a:cubicBezTo>
                <a:cubicBezTo>
                  <a:pt x="2255703" y="-21259"/>
                  <a:pt x="2437024" y="26456"/>
                  <a:pt x="2627399" y="0"/>
                </a:cubicBezTo>
                <a:cubicBezTo>
                  <a:pt x="2817774" y="-26456"/>
                  <a:pt x="3112018" y="28848"/>
                  <a:pt x="3251357" y="0"/>
                </a:cubicBezTo>
                <a:cubicBezTo>
                  <a:pt x="3390696" y="-28848"/>
                  <a:pt x="3614285" y="58324"/>
                  <a:pt x="3789253" y="0"/>
                </a:cubicBezTo>
                <a:cubicBezTo>
                  <a:pt x="3964221" y="-58324"/>
                  <a:pt x="4142205" y="10910"/>
                  <a:pt x="4456243" y="0"/>
                </a:cubicBezTo>
                <a:cubicBezTo>
                  <a:pt x="4534854" y="3307"/>
                  <a:pt x="4592105" y="57089"/>
                  <a:pt x="4609323" y="153080"/>
                </a:cubicBezTo>
                <a:cubicBezTo>
                  <a:pt x="4626738" y="258140"/>
                  <a:pt x="4596761" y="405075"/>
                  <a:pt x="4609323" y="471478"/>
                </a:cubicBezTo>
                <a:cubicBezTo>
                  <a:pt x="4621885" y="537881"/>
                  <a:pt x="4580347" y="628787"/>
                  <a:pt x="4609323" y="765383"/>
                </a:cubicBezTo>
                <a:cubicBezTo>
                  <a:pt x="4605594" y="858992"/>
                  <a:pt x="4547699" y="895251"/>
                  <a:pt x="4456243" y="918463"/>
                </a:cubicBezTo>
                <a:cubicBezTo>
                  <a:pt x="4349646" y="955882"/>
                  <a:pt x="4199397" y="900041"/>
                  <a:pt x="3961379" y="918463"/>
                </a:cubicBezTo>
                <a:cubicBezTo>
                  <a:pt x="3723361" y="936885"/>
                  <a:pt x="3650923" y="875732"/>
                  <a:pt x="3466516" y="918463"/>
                </a:cubicBezTo>
                <a:cubicBezTo>
                  <a:pt x="3282109" y="961194"/>
                  <a:pt x="3185488" y="889961"/>
                  <a:pt x="2971652" y="918463"/>
                </a:cubicBezTo>
                <a:cubicBezTo>
                  <a:pt x="2757816" y="946965"/>
                  <a:pt x="2709386" y="901224"/>
                  <a:pt x="2476788" y="918463"/>
                </a:cubicBezTo>
                <a:cubicBezTo>
                  <a:pt x="2244190" y="935702"/>
                  <a:pt x="2132786" y="914465"/>
                  <a:pt x="1981924" y="918463"/>
                </a:cubicBezTo>
                <a:cubicBezTo>
                  <a:pt x="1831062" y="922461"/>
                  <a:pt x="1617033" y="860756"/>
                  <a:pt x="1400997" y="918463"/>
                </a:cubicBezTo>
                <a:cubicBezTo>
                  <a:pt x="1184961" y="976170"/>
                  <a:pt x="1138414" y="876444"/>
                  <a:pt x="992197" y="918463"/>
                </a:cubicBezTo>
                <a:cubicBezTo>
                  <a:pt x="845980" y="960482"/>
                  <a:pt x="346586" y="827598"/>
                  <a:pt x="153080" y="918463"/>
                </a:cubicBezTo>
                <a:cubicBezTo>
                  <a:pt x="61105" y="917844"/>
                  <a:pt x="-11900" y="859733"/>
                  <a:pt x="0" y="765383"/>
                </a:cubicBezTo>
                <a:cubicBezTo>
                  <a:pt x="-3123" y="642921"/>
                  <a:pt x="7490" y="569594"/>
                  <a:pt x="0" y="446985"/>
                </a:cubicBezTo>
                <a:cubicBezTo>
                  <a:pt x="-7490" y="324376"/>
                  <a:pt x="14303" y="299897"/>
                  <a:pt x="0" y="15308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313644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dirty="0">
                <a:solidFill>
                  <a:schemeClr val="tx1"/>
                </a:solidFill>
                <a:latin typeface="Cabin Sketch" panose="020B0503050202020004" pitchFamily="34" charset="0"/>
              </a:rPr>
              <a:t>Correcta</a:t>
            </a:r>
          </a:p>
        </p:txBody>
      </p:sp>
      <p:sp>
        <p:nvSpPr>
          <p:cNvPr id="6" name="C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3A97BCD-2EDD-4CA7-9F81-98169F39341D}"/>
              </a:ext>
            </a:extLst>
          </p:cNvPr>
          <p:cNvSpPr/>
          <p:nvPr/>
        </p:nvSpPr>
        <p:spPr>
          <a:xfrm>
            <a:off x="4170783" y="4056966"/>
            <a:ext cx="4609323" cy="918463"/>
          </a:xfrm>
          <a:custGeom>
            <a:avLst/>
            <a:gdLst>
              <a:gd name="connsiteX0" fmla="*/ 0 w 4609323"/>
              <a:gd name="connsiteY0" fmla="*/ 153080 h 918463"/>
              <a:gd name="connsiteX1" fmla="*/ 153080 w 4609323"/>
              <a:gd name="connsiteY1" fmla="*/ 0 h 918463"/>
              <a:gd name="connsiteX2" fmla="*/ 777039 w 4609323"/>
              <a:gd name="connsiteY2" fmla="*/ 0 h 918463"/>
              <a:gd name="connsiteX3" fmla="*/ 1271902 w 4609323"/>
              <a:gd name="connsiteY3" fmla="*/ 0 h 918463"/>
              <a:gd name="connsiteX4" fmla="*/ 1723734 w 4609323"/>
              <a:gd name="connsiteY4" fmla="*/ 0 h 918463"/>
              <a:gd name="connsiteX5" fmla="*/ 2132535 w 4609323"/>
              <a:gd name="connsiteY5" fmla="*/ 0 h 918463"/>
              <a:gd name="connsiteX6" fmla="*/ 2756494 w 4609323"/>
              <a:gd name="connsiteY6" fmla="*/ 0 h 918463"/>
              <a:gd name="connsiteX7" fmla="*/ 3251357 w 4609323"/>
              <a:gd name="connsiteY7" fmla="*/ 0 h 918463"/>
              <a:gd name="connsiteX8" fmla="*/ 3746221 w 4609323"/>
              <a:gd name="connsiteY8" fmla="*/ 0 h 918463"/>
              <a:gd name="connsiteX9" fmla="*/ 4456243 w 4609323"/>
              <a:gd name="connsiteY9" fmla="*/ 0 h 918463"/>
              <a:gd name="connsiteX10" fmla="*/ 4609323 w 4609323"/>
              <a:gd name="connsiteY10" fmla="*/ 153080 h 918463"/>
              <a:gd name="connsiteX11" fmla="*/ 4609323 w 4609323"/>
              <a:gd name="connsiteY11" fmla="*/ 453108 h 918463"/>
              <a:gd name="connsiteX12" fmla="*/ 4609323 w 4609323"/>
              <a:gd name="connsiteY12" fmla="*/ 765383 h 918463"/>
              <a:gd name="connsiteX13" fmla="*/ 4456243 w 4609323"/>
              <a:gd name="connsiteY13" fmla="*/ 918463 h 918463"/>
              <a:gd name="connsiteX14" fmla="*/ 4047443 w 4609323"/>
              <a:gd name="connsiteY14" fmla="*/ 918463 h 918463"/>
              <a:gd name="connsiteX15" fmla="*/ 3466516 w 4609323"/>
              <a:gd name="connsiteY15" fmla="*/ 918463 h 918463"/>
              <a:gd name="connsiteX16" fmla="*/ 2842557 w 4609323"/>
              <a:gd name="connsiteY16" fmla="*/ 918463 h 918463"/>
              <a:gd name="connsiteX17" fmla="*/ 2433756 w 4609323"/>
              <a:gd name="connsiteY17" fmla="*/ 918463 h 918463"/>
              <a:gd name="connsiteX18" fmla="*/ 2024956 w 4609323"/>
              <a:gd name="connsiteY18" fmla="*/ 918463 h 918463"/>
              <a:gd name="connsiteX19" fmla="*/ 1444029 w 4609323"/>
              <a:gd name="connsiteY19" fmla="*/ 918463 h 918463"/>
              <a:gd name="connsiteX20" fmla="*/ 949165 w 4609323"/>
              <a:gd name="connsiteY20" fmla="*/ 918463 h 918463"/>
              <a:gd name="connsiteX21" fmla="*/ 153080 w 4609323"/>
              <a:gd name="connsiteY21" fmla="*/ 918463 h 918463"/>
              <a:gd name="connsiteX22" fmla="*/ 0 w 4609323"/>
              <a:gd name="connsiteY22" fmla="*/ 765383 h 918463"/>
              <a:gd name="connsiteX23" fmla="*/ 0 w 4609323"/>
              <a:gd name="connsiteY23" fmla="*/ 471478 h 918463"/>
              <a:gd name="connsiteX24" fmla="*/ 0 w 4609323"/>
              <a:gd name="connsiteY24" fmla="*/ 153080 h 91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609323" h="918463" fill="none" extrusionOk="0">
                <a:moveTo>
                  <a:pt x="0" y="153080"/>
                </a:moveTo>
                <a:cubicBezTo>
                  <a:pt x="8892" y="77166"/>
                  <a:pt x="67053" y="-5614"/>
                  <a:pt x="153080" y="0"/>
                </a:cubicBezTo>
                <a:cubicBezTo>
                  <a:pt x="409295" y="-1973"/>
                  <a:pt x="551171" y="12310"/>
                  <a:pt x="777039" y="0"/>
                </a:cubicBezTo>
                <a:cubicBezTo>
                  <a:pt x="1002907" y="-12310"/>
                  <a:pt x="1046741" y="54195"/>
                  <a:pt x="1271902" y="0"/>
                </a:cubicBezTo>
                <a:cubicBezTo>
                  <a:pt x="1497063" y="-54195"/>
                  <a:pt x="1528790" y="27689"/>
                  <a:pt x="1723734" y="0"/>
                </a:cubicBezTo>
                <a:cubicBezTo>
                  <a:pt x="1918678" y="-27689"/>
                  <a:pt x="1935913" y="47415"/>
                  <a:pt x="2132535" y="0"/>
                </a:cubicBezTo>
                <a:cubicBezTo>
                  <a:pt x="2329157" y="-47415"/>
                  <a:pt x="2548503" y="42857"/>
                  <a:pt x="2756494" y="0"/>
                </a:cubicBezTo>
                <a:cubicBezTo>
                  <a:pt x="2964485" y="-42857"/>
                  <a:pt x="3136894" y="25167"/>
                  <a:pt x="3251357" y="0"/>
                </a:cubicBezTo>
                <a:cubicBezTo>
                  <a:pt x="3365820" y="-25167"/>
                  <a:pt x="3543048" y="21232"/>
                  <a:pt x="3746221" y="0"/>
                </a:cubicBezTo>
                <a:cubicBezTo>
                  <a:pt x="3949394" y="-21232"/>
                  <a:pt x="4165502" y="37644"/>
                  <a:pt x="4456243" y="0"/>
                </a:cubicBezTo>
                <a:cubicBezTo>
                  <a:pt x="4529092" y="3946"/>
                  <a:pt x="4623886" y="69945"/>
                  <a:pt x="4609323" y="153080"/>
                </a:cubicBezTo>
                <a:cubicBezTo>
                  <a:pt x="4631000" y="260169"/>
                  <a:pt x="4599370" y="314806"/>
                  <a:pt x="4609323" y="453108"/>
                </a:cubicBezTo>
                <a:cubicBezTo>
                  <a:pt x="4619276" y="591410"/>
                  <a:pt x="4606551" y="623164"/>
                  <a:pt x="4609323" y="765383"/>
                </a:cubicBezTo>
                <a:cubicBezTo>
                  <a:pt x="4612234" y="852445"/>
                  <a:pt x="4555331" y="906140"/>
                  <a:pt x="4456243" y="918463"/>
                </a:cubicBezTo>
                <a:cubicBezTo>
                  <a:pt x="4294666" y="959731"/>
                  <a:pt x="4155415" y="907391"/>
                  <a:pt x="4047443" y="918463"/>
                </a:cubicBezTo>
                <a:cubicBezTo>
                  <a:pt x="3939471" y="929535"/>
                  <a:pt x="3723870" y="849127"/>
                  <a:pt x="3466516" y="918463"/>
                </a:cubicBezTo>
                <a:cubicBezTo>
                  <a:pt x="3209162" y="987799"/>
                  <a:pt x="3089700" y="884694"/>
                  <a:pt x="2842557" y="918463"/>
                </a:cubicBezTo>
                <a:cubicBezTo>
                  <a:pt x="2595414" y="952232"/>
                  <a:pt x="2616169" y="882835"/>
                  <a:pt x="2433756" y="918463"/>
                </a:cubicBezTo>
                <a:cubicBezTo>
                  <a:pt x="2251343" y="954091"/>
                  <a:pt x="2211155" y="897529"/>
                  <a:pt x="2024956" y="918463"/>
                </a:cubicBezTo>
                <a:cubicBezTo>
                  <a:pt x="1838757" y="939397"/>
                  <a:pt x="1652143" y="866766"/>
                  <a:pt x="1444029" y="918463"/>
                </a:cubicBezTo>
                <a:cubicBezTo>
                  <a:pt x="1235915" y="970160"/>
                  <a:pt x="1180245" y="879019"/>
                  <a:pt x="949165" y="918463"/>
                </a:cubicBezTo>
                <a:cubicBezTo>
                  <a:pt x="718085" y="957907"/>
                  <a:pt x="453183" y="883317"/>
                  <a:pt x="153080" y="918463"/>
                </a:cubicBezTo>
                <a:cubicBezTo>
                  <a:pt x="57482" y="921903"/>
                  <a:pt x="10773" y="863840"/>
                  <a:pt x="0" y="765383"/>
                </a:cubicBezTo>
                <a:cubicBezTo>
                  <a:pt x="-4175" y="621237"/>
                  <a:pt x="21119" y="534606"/>
                  <a:pt x="0" y="471478"/>
                </a:cubicBezTo>
                <a:cubicBezTo>
                  <a:pt x="-21119" y="408351"/>
                  <a:pt x="21546" y="255905"/>
                  <a:pt x="0" y="153080"/>
                </a:cubicBezTo>
                <a:close/>
              </a:path>
              <a:path w="4609323" h="918463" stroke="0" extrusionOk="0">
                <a:moveTo>
                  <a:pt x="0" y="153080"/>
                </a:moveTo>
                <a:cubicBezTo>
                  <a:pt x="1335" y="52655"/>
                  <a:pt x="82284" y="-400"/>
                  <a:pt x="153080" y="0"/>
                </a:cubicBezTo>
                <a:cubicBezTo>
                  <a:pt x="285588" y="-25026"/>
                  <a:pt x="406185" y="8818"/>
                  <a:pt x="561880" y="0"/>
                </a:cubicBezTo>
                <a:cubicBezTo>
                  <a:pt x="717575" y="-8818"/>
                  <a:pt x="875937" y="8599"/>
                  <a:pt x="1013713" y="0"/>
                </a:cubicBezTo>
                <a:cubicBezTo>
                  <a:pt x="1151489" y="-8599"/>
                  <a:pt x="1426842" y="11398"/>
                  <a:pt x="1551608" y="0"/>
                </a:cubicBezTo>
                <a:cubicBezTo>
                  <a:pt x="1676374" y="-11398"/>
                  <a:pt x="2009367" y="21259"/>
                  <a:pt x="2132535" y="0"/>
                </a:cubicBezTo>
                <a:cubicBezTo>
                  <a:pt x="2255703" y="-21259"/>
                  <a:pt x="2437024" y="26456"/>
                  <a:pt x="2627399" y="0"/>
                </a:cubicBezTo>
                <a:cubicBezTo>
                  <a:pt x="2817774" y="-26456"/>
                  <a:pt x="3112018" y="28848"/>
                  <a:pt x="3251357" y="0"/>
                </a:cubicBezTo>
                <a:cubicBezTo>
                  <a:pt x="3390696" y="-28848"/>
                  <a:pt x="3614285" y="58324"/>
                  <a:pt x="3789253" y="0"/>
                </a:cubicBezTo>
                <a:cubicBezTo>
                  <a:pt x="3964221" y="-58324"/>
                  <a:pt x="4142205" y="10910"/>
                  <a:pt x="4456243" y="0"/>
                </a:cubicBezTo>
                <a:cubicBezTo>
                  <a:pt x="4534854" y="3307"/>
                  <a:pt x="4592105" y="57089"/>
                  <a:pt x="4609323" y="153080"/>
                </a:cubicBezTo>
                <a:cubicBezTo>
                  <a:pt x="4626738" y="258140"/>
                  <a:pt x="4596761" y="405075"/>
                  <a:pt x="4609323" y="471478"/>
                </a:cubicBezTo>
                <a:cubicBezTo>
                  <a:pt x="4621885" y="537881"/>
                  <a:pt x="4580347" y="628787"/>
                  <a:pt x="4609323" y="765383"/>
                </a:cubicBezTo>
                <a:cubicBezTo>
                  <a:pt x="4605594" y="858992"/>
                  <a:pt x="4547699" y="895251"/>
                  <a:pt x="4456243" y="918463"/>
                </a:cubicBezTo>
                <a:cubicBezTo>
                  <a:pt x="4349646" y="955882"/>
                  <a:pt x="4199397" y="900041"/>
                  <a:pt x="3961379" y="918463"/>
                </a:cubicBezTo>
                <a:cubicBezTo>
                  <a:pt x="3723361" y="936885"/>
                  <a:pt x="3650923" y="875732"/>
                  <a:pt x="3466516" y="918463"/>
                </a:cubicBezTo>
                <a:cubicBezTo>
                  <a:pt x="3282109" y="961194"/>
                  <a:pt x="3185488" y="889961"/>
                  <a:pt x="2971652" y="918463"/>
                </a:cubicBezTo>
                <a:cubicBezTo>
                  <a:pt x="2757816" y="946965"/>
                  <a:pt x="2709386" y="901224"/>
                  <a:pt x="2476788" y="918463"/>
                </a:cubicBezTo>
                <a:cubicBezTo>
                  <a:pt x="2244190" y="935702"/>
                  <a:pt x="2132786" y="914465"/>
                  <a:pt x="1981924" y="918463"/>
                </a:cubicBezTo>
                <a:cubicBezTo>
                  <a:pt x="1831062" y="922461"/>
                  <a:pt x="1617033" y="860756"/>
                  <a:pt x="1400997" y="918463"/>
                </a:cubicBezTo>
                <a:cubicBezTo>
                  <a:pt x="1184961" y="976170"/>
                  <a:pt x="1138414" y="876444"/>
                  <a:pt x="992197" y="918463"/>
                </a:cubicBezTo>
                <a:cubicBezTo>
                  <a:pt x="845980" y="960482"/>
                  <a:pt x="346586" y="827598"/>
                  <a:pt x="153080" y="918463"/>
                </a:cubicBezTo>
                <a:cubicBezTo>
                  <a:pt x="61105" y="917844"/>
                  <a:pt x="-11900" y="859733"/>
                  <a:pt x="0" y="765383"/>
                </a:cubicBezTo>
                <a:cubicBezTo>
                  <a:pt x="-3123" y="642921"/>
                  <a:pt x="7490" y="569594"/>
                  <a:pt x="0" y="446985"/>
                </a:cubicBezTo>
                <a:cubicBezTo>
                  <a:pt x="-7490" y="324376"/>
                  <a:pt x="14303" y="299897"/>
                  <a:pt x="0" y="15308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313644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dirty="0">
                <a:solidFill>
                  <a:schemeClr val="tx1"/>
                </a:solidFill>
                <a:latin typeface="Cabin Sketch" panose="020B0503050202020004" pitchFamily="34" charset="0"/>
              </a:rPr>
              <a:t>Incorrecta</a:t>
            </a:r>
          </a:p>
        </p:txBody>
      </p:sp>
      <p:sp>
        <p:nvSpPr>
          <p:cNvPr id="7" name="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6AD5F98-F237-4174-B26A-DED8955F7F82}"/>
              </a:ext>
            </a:extLst>
          </p:cNvPr>
          <p:cNvSpPr/>
          <p:nvPr/>
        </p:nvSpPr>
        <p:spPr>
          <a:xfrm>
            <a:off x="4170783" y="5240105"/>
            <a:ext cx="4609323" cy="918463"/>
          </a:xfrm>
          <a:custGeom>
            <a:avLst/>
            <a:gdLst>
              <a:gd name="connsiteX0" fmla="*/ 0 w 4609323"/>
              <a:gd name="connsiteY0" fmla="*/ 153080 h 918463"/>
              <a:gd name="connsiteX1" fmla="*/ 153080 w 4609323"/>
              <a:gd name="connsiteY1" fmla="*/ 0 h 918463"/>
              <a:gd name="connsiteX2" fmla="*/ 777039 w 4609323"/>
              <a:gd name="connsiteY2" fmla="*/ 0 h 918463"/>
              <a:gd name="connsiteX3" fmla="*/ 1271902 w 4609323"/>
              <a:gd name="connsiteY3" fmla="*/ 0 h 918463"/>
              <a:gd name="connsiteX4" fmla="*/ 1723734 w 4609323"/>
              <a:gd name="connsiteY4" fmla="*/ 0 h 918463"/>
              <a:gd name="connsiteX5" fmla="*/ 2132535 w 4609323"/>
              <a:gd name="connsiteY5" fmla="*/ 0 h 918463"/>
              <a:gd name="connsiteX6" fmla="*/ 2756494 w 4609323"/>
              <a:gd name="connsiteY6" fmla="*/ 0 h 918463"/>
              <a:gd name="connsiteX7" fmla="*/ 3251357 w 4609323"/>
              <a:gd name="connsiteY7" fmla="*/ 0 h 918463"/>
              <a:gd name="connsiteX8" fmla="*/ 3746221 w 4609323"/>
              <a:gd name="connsiteY8" fmla="*/ 0 h 918463"/>
              <a:gd name="connsiteX9" fmla="*/ 4456243 w 4609323"/>
              <a:gd name="connsiteY9" fmla="*/ 0 h 918463"/>
              <a:gd name="connsiteX10" fmla="*/ 4609323 w 4609323"/>
              <a:gd name="connsiteY10" fmla="*/ 153080 h 918463"/>
              <a:gd name="connsiteX11" fmla="*/ 4609323 w 4609323"/>
              <a:gd name="connsiteY11" fmla="*/ 453108 h 918463"/>
              <a:gd name="connsiteX12" fmla="*/ 4609323 w 4609323"/>
              <a:gd name="connsiteY12" fmla="*/ 765383 h 918463"/>
              <a:gd name="connsiteX13" fmla="*/ 4456243 w 4609323"/>
              <a:gd name="connsiteY13" fmla="*/ 918463 h 918463"/>
              <a:gd name="connsiteX14" fmla="*/ 4047443 w 4609323"/>
              <a:gd name="connsiteY14" fmla="*/ 918463 h 918463"/>
              <a:gd name="connsiteX15" fmla="*/ 3466516 w 4609323"/>
              <a:gd name="connsiteY15" fmla="*/ 918463 h 918463"/>
              <a:gd name="connsiteX16" fmla="*/ 2842557 w 4609323"/>
              <a:gd name="connsiteY16" fmla="*/ 918463 h 918463"/>
              <a:gd name="connsiteX17" fmla="*/ 2433756 w 4609323"/>
              <a:gd name="connsiteY17" fmla="*/ 918463 h 918463"/>
              <a:gd name="connsiteX18" fmla="*/ 2024956 w 4609323"/>
              <a:gd name="connsiteY18" fmla="*/ 918463 h 918463"/>
              <a:gd name="connsiteX19" fmla="*/ 1444029 w 4609323"/>
              <a:gd name="connsiteY19" fmla="*/ 918463 h 918463"/>
              <a:gd name="connsiteX20" fmla="*/ 949165 w 4609323"/>
              <a:gd name="connsiteY20" fmla="*/ 918463 h 918463"/>
              <a:gd name="connsiteX21" fmla="*/ 153080 w 4609323"/>
              <a:gd name="connsiteY21" fmla="*/ 918463 h 918463"/>
              <a:gd name="connsiteX22" fmla="*/ 0 w 4609323"/>
              <a:gd name="connsiteY22" fmla="*/ 765383 h 918463"/>
              <a:gd name="connsiteX23" fmla="*/ 0 w 4609323"/>
              <a:gd name="connsiteY23" fmla="*/ 471478 h 918463"/>
              <a:gd name="connsiteX24" fmla="*/ 0 w 4609323"/>
              <a:gd name="connsiteY24" fmla="*/ 153080 h 91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609323" h="918463" fill="none" extrusionOk="0">
                <a:moveTo>
                  <a:pt x="0" y="153080"/>
                </a:moveTo>
                <a:cubicBezTo>
                  <a:pt x="8892" y="77166"/>
                  <a:pt x="67053" y="-5614"/>
                  <a:pt x="153080" y="0"/>
                </a:cubicBezTo>
                <a:cubicBezTo>
                  <a:pt x="409295" y="-1973"/>
                  <a:pt x="551171" y="12310"/>
                  <a:pt x="777039" y="0"/>
                </a:cubicBezTo>
                <a:cubicBezTo>
                  <a:pt x="1002907" y="-12310"/>
                  <a:pt x="1046741" y="54195"/>
                  <a:pt x="1271902" y="0"/>
                </a:cubicBezTo>
                <a:cubicBezTo>
                  <a:pt x="1497063" y="-54195"/>
                  <a:pt x="1528790" y="27689"/>
                  <a:pt x="1723734" y="0"/>
                </a:cubicBezTo>
                <a:cubicBezTo>
                  <a:pt x="1918678" y="-27689"/>
                  <a:pt x="1935913" y="47415"/>
                  <a:pt x="2132535" y="0"/>
                </a:cubicBezTo>
                <a:cubicBezTo>
                  <a:pt x="2329157" y="-47415"/>
                  <a:pt x="2548503" y="42857"/>
                  <a:pt x="2756494" y="0"/>
                </a:cubicBezTo>
                <a:cubicBezTo>
                  <a:pt x="2964485" y="-42857"/>
                  <a:pt x="3136894" y="25167"/>
                  <a:pt x="3251357" y="0"/>
                </a:cubicBezTo>
                <a:cubicBezTo>
                  <a:pt x="3365820" y="-25167"/>
                  <a:pt x="3543048" y="21232"/>
                  <a:pt x="3746221" y="0"/>
                </a:cubicBezTo>
                <a:cubicBezTo>
                  <a:pt x="3949394" y="-21232"/>
                  <a:pt x="4165502" y="37644"/>
                  <a:pt x="4456243" y="0"/>
                </a:cubicBezTo>
                <a:cubicBezTo>
                  <a:pt x="4529092" y="3946"/>
                  <a:pt x="4623886" y="69945"/>
                  <a:pt x="4609323" y="153080"/>
                </a:cubicBezTo>
                <a:cubicBezTo>
                  <a:pt x="4631000" y="260169"/>
                  <a:pt x="4599370" y="314806"/>
                  <a:pt x="4609323" y="453108"/>
                </a:cubicBezTo>
                <a:cubicBezTo>
                  <a:pt x="4619276" y="591410"/>
                  <a:pt x="4606551" y="623164"/>
                  <a:pt x="4609323" y="765383"/>
                </a:cubicBezTo>
                <a:cubicBezTo>
                  <a:pt x="4612234" y="852445"/>
                  <a:pt x="4555331" y="906140"/>
                  <a:pt x="4456243" y="918463"/>
                </a:cubicBezTo>
                <a:cubicBezTo>
                  <a:pt x="4294666" y="959731"/>
                  <a:pt x="4155415" y="907391"/>
                  <a:pt x="4047443" y="918463"/>
                </a:cubicBezTo>
                <a:cubicBezTo>
                  <a:pt x="3939471" y="929535"/>
                  <a:pt x="3723870" y="849127"/>
                  <a:pt x="3466516" y="918463"/>
                </a:cubicBezTo>
                <a:cubicBezTo>
                  <a:pt x="3209162" y="987799"/>
                  <a:pt x="3089700" y="884694"/>
                  <a:pt x="2842557" y="918463"/>
                </a:cubicBezTo>
                <a:cubicBezTo>
                  <a:pt x="2595414" y="952232"/>
                  <a:pt x="2616169" y="882835"/>
                  <a:pt x="2433756" y="918463"/>
                </a:cubicBezTo>
                <a:cubicBezTo>
                  <a:pt x="2251343" y="954091"/>
                  <a:pt x="2211155" y="897529"/>
                  <a:pt x="2024956" y="918463"/>
                </a:cubicBezTo>
                <a:cubicBezTo>
                  <a:pt x="1838757" y="939397"/>
                  <a:pt x="1652143" y="866766"/>
                  <a:pt x="1444029" y="918463"/>
                </a:cubicBezTo>
                <a:cubicBezTo>
                  <a:pt x="1235915" y="970160"/>
                  <a:pt x="1180245" y="879019"/>
                  <a:pt x="949165" y="918463"/>
                </a:cubicBezTo>
                <a:cubicBezTo>
                  <a:pt x="718085" y="957907"/>
                  <a:pt x="453183" y="883317"/>
                  <a:pt x="153080" y="918463"/>
                </a:cubicBezTo>
                <a:cubicBezTo>
                  <a:pt x="57482" y="921903"/>
                  <a:pt x="10773" y="863840"/>
                  <a:pt x="0" y="765383"/>
                </a:cubicBezTo>
                <a:cubicBezTo>
                  <a:pt x="-4175" y="621237"/>
                  <a:pt x="21119" y="534606"/>
                  <a:pt x="0" y="471478"/>
                </a:cubicBezTo>
                <a:cubicBezTo>
                  <a:pt x="-21119" y="408351"/>
                  <a:pt x="21546" y="255905"/>
                  <a:pt x="0" y="153080"/>
                </a:cubicBezTo>
                <a:close/>
              </a:path>
              <a:path w="4609323" h="918463" stroke="0" extrusionOk="0">
                <a:moveTo>
                  <a:pt x="0" y="153080"/>
                </a:moveTo>
                <a:cubicBezTo>
                  <a:pt x="1335" y="52655"/>
                  <a:pt x="82284" y="-400"/>
                  <a:pt x="153080" y="0"/>
                </a:cubicBezTo>
                <a:cubicBezTo>
                  <a:pt x="285588" y="-25026"/>
                  <a:pt x="406185" y="8818"/>
                  <a:pt x="561880" y="0"/>
                </a:cubicBezTo>
                <a:cubicBezTo>
                  <a:pt x="717575" y="-8818"/>
                  <a:pt x="875937" y="8599"/>
                  <a:pt x="1013713" y="0"/>
                </a:cubicBezTo>
                <a:cubicBezTo>
                  <a:pt x="1151489" y="-8599"/>
                  <a:pt x="1426842" y="11398"/>
                  <a:pt x="1551608" y="0"/>
                </a:cubicBezTo>
                <a:cubicBezTo>
                  <a:pt x="1676374" y="-11398"/>
                  <a:pt x="2009367" y="21259"/>
                  <a:pt x="2132535" y="0"/>
                </a:cubicBezTo>
                <a:cubicBezTo>
                  <a:pt x="2255703" y="-21259"/>
                  <a:pt x="2437024" y="26456"/>
                  <a:pt x="2627399" y="0"/>
                </a:cubicBezTo>
                <a:cubicBezTo>
                  <a:pt x="2817774" y="-26456"/>
                  <a:pt x="3112018" y="28848"/>
                  <a:pt x="3251357" y="0"/>
                </a:cubicBezTo>
                <a:cubicBezTo>
                  <a:pt x="3390696" y="-28848"/>
                  <a:pt x="3614285" y="58324"/>
                  <a:pt x="3789253" y="0"/>
                </a:cubicBezTo>
                <a:cubicBezTo>
                  <a:pt x="3964221" y="-58324"/>
                  <a:pt x="4142205" y="10910"/>
                  <a:pt x="4456243" y="0"/>
                </a:cubicBezTo>
                <a:cubicBezTo>
                  <a:pt x="4534854" y="3307"/>
                  <a:pt x="4592105" y="57089"/>
                  <a:pt x="4609323" y="153080"/>
                </a:cubicBezTo>
                <a:cubicBezTo>
                  <a:pt x="4626738" y="258140"/>
                  <a:pt x="4596761" y="405075"/>
                  <a:pt x="4609323" y="471478"/>
                </a:cubicBezTo>
                <a:cubicBezTo>
                  <a:pt x="4621885" y="537881"/>
                  <a:pt x="4580347" y="628787"/>
                  <a:pt x="4609323" y="765383"/>
                </a:cubicBezTo>
                <a:cubicBezTo>
                  <a:pt x="4605594" y="858992"/>
                  <a:pt x="4547699" y="895251"/>
                  <a:pt x="4456243" y="918463"/>
                </a:cubicBezTo>
                <a:cubicBezTo>
                  <a:pt x="4349646" y="955882"/>
                  <a:pt x="4199397" y="900041"/>
                  <a:pt x="3961379" y="918463"/>
                </a:cubicBezTo>
                <a:cubicBezTo>
                  <a:pt x="3723361" y="936885"/>
                  <a:pt x="3650923" y="875732"/>
                  <a:pt x="3466516" y="918463"/>
                </a:cubicBezTo>
                <a:cubicBezTo>
                  <a:pt x="3282109" y="961194"/>
                  <a:pt x="3185488" y="889961"/>
                  <a:pt x="2971652" y="918463"/>
                </a:cubicBezTo>
                <a:cubicBezTo>
                  <a:pt x="2757816" y="946965"/>
                  <a:pt x="2709386" y="901224"/>
                  <a:pt x="2476788" y="918463"/>
                </a:cubicBezTo>
                <a:cubicBezTo>
                  <a:pt x="2244190" y="935702"/>
                  <a:pt x="2132786" y="914465"/>
                  <a:pt x="1981924" y="918463"/>
                </a:cubicBezTo>
                <a:cubicBezTo>
                  <a:pt x="1831062" y="922461"/>
                  <a:pt x="1617033" y="860756"/>
                  <a:pt x="1400997" y="918463"/>
                </a:cubicBezTo>
                <a:cubicBezTo>
                  <a:pt x="1184961" y="976170"/>
                  <a:pt x="1138414" y="876444"/>
                  <a:pt x="992197" y="918463"/>
                </a:cubicBezTo>
                <a:cubicBezTo>
                  <a:pt x="845980" y="960482"/>
                  <a:pt x="346586" y="827598"/>
                  <a:pt x="153080" y="918463"/>
                </a:cubicBezTo>
                <a:cubicBezTo>
                  <a:pt x="61105" y="917844"/>
                  <a:pt x="-11900" y="859733"/>
                  <a:pt x="0" y="765383"/>
                </a:cubicBezTo>
                <a:cubicBezTo>
                  <a:pt x="-3123" y="642921"/>
                  <a:pt x="7490" y="569594"/>
                  <a:pt x="0" y="446985"/>
                </a:cubicBezTo>
                <a:cubicBezTo>
                  <a:pt x="-7490" y="324376"/>
                  <a:pt x="14303" y="299897"/>
                  <a:pt x="0" y="15308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313644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dirty="0">
                <a:solidFill>
                  <a:schemeClr val="tx1"/>
                </a:solidFill>
                <a:latin typeface="Cabin Sketch" panose="020B0503050202020004" pitchFamily="34" charset="0"/>
              </a:rPr>
              <a:t>Incorrecta</a:t>
            </a:r>
          </a:p>
        </p:txBody>
      </p:sp>
    </p:spTree>
    <p:extLst>
      <p:ext uri="{BB962C8B-B14F-4D97-AF65-F5344CB8AC3E}">
        <p14:creationId xmlns:p14="http://schemas.microsoft.com/office/powerpoint/2010/main" val="38494896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rush"/>
        <p:sndAc>
          <p:stSnd>
            <p:snd r:embed="rId2" name="SONIDO FONDO PREGUNTA.wav"/>
          </p:stSnd>
        </p:sndAc>
      </p:transition>
    </mc:Choice>
    <mc:Fallback xmlns="">
      <p:transition spd="slow" advClick="0">
        <p:fade/>
        <p:sndAc>
          <p:stSnd>
            <p:snd r:embed="rId5" name="SONIDO FONDO PREGUNT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0683DF-96B6-4E35-A49D-CF6A66AAF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0852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MX" sz="7200" dirty="0">
                <a:latin typeface="Cabin Sketch" panose="020B0503050202020004" pitchFamily="34" charset="0"/>
              </a:rPr>
              <a:t>Sigue intentando </a:t>
            </a:r>
            <a:r>
              <a:rPr lang="es-MX" sz="7200" dirty="0">
                <a:latin typeface="Cabin Sketch" panose="020B0503050202020004" pitchFamily="34" charset="0"/>
                <a:sym typeface="Wingdings" panose="05000000000000000000" pitchFamily="2" charset="2"/>
              </a:rPr>
              <a:t></a:t>
            </a:r>
            <a:endParaRPr lang="es-MX" sz="7200" dirty="0">
              <a:latin typeface="Cabin Sketch" panose="020B0503050202020004" pitchFamily="34" charset="0"/>
            </a:endParaRPr>
          </a:p>
        </p:txBody>
      </p:sp>
      <p:sp>
        <p:nvSpPr>
          <p:cNvPr id="4" name="Rectángulo: esquinas redondeadas 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0FA14AD-33CF-46A2-9ED2-EA0E5E15CE7B}"/>
              </a:ext>
            </a:extLst>
          </p:cNvPr>
          <p:cNvSpPr/>
          <p:nvPr/>
        </p:nvSpPr>
        <p:spPr>
          <a:xfrm>
            <a:off x="8593494" y="5441594"/>
            <a:ext cx="3172408" cy="918463"/>
          </a:xfrm>
          <a:custGeom>
            <a:avLst/>
            <a:gdLst>
              <a:gd name="connsiteX0" fmla="*/ 0 w 3172408"/>
              <a:gd name="connsiteY0" fmla="*/ 153080 h 918463"/>
              <a:gd name="connsiteX1" fmla="*/ 153080 w 3172408"/>
              <a:gd name="connsiteY1" fmla="*/ 0 h 918463"/>
              <a:gd name="connsiteX2" fmla="*/ 669005 w 3172408"/>
              <a:gd name="connsiteY2" fmla="*/ 0 h 918463"/>
              <a:gd name="connsiteX3" fmla="*/ 1242254 w 3172408"/>
              <a:gd name="connsiteY3" fmla="*/ 0 h 918463"/>
              <a:gd name="connsiteX4" fmla="*/ 1815504 w 3172408"/>
              <a:gd name="connsiteY4" fmla="*/ 0 h 918463"/>
              <a:gd name="connsiteX5" fmla="*/ 2302766 w 3172408"/>
              <a:gd name="connsiteY5" fmla="*/ 0 h 918463"/>
              <a:gd name="connsiteX6" fmla="*/ 3019328 w 3172408"/>
              <a:gd name="connsiteY6" fmla="*/ 0 h 918463"/>
              <a:gd name="connsiteX7" fmla="*/ 3172408 w 3172408"/>
              <a:gd name="connsiteY7" fmla="*/ 153080 h 918463"/>
              <a:gd name="connsiteX8" fmla="*/ 3172408 w 3172408"/>
              <a:gd name="connsiteY8" fmla="*/ 465355 h 918463"/>
              <a:gd name="connsiteX9" fmla="*/ 3172408 w 3172408"/>
              <a:gd name="connsiteY9" fmla="*/ 765383 h 918463"/>
              <a:gd name="connsiteX10" fmla="*/ 3019328 w 3172408"/>
              <a:gd name="connsiteY10" fmla="*/ 918463 h 918463"/>
              <a:gd name="connsiteX11" fmla="*/ 2417416 w 3172408"/>
              <a:gd name="connsiteY11" fmla="*/ 918463 h 918463"/>
              <a:gd name="connsiteX12" fmla="*/ 1872829 w 3172408"/>
              <a:gd name="connsiteY12" fmla="*/ 918463 h 918463"/>
              <a:gd name="connsiteX13" fmla="*/ 1242254 w 3172408"/>
              <a:gd name="connsiteY13" fmla="*/ 918463 h 918463"/>
              <a:gd name="connsiteX14" fmla="*/ 697667 w 3172408"/>
              <a:gd name="connsiteY14" fmla="*/ 918463 h 918463"/>
              <a:gd name="connsiteX15" fmla="*/ 153080 w 3172408"/>
              <a:gd name="connsiteY15" fmla="*/ 918463 h 918463"/>
              <a:gd name="connsiteX16" fmla="*/ 0 w 3172408"/>
              <a:gd name="connsiteY16" fmla="*/ 765383 h 918463"/>
              <a:gd name="connsiteX17" fmla="*/ 0 w 3172408"/>
              <a:gd name="connsiteY17" fmla="*/ 453108 h 918463"/>
              <a:gd name="connsiteX18" fmla="*/ 0 w 3172408"/>
              <a:gd name="connsiteY18" fmla="*/ 153080 h 91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172408" h="918463" fill="none" extrusionOk="0">
                <a:moveTo>
                  <a:pt x="0" y="153080"/>
                </a:moveTo>
                <a:cubicBezTo>
                  <a:pt x="2194" y="63301"/>
                  <a:pt x="54009" y="3192"/>
                  <a:pt x="153080" y="0"/>
                </a:cubicBezTo>
                <a:cubicBezTo>
                  <a:pt x="346981" y="-19841"/>
                  <a:pt x="427325" y="31046"/>
                  <a:pt x="669005" y="0"/>
                </a:cubicBezTo>
                <a:cubicBezTo>
                  <a:pt x="910685" y="-31046"/>
                  <a:pt x="957513" y="8067"/>
                  <a:pt x="1242254" y="0"/>
                </a:cubicBezTo>
                <a:cubicBezTo>
                  <a:pt x="1526995" y="-8067"/>
                  <a:pt x="1675565" y="61758"/>
                  <a:pt x="1815504" y="0"/>
                </a:cubicBezTo>
                <a:cubicBezTo>
                  <a:pt x="1955443" y="-61758"/>
                  <a:pt x="2203923" y="25556"/>
                  <a:pt x="2302766" y="0"/>
                </a:cubicBezTo>
                <a:cubicBezTo>
                  <a:pt x="2401609" y="-25556"/>
                  <a:pt x="2763003" y="62724"/>
                  <a:pt x="3019328" y="0"/>
                </a:cubicBezTo>
                <a:cubicBezTo>
                  <a:pt x="3095096" y="-2192"/>
                  <a:pt x="3190807" y="68258"/>
                  <a:pt x="3172408" y="153080"/>
                </a:cubicBezTo>
                <a:cubicBezTo>
                  <a:pt x="3204134" y="303853"/>
                  <a:pt x="3140894" y="369409"/>
                  <a:pt x="3172408" y="465355"/>
                </a:cubicBezTo>
                <a:cubicBezTo>
                  <a:pt x="3203922" y="561302"/>
                  <a:pt x="3157403" y="637739"/>
                  <a:pt x="3172408" y="765383"/>
                </a:cubicBezTo>
                <a:cubicBezTo>
                  <a:pt x="3168919" y="852933"/>
                  <a:pt x="3105563" y="920710"/>
                  <a:pt x="3019328" y="918463"/>
                </a:cubicBezTo>
                <a:cubicBezTo>
                  <a:pt x="2813662" y="960281"/>
                  <a:pt x="2665319" y="898235"/>
                  <a:pt x="2417416" y="918463"/>
                </a:cubicBezTo>
                <a:cubicBezTo>
                  <a:pt x="2169513" y="938691"/>
                  <a:pt x="2004055" y="867729"/>
                  <a:pt x="1872829" y="918463"/>
                </a:cubicBezTo>
                <a:cubicBezTo>
                  <a:pt x="1741603" y="969197"/>
                  <a:pt x="1454586" y="866714"/>
                  <a:pt x="1242254" y="918463"/>
                </a:cubicBezTo>
                <a:cubicBezTo>
                  <a:pt x="1029922" y="970212"/>
                  <a:pt x="944273" y="887332"/>
                  <a:pt x="697667" y="918463"/>
                </a:cubicBezTo>
                <a:cubicBezTo>
                  <a:pt x="451061" y="949594"/>
                  <a:pt x="353722" y="893527"/>
                  <a:pt x="153080" y="918463"/>
                </a:cubicBezTo>
                <a:cubicBezTo>
                  <a:pt x="67585" y="899062"/>
                  <a:pt x="-352" y="857986"/>
                  <a:pt x="0" y="765383"/>
                </a:cubicBezTo>
                <a:cubicBezTo>
                  <a:pt x="-25362" y="650517"/>
                  <a:pt x="34076" y="593677"/>
                  <a:pt x="0" y="453108"/>
                </a:cubicBezTo>
                <a:cubicBezTo>
                  <a:pt x="-34076" y="312539"/>
                  <a:pt x="22931" y="222876"/>
                  <a:pt x="0" y="153080"/>
                </a:cubicBezTo>
                <a:close/>
              </a:path>
              <a:path w="3172408" h="918463" stroke="0" extrusionOk="0">
                <a:moveTo>
                  <a:pt x="0" y="153080"/>
                </a:moveTo>
                <a:cubicBezTo>
                  <a:pt x="1335" y="52655"/>
                  <a:pt x="82284" y="-400"/>
                  <a:pt x="153080" y="0"/>
                </a:cubicBezTo>
                <a:cubicBezTo>
                  <a:pt x="293208" y="-53848"/>
                  <a:pt x="413841" y="25196"/>
                  <a:pt x="640342" y="0"/>
                </a:cubicBezTo>
                <a:cubicBezTo>
                  <a:pt x="866843" y="-25196"/>
                  <a:pt x="949096" y="20265"/>
                  <a:pt x="1156267" y="0"/>
                </a:cubicBezTo>
                <a:cubicBezTo>
                  <a:pt x="1363438" y="-20265"/>
                  <a:pt x="1483350" y="23398"/>
                  <a:pt x="1729516" y="0"/>
                </a:cubicBezTo>
                <a:cubicBezTo>
                  <a:pt x="1975682" y="-23398"/>
                  <a:pt x="2161072" y="43454"/>
                  <a:pt x="2331428" y="0"/>
                </a:cubicBezTo>
                <a:cubicBezTo>
                  <a:pt x="2501784" y="-43454"/>
                  <a:pt x="2696975" y="68117"/>
                  <a:pt x="3019328" y="0"/>
                </a:cubicBezTo>
                <a:cubicBezTo>
                  <a:pt x="3107574" y="1358"/>
                  <a:pt x="3160626" y="67180"/>
                  <a:pt x="3172408" y="153080"/>
                </a:cubicBezTo>
                <a:cubicBezTo>
                  <a:pt x="3175395" y="296627"/>
                  <a:pt x="3170398" y="310976"/>
                  <a:pt x="3172408" y="440862"/>
                </a:cubicBezTo>
                <a:cubicBezTo>
                  <a:pt x="3174418" y="570748"/>
                  <a:pt x="3163239" y="671490"/>
                  <a:pt x="3172408" y="765383"/>
                </a:cubicBezTo>
                <a:cubicBezTo>
                  <a:pt x="3171363" y="847123"/>
                  <a:pt x="3105776" y="933728"/>
                  <a:pt x="3019328" y="918463"/>
                </a:cubicBezTo>
                <a:cubicBezTo>
                  <a:pt x="2869815" y="984099"/>
                  <a:pt x="2693851" y="915858"/>
                  <a:pt x="2446078" y="918463"/>
                </a:cubicBezTo>
                <a:cubicBezTo>
                  <a:pt x="2198305" y="921068"/>
                  <a:pt x="2059167" y="910328"/>
                  <a:pt x="1815504" y="918463"/>
                </a:cubicBezTo>
                <a:cubicBezTo>
                  <a:pt x="1571841" y="926598"/>
                  <a:pt x="1510850" y="872335"/>
                  <a:pt x="1299579" y="918463"/>
                </a:cubicBezTo>
                <a:cubicBezTo>
                  <a:pt x="1088308" y="964591"/>
                  <a:pt x="930979" y="861772"/>
                  <a:pt x="812317" y="918463"/>
                </a:cubicBezTo>
                <a:cubicBezTo>
                  <a:pt x="693655" y="975154"/>
                  <a:pt x="427867" y="847333"/>
                  <a:pt x="153080" y="918463"/>
                </a:cubicBezTo>
                <a:cubicBezTo>
                  <a:pt x="74856" y="919361"/>
                  <a:pt x="-17876" y="843023"/>
                  <a:pt x="0" y="765383"/>
                </a:cubicBezTo>
                <a:cubicBezTo>
                  <a:pt x="-24220" y="617359"/>
                  <a:pt x="32421" y="521081"/>
                  <a:pt x="0" y="459232"/>
                </a:cubicBezTo>
                <a:cubicBezTo>
                  <a:pt x="-32421" y="397383"/>
                  <a:pt x="21621" y="218287"/>
                  <a:pt x="0" y="15308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313644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>
                <a:solidFill>
                  <a:schemeClr val="tx1"/>
                </a:solidFill>
                <a:latin typeface="Cabin Sketch" panose="020B0503050202020004" pitchFamily="34" charset="0"/>
              </a:rPr>
              <a:t>Intentar de nuevo</a:t>
            </a:r>
          </a:p>
        </p:txBody>
      </p:sp>
    </p:spTree>
    <p:extLst>
      <p:ext uri="{BB962C8B-B14F-4D97-AF65-F5344CB8AC3E}">
        <p14:creationId xmlns:p14="http://schemas.microsoft.com/office/powerpoint/2010/main" val="17653223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rush"/>
        <p:sndAc>
          <p:stSnd>
            <p:snd r:embed="rId2" name="SONIDO FALLO.wav"/>
          </p:stSnd>
        </p:sndAc>
      </p:transition>
    </mc:Choice>
    <mc:Fallback xmlns="">
      <p:transition spd="slow" advClick="0">
        <p:fade/>
        <p:sndAc>
          <p:stSnd>
            <p:snd r:embed="rId4" name="SONIDO FALLO.wav"/>
          </p:stSnd>
        </p:sndAc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0683DF-96B6-4E35-A49D-CF6A66AAF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0852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MX" sz="7200" dirty="0">
                <a:latin typeface="Cabin Sketch" panose="020B0503050202020004" pitchFamily="34" charset="0"/>
              </a:rPr>
              <a:t>Sigue intentando </a:t>
            </a:r>
            <a:r>
              <a:rPr lang="es-MX" sz="7200" dirty="0">
                <a:latin typeface="Cabin Sketch" panose="020B0503050202020004" pitchFamily="34" charset="0"/>
                <a:sym typeface="Wingdings" panose="05000000000000000000" pitchFamily="2" charset="2"/>
              </a:rPr>
              <a:t></a:t>
            </a:r>
            <a:endParaRPr lang="es-MX" sz="7200" dirty="0">
              <a:latin typeface="Cabin Sketch" panose="020B0503050202020004" pitchFamily="34" charset="0"/>
            </a:endParaRPr>
          </a:p>
        </p:txBody>
      </p:sp>
      <p:sp>
        <p:nvSpPr>
          <p:cNvPr id="4" name="Rectángulo: esquinas redondeadas 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0FA14AD-33CF-46A2-9ED2-EA0E5E15CE7B}"/>
              </a:ext>
            </a:extLst>
          </p:cNvPr>
          <p:cNvSpPr/>
          <p:nvPr/>
        </p:nvSpPr>
        <p:spPr>
          <a:xfrm>
            <a:off x="8593494" y="5441594"/>
            <a:ext cx="3172408" cy="918463"/>
          </a:xfrm>
          <a:custGeom>
            <a:avLst/>
            <a:gdLst>
              <a:gd name="connsiteX0" fmla="*/ 0 w 3172408"/>
              <a:gd name="connsiteY0" fmla="*/ 153080 h 918463"/>
              <a:gd name="connsiteX1" fmla="*/ 153080 w 3172408"/>
              <a:gd name="connsiteY1" fmla="*/ 0 h 918463"/>
              <a:gd name="connsiteX2" fmla="*/ 669005 w 3172408"/>
              <a:gd name="connsiteY2" fmla="*/ 0 h 918463"/>
              <a:gd name="connsiteX3" fmla="*/ 1242254 w 3172408"/>
              <a:gd name="connsiteY3" fmla="*/ 0 h 918463"/>
              <a:gd name="connsiteX4" fmla="*/ 1815504 w 3172408"/>
              <a:gd name="connsiteY4" fmla="*/ 0 h 918463"/>
              <a:gd name="connsiteX5" fmla="*/ 2302766 w 3172408"/>
              <a:gd name="connsiteY5" fmla="*/ 0 h 918463"/>
              <a:gd name="connsiteX6" fmla="*/ 3019328 w 3172408"/>
              <a:gd name="connsiteY6" fmla="*/ 0 h 918463"/>
              <a:gd name="connsiteX7" fmla="*/ 3172408 w 3172408"/>
              <a:gd name="connsiteY7" fmla="*/ 153080 h 918463"/>
              <a:gd name="connsiteX8" fmla="*/ 3172408 w 3172408"/>
              <a:gd name="connsiteY8" fmla="*/ 465355 h 918463"/>
              <a:gd name="connsiteX9" fmla="*/ 3172408 w 3172408"/>
              <a:gd name="connsiteY9" fmla="*/ 765383 h 918463"/>
              <a:gd name="connsiteX10" fmla="*/ 3019328 w 3172408"/>
              <a:gd name="connsiteY10" fmla="*/ 918463 h 918463"/>
              <a:gd name="connsiteX11" fmla="*/ 2417416 w 3172408"/>
              <a:gd name="connsiteY11" fmla="*/ 918463 h 918463"/>
              <a:gd name="connsiteX12" fmla="*/ 1872829 w 3172408"/>
              <a:gd name="connsiteY12" fmla="*/ 918463 h 918463"/>
              <a:gd name="connsiteX13" fmla="*/ 1242254 w 3172408"/>
              <a:gd name="connsiteY13" fmla="*/ 918463 h 918463"/>
              <a:gd name="connsiteX14" fmla="*/ 697667 w 3172408"/>
              <a:gd name="connsiteY14" fmla="*/ 918463 h 918463"/>
              <a:gd name="connsiteX15" fmla="*/ 153080 w 3172408"/>
              <a:gd name="connsiteY15" fmla="*/ 918463 h 918463"/>
              <a:gd name="connsiteX16" fmla="*/ 0 w 3172408"/>
              <a:gd name="connsiteY16" fmla="*/ 765383 h 918463"/>
              <a:gd name="connsiteX17" fmla="*/ 0 w 3172408"/>
              <a:gd name="connsiteY17" fmla="*/ 453108 h 918463"/>
              <a:gd name="connsiteX18" fmla="*/ 0 w 3172408"/>
              <a:gd name="connsiteY18" fmla="*/ 153080 h 91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172408" h="918463" fill="none" extrusionOk="0">
                <a:moveTo>
                  <a:pt x="0" y="153080"/>
                </a:moveTo>
                <a:cubicBezTo>
                  <a:pt x="2194" y="63301"/>
                  <a:pt x="54009" y="3192"/>
                  <a:pt x="153080" y="0"/>
                </a:cubicBezTo>
                <a:cubicBezTo>
                  <a:pt x="346981" y="-19841"/>
                  <a:pt x="427325" y="31046"/>
                  <a:pt x="669005" y="0"/>
                </a:cubicBezTo>
                <a:cubicBezTo>
                  <a:pt x="910685" y="-31046"/>
                  <a:pt x="957513" y="8067"/>
                  <a:pt x="1242254" y="0"/>
                </a:cubicBezTo>
                <a:cubicBezTo>
                  <a:pt x="1526995" y="-8067"/>
                  <a:pt x="1675565" y="61758"/>
                  <a:pt x="1815504" y="0"/>
                </a:cubicBezTo>
                <a:cubicBezTo>
                  <a:pt x="1955443" y="-61758"/>
                  <a:pt x="2203923" y="25556"/>
                  <a:pt x="2302766" y="0"/>
                </a:cubicBezTo>
                <a:cubicBezTo>
                  <a:pt x="2401609" y="-25556"/>
                  <a:pt x="2763003" y="62724"/>
                  <a:pt x="3019328" y="0"/>
                </a:cubicBezTo>
                <a:cubicBezTo>
                  <a:pt x="3095096" y="-2192"/>
                  <a:pt x="3190807" y="68258"/>
                  <a:pt x="3172408" y="153080"/>
                </a:cubicBezTo>
                <a:cubicBezTo>
                  <a:pt x="3204134" y="303853"/>
                  <a:pt x="3140894" y="369409"/>
                  <a:pt x="3172408" y="465355"/>
                </a:cubicBezTo>
                <a:cubicBezTo>
                  <a:pt x="3203922" y="561302"/>
                  <a:pt x="3157403" y="637739"/>
                  <a:pt x="3172408" y="765383"/>
                </a:cubicBezTo>
                <a:cubicBezTo>
                  <a:pt x="3168919" y="852933"/>
                  <a:pt x="3105563" y="920710"/>
                  <a:pt x="3019328" y="918463"/>
                </a:cubicBezTo>
                <a:cubicBezTo>
                  <a:pt x="2813662" y="960281"/>
                  <a:pt x="2665319" y="898235"/>
                  <a:pt x="2417416" y="918463"/>
                </a:cubicBezTo>
                <a:cubicBezTo>
                  <a:pt x="2169513" y="938691"/>
                  <a:pt x="2004055" y="867729"/>
                  <a:pt x="1872829" y="918463"/>
                </a:cubicBezTo>
                <a:cubicBezTo>
                  <a:pt x="1741603" y="969197"/>
                  <a:pt x="1454586" y="866714"/>
                  <a:pt x="1242254" y="918463"/>
                </a:cubicBezTo>
                <a:cubicBezTo>
                  <a:pt x="1029922" y="970212"/>
                  <a:pt x="944273" y="887332"/>
                  <a:pt x="697667" y="918463"/>
                </a:cubicBezTo>
                <a:cubicBezTo>
                  <a:pt x="451061" y="949594"/>
                  <a:pt x="353722" y="893527"/>
                  <a:pt x="153080" y="918463"/>
                </a:cubicBezTo>
                <a:cubicBezTo>
                  <a:pt x="67585" y="899062"/>
                  <a:pt x="-352" y="857986"/>
                  <a:pt x="0" y="765383"/>
                </a:cubicBezTo>
                <a:cubicBezTo>
                  <a:pt x="-25362" y="650517"/>
                  <a:pt x="34076" y="593677"/>
                  <a:pt x="0" y="453108"/>
                </a:cubicBezTo>
                <a:cubicBezTo>
                  <a:pt x="-34076" y="312539"/>
                  <a:pt x="22931" y="222876"/>
                  <a:pt x="0" y="153080"/>
                </a:cubicBezTo>
                <a:close/>
              </a:path>
              <a:path w="3172408" h="918463" stroke="0" extrusionOk="0">
                <a:moveTo>
                  <a:pt x="0" y="153080"/>
                </a:moveTo>
                <a:cubicBezTo>
                  <a:pt x="1335" y="52655"/>
                  <a:pt x="82284" y="-400"/>
                  <a:pt x="153080" y="0"/>
                </a:cubicBezTo>
                <a:cubicBezTo>
                  <a:pt x="293208" y="-53848"/>
                  <a:pt x="413841" y="25196"/>
                  <a:pt x="640342" y="0"/>
                </a:cubicBezTo>
                <a:cubicBezTo>
                  <a:pt x="866843" y="-25196"/>
                  <a:pt x="949096" y="20265"/>
                  <a:pt x="1156267" y="0"/>
                </a:cubicBezTo>
                <a:cubicBezTo>
                  <a:pt x="1363438" y="-20265"/>
                  <a:pt x="1483350" y="23398"/>
                  <a:pt x="1729516" y="0"/>
                </a:cubicBezTo>
                <a:cubicBezTo>
                  <a:pt x="1975682" y="-23398"/>
                  <a:pt x="2161072" y="43454"/>
                  <a:pt x="2331428" y="0"/>
                </a:cubicBezTo>
                <a:cubicBezTo>
                  <a:pt x="2501784" y="-43454"/>
                  <a:pt x="2696975" y="68117"/>
                  <a:pt x="3019328" y="0"/>
                </a:cubicBezTo>
                <a:cubicBezTo>
                  <a:pt x="3107574" y="1358"/>
                  <a:pt x="3160626" y="67180"/>
                  <a:pt x="3172408" y="153080"/>
                </a:cubicBezTo>
                <a:cubicBezTo>
                  <a:pt x="3175395" y="296627"/>
                  <a:pt x="3170398" y="310976"/>
                  <a:pt x="3172408" y="440862"/>
                </a:cubicBezTo>
                <a:cubicBezTo>
                  <a:pt x="3174418" y="570748"/>
                  <a:pt x="3163239" y="671490"/>
                  <a:pt x="3172408" y="765383"/>
                </a:cubicBezTo>
                <a:cubicBezTo>
                  <a:pt x="3171363" y="847123"/>
                  <a:pt x="3105776" y="933728"/>
                  <a:pt x="3019328" y="918463"/>
                </a:cubicBezTo>
                <a:cubicBezTo>
                  <a:pt x="2869815" y="984099"/>
                  <a:pt x="2693851" y="915858"/>
                  <a:pt x="2446078" y="918463"/>
                </a:cubicBezTo>
                <a:cubicBezTo>
                  <a:pt x="2198305" y="921068"/>
                  <a:pt x="2059167" y="910328"/>
                  <a:pt x="1815504" y="918463"/>
                </a:cubicBezTo>
                <a:cubicBezTo>
                  <a:pt x="1571841" y="926598"/>
                  <a:pt x="1510850" y="872335"/>
                  <a:pt x="1299579" y="918463"/>
                </a:cubicBezTo>
                <a:cubicBezTo>
                  <a:pt x="1088308" y="964591"/>
                  <a:pt x="930979" y="861772"/>
                  <a:pt x="812317" y="918463"/>
                </a:cubicBezTo>
                <a:cubicBezTo>
                  <a:pt x="693655" y="975154"/>
                  <a:pt x="427867" y="847333"/>
                  <a:pt x="153080" y="918463"/>
                </a:cubicBezTo>
                <a:cubicBezTo>
                  <a:pt x="74856" y="919361"/>
                  <a:pt x="-17876" y="843023"/>
                  <a:pt x="0" y="765383"/>
                </a:cubicBezTo>
                <a:cubicBezTo>
                  <a:pt x="-24220" y="617359"/>
                  <a:pt x="32421" y="521081"/>
                  <a:pt x="0" y="459232"/>
                </a:cubicBezTo>
                <a:cubicBezTo>
                  <a:pt x="-32421" y="397383"/>
                  <a:pt x="21621" y="218287"/>
                  <a:pt x="0" y="15308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313644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>
                <a:solidFill>
                  <a:schemeClr val="tx1"/>
                </a:solidFill>
                <a:latin typeface="Cabin Sketch" panose="020B0503050202020004" pitchFamily="34" charset="0"/>
              </a:rPr>
              <a:t>Intentar de nuevo</a:t>
            </a:r>
          </a:p>
        </p:txBody>
      </p:sp>
    </p:spTree>
    <p:extLst>
      <p:ext uri="{BB962C8B-B14F-4D97-AF65-F5344CB8AC3E}">
        <p14:creationId xmlns:p14="http://schemas.microsoft.com/office/powerpoint/2010/main" val="78679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rush"/>
        <p:sndAc>
          <p:stSnd>
            <p:snd r:embed="rId2" name="SONIDO FALLO.wav"/>
          </p:stSnd>
        </p:sndAc>
      </p:transition>
    </mc:Choice>
    <mc:Fallback xmlns="">
      <p:transition spd="slow" advClick="0">
        <p:fade/>
        <p:sndAc>
          <p:stSnd>
            <p:snd r:embed="rId4" name="SONIDO FALLO.wav"/>
          </p:stSnd>
        </p:sndAc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0683DF-96B6-4E35-A49D-CF6A66AAF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7200" b="1" dirty="0">
                <a:latin typeface="Cabin Sketch" panose="020B0503050202020004" pitchFamily="34" charset="0"/>
              </a:rPr>
              <a:t>20. ¿Aquí va la pregunta?</a:t>
            </a:r>
          </a:p>
        </p:txBody>
      </p:sp>
      <p:sp>
        <p:nvSpPr>
          <p:cNvPr id="4" name="A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0FA14AD-33CF-46A2-9ED2-EA0E5E15CE7B}"/>
              </a:ext>
            </a:extLst>
          </p:cNvPr>
          <p:cNvSpPr/>
          <p:nvPr/>
        </p:nvSpPr>
        <p:spPr>
          <a:xfrm>
            <a:off x="4170783" y="2969768"/>
            <a:ext cx="4609323" cy="918463"/>
          </a:xfrm>
          <a:custGeom>
            <a:avLst/>
            <a:gdLst>
              <a:gd name="connsiteX0" fmla="*/ 0 w 4609323"/>
              <a:gd name="connsiteY0" fmla="*/ 153080 h 918463"/>
              <a:gd name="connsiteX1" fmla="*/ 153080 w 4609323"/>
              <a:gd name="connsiteY1" fmla="*/ 0 h 918463"/>
              <a:gd name="connsiteX2" fmla="*/ 777039 w 4609323"/>
              <a:gd name="connsiteY2" fmla="*/ 0 h 918463"/>
              <a:gd name="connsiteX3" fmla="*/ 1271902 w 4609323"/>
              <a:gd name="connsiteY3" fmla="*/ 0 h 918463"/>
              <a:gd name="connsiteX4" fmla="*/ 1723734 w 4609323"/>
              <a:gd name="connsiteY4" fmla="*/ 0 h 918463"/>
              <a:gd name="connsiteX5" fmla="*/ 2132535 w 4609323"/>
              <a:gd name="connsiteY5" fmla="*/ 0 h 918463"/>
              <a:gd name="connsiteX6" fmla="*/ 2756494 w 4609323"/>
              <a:gd name="connsiteY6" fmla="*/ 0 h 918463"/>
              <a:gd name="connsiteX7" fmla="*/ 3251357 w 4609323"/>
              <a:gd name="connsiteY7" fmla="*/ 0 h 918463"/>
              <a:gd name="connsiteX8" fmla="*/ 3746221 w 4609323"/>
              <a:gd name="connsiteY8" fmla="*/ 0 h 918463"/>
              <a:gd name="connsiteX9" fmla="*/ 4456243 w 4609323"/>
              <a:gd name="connsiteY9" fmla="*/ 0 h 918463"/>
              <a:gd name="connsiteX10" fmla="*/ 4609323 w 4609323"/>
              <a:gd name="connsiteY10" fmla="*/ 153080 h 918463"/>
              <a:gd name="connsiteX11" fmla="*/ 4609323 w 4609323"/>
              <a:gd name="connsiteY11" fmla="*/ 453108 h 918463"/>
              <a:gd name="connsiteX12" fmla="*/ 4609323 w 4609323"/>
              <a:gd name="connsiteY12" fmla="*/ 765383 h 918463"/>
              <a:gd name="connsiteX13" fmla="*/ 4456243 w 4609323"/>
              <a:gd name="connsiteY13" fmla="*/ 918463 h 918463"/>
              <a:gd name="connsiteX14" fmla="*/ 4047443 w 4609323"/>
              <a:gd name="connsiteY14" fmla="*/ 918463 h 918463"/>
              <a:gd name="connsiteX15" fmla="*/ 3466516 w 4609323"/>
              <a:gd name="connsiteY15" fmla="*/ 918463 h 918463"/>
              <a:gd name="connsiteX16" fmla="*/ 2842557 w 4609323"/>
              <a:gd name="connsiteY16" fmla="*/ 918463 h 918463"/>
              <a:gd name="connsiteX17" fmla="*/ 2433756 w 4609323"/>
              <a:gd name="connsiteY17" fmla="*/ 918463 h 918463"/>
              <a:gd name="connsiteX18" fmla="*/ 2024956 w 4609323"/>
              <a:gd name="connsiteY18" fmla="*/ 918463 h 918463"/>
              <a:gd name="connsiteX19" fmla="*/ 1444029 w 4609323"/>
              <a:gd name="connsiteY19" fmla="*/ 918463 h 918463"/>
              <a:gd name="connsiteX20" fmla="*/ 949165 w 4609323"/>
              <a:gd name="connsiteY20" fmla="*/ 918463 h 918463"/>
              <a:gd name="connsiteX21" fmla="*/ 153080 w 4609323"/>
              <a:gd name="connsiteY21" fmla="*/ 918463 h 918463"/>
              <a:gd name="connsiteX22" fmla="*/ 0 w 4609323"/>
              <a:gd name="connsiteY22" fmla="*/ 765383 h 918463"/>
              <a:gd name="connsiteX23" fmla="*/ 0 w 4609323"/>
              <a:gd name="connsiteY23" fmla="*/ 471478 h 918463"/>
              <a:gd name="connsiteX24" fmla="*/ 0 w 4609323"/>
              <a:gd name="connsiteY24" fmla="*/ 153080 h 91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609323" h="918463" fill="none" extrusionOk="0">
                <a:moveTo>
                  <a:pt x="0" y="153080"/>
                </a:moveTo>
                <a:cubicBezTo>
                  <a:pt x="8892" y="77166"/>
                  <a:pt x="67053" y="-5614"/>
                  <a:pt x="153080" y="0"/>
                </a:cubicBezTo>
                <a:cubicBezTo>
                  <a:pt x="409295" y="-1973"/>
                  <a:pt x="551171" y="12310"/>
                  <a:pt x="777039" y="0"/>
                </a:cubicBezTo>
                <a:cubicBezTo>
                  <a:pt x="1002907" y="-12310"/>
                  <a:pt x="1046741" y="54195"/>
                  <a:pt x="1271902" y="0"/>
                </a:cubicBezTo>
                <a:cubicBezTo>
                  <a:pt x="1497063" y="-54195"/>
                  <a:pt x="1528790" y="27689"/>
                  <a:pt x="1723734" y="0"/>
                </a:cubicBezTo>
                <a:cubicBezTo>
                  <a:pt x="1918678" y="-27689"/>
                  <a:pt x="1935913" y="47415"/>
                  <a:pt x="2132535" y="0"/>
                </a:cubicBezTo>
                <a:cubicBezTo>
                  <a:pt x="2329157" y="-47415"/>
                  <a:pt x="2548503" y="42857"/>
                  <a:pt x="2756494" y="0"/>
                </a:cubicBezTo>
                <a:cubicBezTo>
                  <a:pt x="2964485" y="-42857"/>
                  <a:pt x="3136894" y="25167"/>
                  <a:pt x="3251357" y="0"/>
                </a:cubicBezTo>
                <a:cubicBezTo>
                  <a:pt x="3365820" y="-25167"/>
                  <a:pt x="3543048" y="21232"/>
                  <a:pt x="3746221" y="0"/>
                </a:cubicBezTo>
                <a:cubicBezTo>
                  <a:pt x="3949394" y="-21232"/>
                  <a:pt x="4165502" y="37644"/>
                  <a:pt x="4456243" y="0"/>
                </a:cubicBezTo>
                <a:cubicBezTo>
                  <a:pt x="4529092" y="3946"/>
                  <a:pt x="4623886" y="69945"/>
                  <a:pt x="4609323" y="153080"/>
                </a:cubicBezTo>
                <a:cubicBezTo>
                  <a:pt x="4631000" y="260169"/>
                  <a:pt x="4599370" y="314806"/>
                  <a:pt x="4609323" y="453108"/>
                </a:cubicBezTo>
                <a:cubicBezTo>
                  <a:pt x="4619276" y="591410"/>
                  <a:pt x="4606551" y="623164"/>
                  <a:pt x="4609323" y="765383"/>
                </a:cubicBezTo>
                <a:cubicBezTo>
                  <a:pt x="4612234" y="852445"/>
                  <a:pt x="4555331" y="906140"/>
                  <a:pt x="4456243" y="918463"/>
                </a:cubicBezTo>
                <a:cubicBezTo>
                  <a:pt x="4294666" y="959731"/>
                  <a:pt x="4155415" y="907391"/>
                  <a:pt x="4047443" y="918463"/>
                </a:cubicBezTo>
                <a:cubicBezTo>
                  <a:pt x="3939471" y="929535"/>
                  <a:pt x="3723870" y="849127"/>
                  <a:pt x="3466516" y="918463"/>
                </a:cubicBezTo>
                <a:cubicBezTo>
                  <a:pt x="3209162" y="987799"/>
                  <a:pt x="3089700" y="884694"/>
                  <a:pt x="2842557" y="918463"/>
                </a:cubicBezTo>
                <a:cubicBezTo>
                  <a:pt x="2595414" y="952232"/>
                  <a:pt x="2616169" y="882835"/>
                  <a:pt x="2433756" y="918463"/>
                </a:cubicBezTo>
                <a:cubicBezTo>
                  <a:pt x="2251343" y="954091"/>
                  <a:pt x="2211155" y="897529"/>
                  <a:pt x="2024956" y="918463"/>
                </a:cubicBezTo>
                <a:cubicBezTo>
                  <a:pt x="1838757" y="939397"/>
                  <a:pt x="1652143" y="866766"/>
                  <a:pt x="1444029" y="918463"/>
                </a:cubicBezTo>
                <a:cubicBezTo>
                  <a:pt x="1235915" y="970160"/>
                  <a:pt x="1180245" y="879019"/>
                  <a:pt x="949165" y="918463"/>
                </a:cubicBezTo>
                <a:cubicBezTo>
                  <a:pt x="718085" y="957907"/>
                  <a:pt x="453183" y="883317"/>
                  <a:pt x="153080" y="918463"/>
                </a:cubicBezTo>
                <a:cubicBezTo>
                  <a:pt x="57482" y="921903"/>
                  <a:pt x="10773" y="863840"/>
                  <a:pt x="0" y="765383"/>
                </a:cubicBezTo>
                <a:cubicBezTo>
                  <a:pt x="-4175" y="621237"/>
                  <a:pt x="21119" y="534606"/>
                  <a:pt x="0" y="471478"/>
                </a:cubicBezTo>
                <a:cubicBezTo>
                  <a:pt x="-21119" y="408351"/>
                  <a:pt x="21546" y="255905"/>
                  <a:pt x="0" y="153080"/>
                </a:cubicBezTo>
                <a:close/>
              </a:path>
              <a:path w="4609323" h="918463" stroke="0" extrusionOk="0">
                <a:moveTo>
                  <a:pt x="0" y="153080"/>
                </a:moveTo>
                <a:cubicBezTo>
                  <a:pt x="1335" y="52655"/>
                  <a:pt x="82284" y="-400"/>
                  <a:pt x="153080" y="0"/>
                </a:cubicBezTo>
                <a:cubicBezTo>
                  <a:pt x="285588" y="-25026"/>
                  <a:pt x="406185" y="8818"/>
                  <a:pt x="561880" y="0"/>
                </a:cubicBezTo>
                <a:cubicBezTo>
                  <a:pt x="717575" y="-8818"/>
                  <a:pt x="875937" y="8599"/>
                  <a:pt x="1013713" y="0"/>
                </a:cubicBezTo>
                <a:cubicBezTo>
                  <a:pt x="1151489" y="-8599"/>
                  <a:pt x="1426842" y="11398"/>
                  <a:pt x="1551608" y="0"/>
                </a:cubicBezTo>
                <a:cubicBezTo>
                  <a:pt x="1676374" y="-11398"/>
                  <a:pt x="2009367" y="21259"/>
                  <a:pt x="2132535" y="0"/>
                </a:cubicBezTo>
                <a:cubicBezTo>
                  <a:pt x="2255703" y="-21259"/>
                  <a:pt x="2437024" y="26456"/>
                  <a:pt x="2627399" y="0"/>
                </a:cubicBezTo>
                <a:cubicBezTo>
                  <a:pt x="2817774" y="-26456"/>
                  <a:pt x="3112018" y="28848"/>
                  <a:pt x="3251357" y="0"/>
                </a:cubicBezTo>
                <a:cubicBezTo>
                  <a:pt x="3390696" y="-28848"/>
                  <a:pt x="3614285" y="58324"/>
                  <a:pt x="3789253" y="0"/>
                </a:cubicBezTo>
                <a:cubicBezTo>
                  <a:pt x="3964221" y="-58324"/>
                  <a:pt x="4142205" y="10910"/>
                  <a:pt x="4456243" y="0"/>
                </a:cubicBezTo>
                <a:cubicBezTo>
                  <a:pt x="4534854" y="3307"/>
                  <a:pt x="4592105" y="57089"/>
                  <a:pt x="4609323" y="153080"/>
                </a:cubicBezTo>
                <a:cubicBezTo>
                  <a:pt x="4626738" y="258140"/>
                  <a:pt x="4596761" y="405075"/>
                  <a:pt x="4609323" y="471478"/>
                </a:cubicBezTo>
                <a:cubicBezTo>
                  <a:pt x="4621885" y="537881"/>
                  <a:pt x="4580347" y="628787"/>
                  <a:pt x="4609323" y="765383"/>
                </a:cubicBezTo>
                <a:cubicBezTo>
                  <a:pt x="4605594" y="858992"/>
                  <a:pt x="4547699" y="895251"/>
                  <a:pt x="4456243" y="918463"/>
                </a:cubicBezTo>
                <a:cubicBezTo>
                  <a:pt x="4349646" y="955882"/>
                  <a:pt x="4199397" y="900041"/>
                  <a:pt x="3961379" y="918463"/>
                </a:cubicBezTo>
                <a:cubicBezTo>
                  <a:pt x="3723361" y="936885"/>
                  <a:pt x="3650923" y="875732"/>
                  <a:pt x="3466516" y="918463"/>
                </a:cubicBezTo>
                <a:cubicBezTo>
                  <a:pt x="3282109" y="961194"/>
                  <a:pt x="3185488" y="889961"/>
                  <a:pt x="2971652" y="918463"/>
                </a:cubicBezTo>
                <a:cubicBezTo>
                  <a:pt x="2757816" y="946965"/>
                  <a:pt x="2709386" y="901224"/>
                  <a:pt x="2476788" y="918463"/>
                </a:cubicBezTo>
                <a:cubicBezTo>
                  <a:pt x="2244190" y="935702"/>
                  <a:pt x="2132786" y="914465"/>
                  <a:pt x="1981924" y="918463"/>
                </a:cubicBezTo>
                <a:cubicBezTo>
                  <a:pt x="1831062" y="922461"/>
                  <a:pt x="1617033" y="860756"/>
                  <a:pt x="1400997" y="918463"/>
                </a:cubicBezTo>
                <a:cubicBezTo>
                  <a:pt x="1184961" y="976170"/>
                  <a:pt x="1138414" y="876444"/>
                  <a:pt x="992197" y="918463"/>
                </a:cubicBezTo>
                <a:cubicBezTo>
                  <a:pt x="845980" y="960482"/>
                  <a:pt x="346586" y="827598"/>
                  <a:pt x="153080" y="918463"/>
                </a:cubicBezTo>
                <a:cubicBezTo>
                  <a:pt x="61105" y="917844"/>
                  <a:pt x="-11900" y="859733"/>
                  <a:pt x="0" y="765383"/>
                </a:cubicBezTo>
                <a:cubicBezTo>
                  <a:pt x="-3123" y="642921"/>
                  <a:pt x="7490" y="569594"/>
                  <a:pt x="0" y="446985"/>
                </a:cubicBezTo>
                <a:cubicBezTo>
                  <a:pt x="-7490" y="324376"/>
                  <a:pt x="14303" y="299897"/>
                  <a:pt x="0" y="15308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313644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dirty="0">
                <a:solidFill>
                  <a:schemeClr val="tx1"/>
                </a:solidFill>
                <a:latin typeface="Cabin Sketch" panose="020B0503050202020004" pitchFamily="34" charset="0"/>
              </a:rPr>
              <a:t>Incorrecta</a:t>
            </a:r>
          </a:p>
        </p:txBody>
      </p:sp>
      <p:sp>
        <p:nvSpPr>
          <p:cNvPr id="5" name="B">
            <a:hlinkClick r:id="rId3" action="ppaction://hlinksldjump"/>
            <a:extLst>
              <a:ext uri="{FF2B5EF4-FFF2-40B4-BE49-F238E27FC236}">
                <a16:creationId xmlns:a16="http://schemas.microsoft.com/office/drawing/2014/main" id="{B9564877-B313-44FB-95D5-D8159BEB49E5}"/>
              </a:ext>
            </a:extLst>
          </p:cNvPr>
          <p:cNvSpPr/>
          <p:nvPr/>
        </p:nvSpPr>
        <p:spPr>
          <a:xfrm>
            <a:off x="4170783" y="4056965"/>
            <a:ext cx="4609323" cy="918463"/>
          </a:xfrm>
          <a:custGeom>
            <a:avLst/>
            <a:gdLst>
              <a:gd name="connsiteX0" fmla="*/ 0 w 4609323"/>
              <a:gd name="connsiteY0" fmla="*/ 153080 h 918463"/>
              <a:gd name="connsiteX1" fmla="*/ 153080 w 4609323"/>
              <a:gd name="connsiteY1" fmla="*/ 0 h 918463"/>
              <a:gd name="connsiteX2" fmla="*/ 777039 w 4609323"/>
              <a:gd name="connsiteY2" fmla="*/ 0 h 918463"/>
              <a:gd name="connsiteX3" fmla="*/ 1271902 w 4609323"/>
              <a:gd name="connsiteY3" fmla="*/ 0 h 918463"/>
              <a:gd name="connsiteX4" fmla="*/ 1723734 w 4609323"/>
              <a:gd name="connsiteY4" fmla="*/ 0 h 918463"/>
              <a:gd name="connsiteX5" fmla="*/ 2132535 w 4609323"/>
              <a:gd name="connsiteY5" fmla="*/ 0 h 918463"/>
              <a:gd name="connsiteX6" fmla="*/ 2756494 w 4609323"/>
              <a:gd name="connsiteY6" fmla="*/ 0 h 918463"/>
              <a:gd name="connsiteX7" fmla="*/ 3251357 w 4609323"/>
              <a:gd name="connsiteY7" fmla="*/ 0 h 918463"/>
              <a:gd name="connsiteX8" fmla="*/ 3746221 w 4609323"/>
              <a:gd name="connsiteY8" fmla="*/ 0 h 918463"/>
              <a:gd name="connsiteX9" fmla="*/ 4456243 w 4609323"/>
              <a:gd name="connsiteY9" fmla="*/ 0 h 918463"/>
              <a:gd name="connsiteX10" fmla="*/ 4609323 w 4609323"/>
              <a:gd name="connsiteY10" fmla="*/ 153080 h 918463"/>
              <a:gd name="connsiteX11" fmla="*/ 4609323 w 4609323"/>
              <a:gd name="connsiteY11" fmla="*/ 453108 h 918463"/>
              <a:gd name="connsiteX12" fmla="*/ 4609323 w 4609323"/>
              <a:gd name="connsiteY12" fmla="*/ 765383 h 918463"/>
              <a:gd name="connsiteX13" fmla="*/ 4456243 w 4609323"/>
              <a:gd name="connsiteY13" fmla="*/ 918463 h 918463"/>
              <a:gd name="connsiteX14" fmla="*/ 4047443 w 4609323"/>
              <a:gd name="connsiteY14" fmla="*/ 918463 h 918463"/>
              <a:gd name="connsiteX15" fmla="*/ 3466516 w 4609323"/>
              <a:gd name="connsiteY15" fmla="*/ 918463 h 918463"/>
              <a:gd name="connsiteX16" fmla="*/ 2842557 w 4609323"/>
              <a:gd name="connsiteY16" fmla="*/ 918463 h 918463"/>
              <a:gd name="connsiteX17" fmla="*/ 2433756 w 4609323"/>
              <a:gd name="connsiteY17" fmla="*/ 918463 h 918463"/>
              <a:gd name="connsiteX18" fmla="*/ 2024956 w 4609323"/>
              <a:gd name="connsiteY18" fmla="*/ 918463 h 918463"/>
              <a:gd name="connsiteX19" fmla="*/ 1444029 w 4609323"/>
              <a:gd name="connsiteY19" fmla="*/ 918463 h 918463"/>
              <a:gd name="connsiteX20" fmla="*/ 949165 w 4609323"/>
              <a:gd name="connsiteY20" fmla="*/ 918463 h 918463"/>
              <a:gd name="connsiteX21" fmla="*/ 153080 w 4609323"/>
              <a:gd name="connsiteY21" fmla="*/ 918463 h 918463"/>
              <a:gd name="connsiteX22" fmla="*/ 0 w 4609323"/>
              <a:gd name="connsiteY22" fmla="*/ 765383 h 918463"/>
              <a:gd name="connsiteX23" fmla="*/ 0 w 4609323"/>
              <a:gd name="connsiteY23" fmla="*/ 471478 h 918463"/>
              <a:gd name="connsiteX24" fmla="*/ 0 w 4609323"/>
              <a:gd name="connsiteY24" fmla="*/ 153080 h 91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609323" h="918463" fill="none" extrusionOk="0">
                <a:moveTo>
                  <a:pt x="0" y="153080"/>
                </a:moveTo>
                <a:cubicBezTo>
                  <a:pt x="8892" y="77166"/>
                  <a:pt x="67053" y="-5614"/>
                  <a:pt x="153080" y="0"/>
                </a:cubicBezTo>
                <a:cubicBezTo>
                  <a:pt x="409295" y="-1973"/>
                  <a:pt x="551171" y="12310"/>
                  <a:pt x="777039" y="0"/>
                </a:cubicBezTo>
                <a:cubicBezTo>
                  <a:pt x="1002907" y="-12310"/>
                  <a:pt x="1046741" y="54195"/>
                  <a:pt x="1271902" y="0"/>
                </a:cubicBezTo>
                <a:cubicBezTo>
                  <a:pt x="1497063" y="-54195"/>
                  <a:pt x="1528790" y="27689"/>
                  <a:pt x="1723734" y="0"/>
                </a:cubicBezTo>
                <a:cubicBezTo>
                  <a:pt x="1918678" y="-27689"/>
                  <a:pt x="1935913" y="47415"/>
                  <a:pt x="2132535" y="0"/>
                </a:cubicBezTo>
                <a:cubicBezTo>
                  <a:pt x="2329157" y="-47415"/>
                  <a:pt x="2548503" y="42857"/>
                  <a:pt x="2756494" y="0"/>
                </a:cubicBezTo>
                <a:cubicBezTo>
                  <a:pt x="2964485" y="-42857"/>
                  <a:pt x="3136894" y="25167"/>
                  <a:pt x="3251357" y="0"/>
                </a:cubicBezTo>
                <a:cubicBezTo>
                  <a:pt x="3365820" y="-25167"/>
                  <a:pt x="3543048" y="21232"/>
                  <a:pt x="3746221" y="0"/>
                </a:cubicBezTo>
                <a:cubicBezTo>
                  <a:pt x="3949394" y="-21232"/>
                  <a:pt x="4165502" y="37644"/>
                  <a:pt x="4456243" y="0"/>
                </a:cubicBezTo>
                <a:cubicBezTo>
                  <a:pt x="4529092" y="3946"/>
                  <a:pt x="4623886" y="69945"/>
                  <a:pt x="4609323" y="153080"/>
                </a:cubicBezTo>
                <a:cubicBezTo>
                  <a:pt x="4631000" y="260169"/>
                  <a:pt x="4599370" y="314806"/>
                  <a:pt x="4609323" y="453108"/>
                </a:cubicBezTo>
                <a:cubicBezTo>
                  <a:pt x="4619276" y="591410"/>
                  <a:pt x="4606551" y="623164"/>
                  <a:pt x="4609323" y="765383"/>
                </a:cubicBezTo>
                <a:cubicBezTo>
                  <a:pt x="4612234" y="852445"/>
                  <a:pt x="4555331" y="906140"/>
                  <a:pt x="4456243" y="918463"/>
                </a:cubicBezTo>
                <a:cubicBezTo>
                  <a:pt x="4294666" y="959731"/>
                  <a:pt x="4155415" y="907391"/>
                  <a:pt x="4047443" y="918463"/>
                </a:cubicBezTo>
                <a:cubicBezTo>
                  <a:pt x="3939471" y="929535"/>
                  <a:pt x="3723870" y="849127"/>
                  <a:pt x="3466516" y="918463"/>
                </a:cubicBezTo>
                <a:cubicBezTo>
                  <a:pt x="3209162" y="987799"/>
                  <a:pt x="3089700" y="884694"/>
                  <a:pt x="2842557" y="918463"/>
                </a:cubicBezTo>
                <a:cubicBezTo>
                  <a:pt x="2595414" y="952232"/>
                  <a:pt x="2616169" y="882835"/>
                  <a:pt x="2433756" y="918463"/>
                </a:cubicBezTo>
                <a:cubicBezTo>
                  <a:pt x="2251343" y="954091"/>
                  <a:pt x="2211155" y="897529"/>
                  <a:pt x="2024956" y="918463"/>
                </a:cubicBezTo>
                <a:cubicBezTo>
                  <a:pt x="1838757" y="939397"/>
                  <a:pt x="1652143" y="866766"/>
                  <a:pt x="1444029" y="918463"/>
                </a:cubicBezTo>
                <a:cubicBezTo>
                  <a:pt x="1235915" y="970160"/>
                  <a:pt x="1180245" y="879019"/>
                  <a:pt x="949165" y="918463"/>
                </a:cubicBezTo>
                <a:cubicBezTo>
                  <a:pt x="718085" y="957907"/>
                  <a:pt x="453183" y="883317"/>
                  <a:pt x="153080" y="918463"/>
                </a:cubicBezTo>
                <a:cubicBezTo>
                  <a:pt x="57482" y="921903"/>
                  <a:pt x="10773" y="863840"/>
                  <a:pt x="0" y="765383"/>
                </a:cubicBezTo>
                <a:cubicBezTo>
                  <a:pt x="-4175" y="621237"/>
                  <a:pt x="21119" y="534606"/>
                  <a:pt x="0" y="471478"/>
                </a:cubicBezTo>
                <a:cubicBezTo>
                  <a:pt x="-21119" y="408351"/>
                  <a:pt x="21546" y="255905"/>
                  <a:pt x="0" y="153080"/>
                </a:cubicBezTo>
                <a:close/>
              </a:path>
              <a:path w="4609323" h="918463" stroke="0" extrusionOk="0">
                <a:moveTo>
                  <a:pt x="0" y="153080"/>
                </a:moveTo>
                <a:cubicBezTo>
                  <a:pt x="1335" y="52655"/>
                  <a:pt x="82284" y="-400"/>
                  <a:pt x="153080" y="0"/>
                </a:cubicBezTo>
                <a:cubicBezTo>
                  <a:pt x="285588" y="-25026"/>
                  <a:pt x="406185" y="8818"/>
                  <a:pt x="561880" y="0"/>
                </a:cubicBezTo>
                <a:cubicBezTo>
                  <a:pt x="717575" y="-8818"/>
                  <a:pt x="875937" y="8599"/>
                  <a:pt x="1013713" y="0"/>
                </a:cubicBezTo>
                <a:cubicBezTo>
                  <a:pt x="1151489" y="-8599"/>
                  <a:pt x="1426842" y="11398"/>
                  <a:pt x="1551608" y="0"/>
                </a:cubicBezTo>
                <a:cubicBezTo>
                  <a:pt x="1676374" y="-11398"/>
                  <a:pt x="2009367" y="21259"/>
                  <a:pt x="2132535" y="0"/>
                </a:cubicBezTo>
                <a:cubicBezTo>
                  <a:pt x="2255703" y="-21259"/>
                  <a:pt x="2437024" y="26456"/>
                  <a:pt x="2627399" y="0"/>
                </a:cubicBezTo>
                <a:cubicBezTo>
                  <a:pt x="2817774" y="-26456"/>
                  <a:pt x="3112018" y="28848"/>
                  <a:pt x="3251357" y="0"/>
                </a:cubicBezTo>
                <a:cubicBezTo>
                  <a:pt x="3390696" y="-28848"/>
                  <a:pt x="3614285" y="58324"/>
                  <a:pt x="3789253" y="0"/>
                </a:cubicBezTo>
                <a:cubicBezTo>
                  <a:pt x="3964221" y="-58324"/>
                  <a:pt x="4142205" y="10910"/>
                  <a:pt x="4456243" y="0"/>
                </a:cubicBezTo>
                <a:cubicBezTo>
                  <a:pt x="4534854" y="3307"/>
                  <a:pt x="4592105" y="57089"/>
                  <a:pt x="4609323" y="153080"/>
                </a:cubicBezTo>
                <a:cubicBezTo>
                  <a:pt x="4626738" y="258140"/>
                  <a:pt x="4596761" y="405075"/>
                  <a:pt x="4609323" y="471478"/>
                </a:cubicBezTo>
                <a:cubicBezTo>
                  <a:pt x="4621885" y="537881"/>
                  <a:pt x="4580347" y="628787"/>
                  <a:pt x="4609323" y="765383"/>
                </a:cubicBezTo>
                <a:cubicBezTo>
                  <a:pt x="4605594" y="858992"/>
                  <a:pt x="4547699" y="895251"/>
                  <a:pt x="4456243" y="918463"/>
                </a:cubicBezTo>
                <a:cubicBezTo>
                  <a:pt x="4349646" y="955882"/>
                  <a:pt x="4199397" y="900041"/>
                  <a:pt x="3961379" y="918463"/>
                </a:cubicBezTo>
                <a:cubicBezTo>
                  <a:pt x="3723361" y="936885"/>
                  <a:pt x="3650923" y="875732"/>
                  <a:pt x="3466516" y="918463"/>
                </a:cubicBezTo>
                <a:cubicBezTo>
                  <a:pt x="3282109" y="961194"/>
                  <a:pt x="3185488" y="889961"/>
                  <a:pt x="2971652" y="918463"/>
                </a:cubicBezTo>
                <a:cubicBezTo>
                  <a:pt x="2757816" y="946965"/>
                  <a:pt x="2709386" y="901224"/>
                  <a:pt x="2476788" y="918463"/>
                </a:cubicBezTo>
                <a:cubicBezTo>
                  <a:pt x="2244190" y="935702"/>
                  <a:pt x="2132786" y="914465"/>
                  <a:pt x="1981924" y="918463"/>
                </a:cubicBezTo>
                <a:cubicBezTo>
                  <a:pt x="1831062" y="922461"/>
                  <a:pt x="1617033" y="860756"/>
                  <a:pt x="1400997" y="918463"/>
                </a:cubicBezTo>
                <a:cubicBezTo>
                  <a:pt x="1184961" y="976170"/>
                  <a:pt x="1138414" y="876444"/>
                  <a:pt x="992197" y="918463"/>
                </a:cubicBezTo>
                <a:cubicBezTo>
                  <a:pt x="845980" y="960482"/>
                  <a:pt x="346586" y="827598"/>
                  <a:pt x="153080" y="918463"/>
                </a:cubicBezTo>
                <a:cubicBezTo>
                  <a:pt x="61105" y="917844"/>
                  <a:pt x="-11900" y="859733"/>
                  <a:pt x="0" y="765383"/>
                </a:cubicBezTo>
                <a:cubicBezTo>
                  <a:pt x="-3123" y="642921"/>
                  <a:pt x="7490" y="569594"/>
                  <a:pt x="0" y="446985"/>
                </a:cubicBezTo>
                <a:cubicBezTo>
                  <a:pt x="-7490" y="324376"/>
                  <a:pt x="14303" y="299897"/>
                  <a:pt x="0" y="15308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313644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dirty="0">
                <a:solidFill>
                  <a:schemeClr val="tx1"/>
                </a:solidFill>
                <a:latin typeface="Cabin Sketch" panose="020B0503050202020004" pitchFamily="34" charset="0"/>
              </a:rPr>
              <a:t>Correcta</a:t>
            </a:r>
          </a:p>
        </p:txBody>
      </p:sp>
      <p:sp>
        <p:nvSpPr>
          <p:cNvPr id="6" name="C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3A97BCD-2EDD-4CA7-9F81-98169F39341D}"/>
              </a:ext>
            </a:extLst>
          </p:cNvPr>
          <p:cNvSpPr/>
          <p:nvPr/>
        </p:nvSpPr>
        <p:spPr>
          <a:xfrm>
            <a:off x="4170783" y="1786628"/>
            <a:ext cx="4609323" cy="918463"/>
          </a:xfrm>
          <a:custGeom>
            <a:avLst/>
            <a:gdLst>
              <a:gd name="connsiteX0" fmla="*/ 0 w 4609323"/>
              <a:gd name="connsiteY0" fmla="*/ 153080 h 918463"/>
              <a:gd name="connsiteX1" fmla="*/ 153080 w 4609323"/>
              <a:gd name="connsiteY1" fmla="*/ 0 h 918463"/>
              <a:gd name="connsiteX2" fmla="*/ 777039 w 4609323"/>
              <a:gd name="connsiteY2" fmla="*/ 0 h 918463"/>
              <a:gd name="connsiteX3" fmla="*/ 1271902 w 4609323"/>
              <a:gd name="connsiteY3" fmla="*/ 0 h 918463"/>
              <a:gd name="connsiteX4" fmla="*/ 1723734 w 4609323"/>
              <a:gd name="connsiteY4" fmla="*/ 0 h 918463"/>
              <a:gd name="connsiteX5" fmla="*/ 2132535 w 4609323"/>
              <a:gd name="connsiteY5" fmla="*/ 0 h 918463"/>
              <a:gd name="connsiteX6" fmla="*/ 2756494 w 4609323"/>
              <a:gd name="connsiteY6" fmla="*/ 0 h 918463"/>
              <a:gd name="connsiteX7" fmla="*/ 3251357 w 4609323"/>
              <a:gd name="connsiteY7" fmla="*/ 0 h 918463"/>
              <a:gd name="connsiteX8" fmla="*/ 3746221 w 4609323"/>
              <a:gd name="connsiteY8" fmla="*/ 0 h 918463"/>
              <a:gd name="connsiteX9" fmla="*/ 4456243 w 4609323"/>
              <a:gd name="connsiteY9" fmla="*/ 0 h 918463"/>
              <a:gd name="connsiteX10" fmla="*/ 4609323 w 4609323"/>
              <a:gd name="connsiteY10" fmla="*/ 153080 h 918463"/>
              <a:gd name="connsiteX11" fmla="*/ 4609323 w 4609323"/>
              <a:gd name="connsiteY11" fmla="*/ 453108 h 918463"/>
              <a:gd name="connsiteX12" fmla="*/ 4609323 w 4609323"/>
              <a:gd name="connsiteY12" fmla="*/ 765383 h 918463"/>
              <a:gd name="connsiteX13" fmla="*/ 4456243 w 4609323"/>
              <a:gd name="connsiteY13" fmla="*/ 918463 h 918463"/>
              <a:gd name="connsiteX14" fmla="*/ 4047443 w 4609323"/>
              <a:gd name="connsiteY14" fmla="*/ 918463 h 918463"/>
              <a:gd name="connsiteX15" fmla="*/ 3466516 w 4609323"/>
              <a:gd name="connsiteY15" fmla="*/ 918463 h 918463"/>
              <a:gd name="connsiteX16" fmla="*/ 2842557 w 4609323"/>
              <a:gd name="connsiteY16" fmla="*/ 918463 h 918463"/>
              <a:gd name="connsiteX17" fmla="*/ 2433756 w 4609323"/>
              <a:gd name="connsiteY17" fmla="*/ 918463 h 918463"/>
              <a:gd name="connsiteX18" fmla="*/ 2024956 w 4609323"/>
              <a:gd name="connsiteY18" fmla="*/ 918463 h 918463"/>
              <a:gd name="connsiteX19" fmla="*/ 1444029 w 4609323"/>
              <a:gd name="connsiteY19" fmla="*/ 918463 h 918463"/>
              <a:gd name="connsiteX20" fmla="*/ 949165 w 4609323"/>
              <a:gd name="connsiteY20" fmla="*/ 918463 h 918463"/>
              <a:gd name="connsiteX21" fmla="*/ 153080 w 4609323"/>
              <a:gd name="connsiteY21" fmla="*/ 918463 h 918463"/>
              <a:gd name="connsiteX22" fmla="*/ 0 w 4609323"/>
              <a:gd name="connsiteY22" fmla="*/ 765383 h 918463"/>
              <a:gd name="connsiteX23" fmla="*/ 0 w 4609323"/>
              <a:gd name="connsiteY23" fmla="*/ 471478 h 918463"/>
              <a:gd name="connsiteX24" fmla="*/ 0 w 4609323"/>
              <a:gd name="connsiteY24" fmla="*/ 153080 h 91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609323" h="918463" fill="none" extrusionOk="0">
                <a:moveTo>
                  <a:pt x="0" y="153080"/>
                </a:moveTo>
                <a:cubicBezTo>
                  <a:pt x="8892" y="77166"/>
                  <a:pt x="67053" y="-5614"/>
                  <a:pt x="153080" y="0"/>
                </a:cubicBezTo>
                <a:cubicBezTo>
                  <a:pt x="409295" y="-1973"/>
                  <a:pt x="551171" y="12310"/>
                  <a:pt x="777039" y="0"/>
                </a:cubicBezTo>
                <a:cubicBezTo>
                  <a:pt x="1002907" y="-12310"/>
                  <a:pt x="1046741" y="54195"/>
                  <a:pt x="1271902" y="0"/>
                </a:cubicBezTo>
                <a:cubicBezTo>
                  <a:pt x="1497063" y="-54195"/>
                  <a:pt x="1528790" y="27689"/>
                  <a:pt x="1723734" y="0"/>
                </a:cubicBezTo>
                <a:cubicBezTo>
                  <a:pt x="1918678" y="-27689"/>
                  <a:pt x="1935913" y="47415"/>
                  <a:pt x="2132535" y="0"/>
                </a:cubicBezTo>
                <a:cubicBezTo>
                  <a:pt x="2329157" y="-47415"/>
                  <a:pt x="2548503" y="42857"/>
                  <a:pt x="2756494" y="0"/>
                </a:cubicBezTo>
                <a:cubicBezTo>
                  <a:pt x="2964485" y="-42857"/>
                  <a:pt x="3136894" y="25167"/>
                  <a:pt x="3251357" y="0"/>
                </a:cubicBezTo>
                <a:cubicBezTo>
                  <a:pt x="3365820" y="-25167"/>
                  <a:pt x="3543048" y="21232"/>
                  <a:pt x="3746221" y="0"/>
                </a:cubicBezTo>
                <a:cubicBezTo>
                  <a:pt x="3949394" y="-21232"/>
                  <a:pt x="4165502" y="37644"/>
                  <a:pt x="4456243" y="0"/>
                </a:cubicBezTo>
                <a:cubicBezTo>
                  <a:pt x="4529092" y="3946"/>
                  <a:pt x="4623886" y="69945"/>
                  <a:pt x="4609323" y="153080"/>
                </a:cubicBezTo>
                <a:cubicBezTo>
                  <a:pt x="4631000" y="260169"/>
                  <a:pt x="4599370" y="314806"/>
                  <a:pt x="4609323" y="453108"/>
                </a:cubicBezTo>
                <a:cubicBezTo>
                  <a:pt x="4619276" y="591410"/>
                  <a:pt x="4606551" y="623164"/>
                  <a:pt x="4609323" y="765383"/>
                </a:cubicBezTo>
                <a:cubicBezTo>
                  <a:pt x="4612234" y="852445"/>
                  <a:pt x="4555331" y="906140"/>
                  <a:pt x="4456243" y="918463"/>
                </a:cubicBezTo>
                <a:cubicBezTo>
                  <a:pt x="4294666" y="959731"/>
                  <a:pt x="4155415" y="907391"/>
                  <a:pt x="4047443" y="918463"/>
                </a:cubicBezTo>
                <a:cubicBezTo>
                  <a:pt x="3939471" y="929535"/>
                  <a:pt x="3723870" y="849127"/>
                  <a:pt x="3466516" y="918463"/>
                </a:cubicBezTo>
                <a:cubicBezTo>
                  <a:pt x="3209162" y="987799"/>
                  <a:pt x="3089700" y="884694"/>
                  <a:pt x="2842557" y="918463"/>
                </a:cubicBezTo>
                <a:cubicBezTo>
                  <a:pt x="2595414" y="952232"/>
                  <a:pt x="2616169" y="882835"/>
                  <a:pt x="2433756" y="918463"/>
                </a:cubicBezTo>
                <a:cubicBezTo>
                  <a:pt x="2251343" y="954091"/>
                  <a:pt x="2211155" y="897529"/>
                  <a:pt x="2024956" y="918463"/>
                </a:cubicBezTo>
                <a:cubicBezTo>
                  <a:pt x="1838757" y="939397"/>
                  <a:pt x="1652143" y="866766"/>
                  <a:pt x="1444029" y="918463"/>
                </a:cubicBezTo>
                <a:cubicBezTo>
                  <a:pt x="1235915" y="970160"/>
                  <a:pt x="1180245" y="879019"/>
                  <a:pt x="949165" y="918463"/>
                </a:cubicBezTo>
                <a:cubicBezTo>
                  <a:pt x="718085" y="957907"/>
                  <a:pt x="453183" y="883317"/>
                  <a:pt x="153080" y="918463"/>
                </a:cubicBezTo>
                <a:cubicBezTo>
                  <a:pt x="57482" y="921903"/>
                  <a:pt x="10773" y="863840"/>
                  <a:pt x="0" y="765383"/>
                </a:cubicBezTo>
                <a:cubicBezTo>
                  <a:pt x="-4175" y="621237"/>
                  <a:pt x="21119" y="534606"/>
                  <a:pt x="0" y="471478"/>
                </a:cubicBezTo>
                <a:cubicBezTo>
                  <a:pt x="-21119" y="408351"/>
                  <a:pt x="21546" y="255905"/>
                  <a:pt x="0" y="153080"/>
                </a:cubicBezTo>
                <a:close/>
              </a:path>
              <a:path w="4609323" h="918463" stroke="0" extrusionOk="0">
                <a:moveTo>
                  <a:pt x="0" y="153080"/>
                </a:moveTo>
                <a:cubicBezTo>
                  <a:pt x="1335" y="52655"/>
                  <a:pt x="82284" y="-400"/>
                  <a:pt x="153080" y="0"/>
                </a:cubicBezTo>
                <a:cubicBezTo>
                  <a:pt x="285588" y="-25026"/>
                  <a:pt x="406185" y="8818"/>
                  <a:pt x="561880" y="0"/>
                </a:cubicBezTo>
                <a:cubicBezTo>
                  <a:pt x="717575" y="-8818"/>
                  <a:pt x="875937" y="8599"/>
                  <a:pt x="1013713" y="0"/>
                </a:cubicBezTo>
                <a:cubicBezTo>
                  <a:pt x="1151489" y="-8599"/>
                  <a:pt x="1426842" y="11398"/>
                  <a:pt x="1551608" y="0"/>
                </a:cubicBezTo>
                <a:cubicBezTo>
                  <a:pt x="1676374" y="-11398"/>
                  <a:pt x="2009367" y="21259"/>
                  <a:pt x="2132535" y="0"/>
                </a:cubicBezTo>
                <a:cubicBezTo>
                  <a:pt x="2255703" y="-21259"/>
                  <a:pt x="2437024" y="26456"/>
                  <a:pt x="2627399" y="0"/>
                </a:cubicBezTo>
                <a:cubicBezTo>
                  <a:pt x="2817774" y="-26456"/>
                  <a:pt x="3112018" y="28848"/>
                  <a:pt x="3251357" y="0"/>
                </a:cubicBezTo>
                <a:cubicBezTo>
                  <a:pt x="3390696" y="-28848"/>
                  <a:pt x="3614285" y="58324"/>
                  <a:pt x="3789253" y="0"/>
                </a:cubicBezTo>
                <a:cubicBezTo>
                  <a:pt x="3964221" y="-58324"/>
                  <a:pt x="4142205" y="10910"/>
                  <a:pt x="4456243" y="0"/>
                </a:cubicBezTo>
                <a:cubicBezTo>
                  <a:pt x="4534854" y="3307"/>
                  <a:pt x="4592105" y="57089"/>
                  <a:pt x="4609323" y="153080"/>
                </a:cubicBezTo>
                <a:cubicBezTo>
                  <a:pt x="4626738" y="258140"/>
                  <a:pt x="4596761" y="405075"/>
                  <a:pt x="4609323" y="471478"/>
                </a:cubicBezTo>
                <a:cubicBezTo>
                  <a:pt x="4621885" y="537881"/>
                  <a:pt x="4580347" y="628787"/>
                  <a:pt x="4609323" y="765383"/>
                </a:cubicBezTo>
                <a:cubicBezTo>
                  <a:pt x="4605594" y="858992"/>
                  <a:pt x="4547699" y="895251"/>
                  <a:pt x="4456243" y="918463"/>
                </a:cubicBezTo>
                <a:cubicBezTo>
                  <a:pt x="4349646" y="955882"/>
                  <a:pt x="4199397" y="900041"/>
                  <a:pt x="3961379" y="918463"/>
                </a:cubicBezTo>
                <a:cubicBezTo>
                  <a:pt x="3723361" y="936885"/>
                  <a:pt x="3650923" y="875732"/>
                  <a:pt x="3466516" y="918463"/>
                </a:cubicBezTo>
                <a:cubicBezTo>
                  <a:pt x="3282109" y="961194"/>
                  <a:pt x="3185488" y="889961"/>
                  <a:pt x="2971652" y="918463"/>
                </a:cubicBezTo>
                <a:cubicBezTo>
                  <a:pt x="2757816" y="946965"/>
                  <a:pt x="2709386" y="901224"/>
                  <a:pt x="2476788" y="918463"/>
                </a:cubicBezTo>
                <a:cubicBezTo>
                  <a:pt x="2244190" y="935702"/>
                  <a:pt x="2132786" y="914465"/>
                  <a:pt x="1981924" y="918463"/>
                </a:cubicBezTo>
                <a:cubicBezTo>
                  <a:pt x="1831062" y="922461"/>
                  <a:pt x="1617033" y="860756"/>
                  <a:pt x="1400997" y="918463"/>
                </a:cubicBezTo>
                <a:cubicBezTo>
                  <a:pt x="1184961" y="976170"/>
                  <a:pt x="1138414" y="876444"/>
                  <a:pt x="992197" y="918463"/>
                </a:cubicBezTo>
                <a:cubicBezTo>
                  <a:pt x="845980" y="960482"/>
                  <a:pt x="346586" y="827598"/>
                  <a:pt x="153080" y="918463"/>
                </a:cubicBezTo>
                <a:cubicBezTo>
                  <a:pt x="61105" y="917844"/>
                  <a:pt x="-11900" y="859733"/>
                  <a:pt x="0" y="765383"/>
                </a:cubicBezTo>
                <a:cubicBezTo>
                  <a:pt x="-3123" y="642921"/>
                  <a:pt x="7490" y="569594"/>
                  <a:pt x="0" y="446985"/>
                </a:cubicBezTo>
                <a:cubicBezTo>
                  <a:pt x="-7490" y="324376"/>
                  <a:pt x="14303" y="299897"/>
                  <a:pt x="0" y="15308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313644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dirty="0">
                <a:solidFill>
                  <a:schemeClr val="tx1"/>
                </a:solidFill>
                <a:latin typeface="Cabin Sketch" panose="020B0503050202020004" pitchFamily="34" charset="0"/>
              </a:rPr>
              <a:t>Incorrecta</a:t>
            </a:r>
          </a:p>
        </p:txBody>
      </p:sp>
      <p:sp>
        <p:nvSpPr>
          <p:cNvPr id="7" name="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6AD5F98-F237-4174-B26A-DED8955F7F82}"/>
              </a:ext>
            </a:extLst>
          </p:cNvPr>
          <p:cNvSpPr/>
          <p:nvPr/>
        </p:nvSpPr>
        <p:spPr>
          <a:xfrm>
            <a:off x="4170783" y="5240105"/>
            <a:ext cx="4609323" cy="918463"/>
          </a:xfrm>
          <a:custGeom>
            <a:avLst/>
            <a:gdLst>
              <a:gd name="connsiteX0" fmla="*/ 0 w 4609323"/>
              <a:gd name="connsiteY0" fmla="*/ 153080 h 918463"/>
              <a:gd name="connsiteX1" fmla="*/ 153080 w 4609323"/>
              <a:gd name="connsiteY1" fmla="*/ 0 h 918463"/>
              <a:gd name="connsiteX2" fmla="*/ 777039 w 4609323"/>
              <a:gd name="connsiteY2" fmla="*/ 0 h 918463"/>
              <a:gd name="connsiteX3" fmla="*/ 1271902 w 4609323"/>
              <a:gd name="connsiteY3" fmla="*/ 0 h 918463"/>
              <a:gd name="connsiteX4" fmla="*/ 1723734 w 4609323"/>
              <a:gd name="connsiteY4" fmla="*/ 0 h 918463"/>
              <a:gd name="connsiteX5" fmla="*/ 2132535 w 4609323"/>
              <a:gd name="connsiteY5" fmla="*/ 0 h 918463"/>
              <a:gd name="connsiteX6" fmla="*/ 2756494 w 4609323"/>
              <a:gd name="connsiteY6" fmla="*/ 0 h 918463"/>
              <a:gd name="connsiteX7" fmla="*/ 3251357 w 4609323"/>
              <a:gd name="connsiteY7" fmla="*/ 0 h 918463"/>
              <a:gd name="connsiteX8" fmla="*/ 3746221 w 4609323"/>
              <a:gd name="connsiteY8" fmla="*/ 0 h 918463"/>
              <a:gd name="connsiteX9" fmla="*/ 4456243 w 4609323"/>
              <a:gd name="connsiteY9" fmla="*/ 0 h 918463"/>
              <a:gd name="connsiteX10" fmla="*/ 4609323 w 4609323"/>
              <a:gd name="connsiteY10" fmla="*/ 153080 h 918463"/>
              <a:gd name="connsiteX11" fmla="*/ 4609323 w 4609323"/>
              <a:gd name="connsiteY11" fmla="*/ 453108 h 918463"/>
              <a:gd name="connsiteX12" fmla="*/ 4609323 w 4609323"/>
              <a:gd name="connsiteY12" fmla="*/ 765383 h 918463"/>
              <a:gd name="connsiteX13" fmla="*/ 4456243 w 4609323"/>
              <a:gd name="connsiteY13" fmla="*/ 918463 h 918463"/>
              <a:gd name="connsiteX14" fmla="*/ 4047443 w 4609323"/>
              <a:gd name="connsiteY14" fmla="*/ 918463 h 918463"/>
              <a:gd name="connsiteX15" fmla="*/ 3466516 w 4609323"/>
              <a:gd name="connsiteY15" fmla="*/ 918463 h 918463"/>
              <a:gd name="connsiteX16" fmla="*/ 2842557 w 4609323"/>
              <a:gd name="connsiteY16" fmla="*/ 918463 h 918463"/>
              <a:gd name="connsiteX17" fmla="*/ 2433756 w 4609323"/>
              <a:gd name="connsiteY17" fmla="*/ 918463 h 918463"/>
              <a:gd name="connsiteX18" fmla="*/ 2024956 w 4609323"/>
              <a:gd name="connsiteY18" fmla="*/ 918463 h 918463"/>
              <a:gd name="connsiteX19" fmla="*/ 1444029 w 4609323"/>
              <a:gd name="connsiteY19" fmla="*/ 918463 h 918463"/>
              <a:gd name="connsiteX20" fmla="*/ 949165 w 4609323"/>
              <a:gd name="connsiteY20" fmla="*/ 918463 h 918463"/>
              <a:gd name="connsiteX21" fmla="*/ 153080 w 4609323"/>
              <a:gd name="connsiteY21" fmla="*/ 918463 h 918463"/>
              <a:gd name="connsiteX22" fmla="*/ 0 w 4609323"/>
              <a:gd name="connsiteY22" fmla="*/ 765383 h 918463"/>
              <a:gd name="connsiteX23" fmla="*/ 0 w 4609323"/>
              <a:gd name="connsiteY23" fmla="*/ 471478 h 918463"/>
              <a:gd name="connsiteX24" fmla="*/ 0 w 4609323"/>
              <a:gd name="connsiteY24" fmla="*/ 153080 h 91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609323" h="918463" fill="none" extrusionOk="0">
                <a:moveTo>
                  <a:pt x="0" y="153080"/>
                </a:moveTo>
                <a:cubicBezTo>
                  <a:pt x="8892" y="77166"/>
                  <a:pt x="67053" y="-5614"/>
                  <a:pt x="153080" y="0"/>
                </a:cubicBezTo>
                <a:cubicBezTo>
                  <a:pt x="409295" y="-1973"/>
                  <a:pt x="551171" y="12310"/>
                  <a:pt x="777039" y="0"/>
                </a:cubicBezTo>
                <a:cubicBezTo>
                  <a:pt x="1002907" y="-12310"/>
                  <a:pt x="1046741" y="54195"/>
                  <a:pt x="1271902" y="0"/>
                </a:cubicBezTo>
                <a:cubicBezTo>
                  <a:pt x="1497063" y="-54195"/>
                  <a:pt x="1528790" y="27689"/>
                  <a:pt x="1723734" y="0"/>
                </a:cubicBezTo>
                <a:cubicBezTo>
                  <a:pt x="1918678" y="-27689"/>
                  <a:pt x="1935913" y="47415"/>
                  <a:pt x="2132535" y="0"/>
                </a:cubicBezTo>
                <a:cubicBezTo>
                  <a:pt x="2329157" y="-47415"/>
                  <a:pt x="2548503" y="42857"/>
                  <a:pt x="2756494" y="0"/>
                </a:cubicBezTo>
                <a:cubicBezTo>
                  <a:pt x="2964485" y="-42857"/>
                  <a:pt x="3136894" y="25167"/>
                  <a:pt x="3251357" y="0"/>
                </a:cubicBezTo>
                <a:cubicBezTo>
                  <a:pt x="3365820" y="-25167"/>
                  <a:pt x="3543048" y="21232"/>
                  <a:pt x="3746221" y="0"/>
                </a:cubicBezTo>
                <a:cubicBezTo>
                  <a:pt x="3949394" y="-21232"/>
                  <a:pt x="4165502" y="37644"/>
                  <a:pt x="4456243" y="0"/>
                </a:cubicBezTo>
                <a:cubicBezTo>
                  <a:pt x="4529092" y="3946"/>
                  <a:pt x="4623886" y="69945"/>
                  <a:pt x="4609323" y="153080"/>
                </a:cubicBezTo>
                <a:cubicBezTo>
                  <a:pt x="4631000" y="260169"/>
                  <a:pt x="4599370" y="314806"/>
                  <a:pt x="4609323" y="453108"/>
                </a:cubicBezTo>
                <a:cubicBezTo>
                  <a:pt x="4619276" y="591410"/>
                  <a:pt x="4606551" y="623164"/>
                  <a:pt x="4609323" y="765383"/>
                </a:cubicBezTo>
                <a:cubicBezTo>
                  <a:pt x="4612234" y="852445"/>
                  <a:pt x="4555331" y="906140"/>
                  <a:pt x="4456243" y="918463"/>
                </a:cubicBezTo>
                <a:cubicBezTo>
                  <a:pt x="4294666" y="959731"/>
                  <a:pt x="4155415" y="907391"/>
                  <a:pt x="4047443" y="918463"/>
                </a:cubicBezTo>
                <a:cubicBezTo>
                  <a:pt x="3939471" y="929535"/>
                  <a:pt x="3723870" y="849127"/>
                  <a:pt x="3466516" y="918463"/>
                </a:cubicBezTo>
                <a:cubicBezTo>
                  <a:pt x="3209162" y="987799"/>
                  <a:pt x="3089700" y="884694"/>
                  <a:pt x="2842557" y="918463"/>
                </a:cubicBezTo>
                <a:cubicBezTo>
                  <a:pt x="2595414" y="952232"/>
                  <a:pt x="2616169" y="882835"/>
                  <a:pt x="2433756" y="918463"/>
                </a:cubicBezTo>
                <a:cubicBezTo>
                  <a:pt x="2251343" y="954091"/>
                  <a:pt x="2211155" y="897529"/>
                  <a:pt x="2024956" y="918463"/>
                </a:cubicBezTo>
                <a:cubicBezTo>
                  <a:pt x="1838757" y="939397"/>
                  <a:pt x="1652143" y="866766"/>
                  <a:pt x="1444029" y="918463"/>
                </a:cubicBezTo>
                <a:cubicBezTo>
                  <a:pt x="1235915" y="970160"/>
                  <a:pt x="1180245" y="879019"/>
                  <a:pt x="949165" y="918463"/>
                </a:cubicBezTo>
                <a:cubicBezTo>
                  <a:pt x="718085" y="957907"/>
                  <a:pt x="453183" y="883317"/>
                  <a:pt x="153080" y="918463"/>
                </a:cubicBezTo>
                <a:cubicBezTo>
                  <a:pt x="57482" y="921903"/>
                  <a:pt x="10773" y="863840"/>
                  <a:pt x="0" y="765383"/>
                </a:cubicBezTo>
                <a:cubicBezTo>
                  <a:pt x="-4175" y="621237"/>
                  <a:pt x="21119" y="534606"/>
                  <a:pt x="0" y="471478"/>
                </a:cubicBezTo>
                <a:cubicBezTo>
                  <a:pt x="-21119" y="408351"/>
                  <a:pt x="21546" y="255905"/>
                  <a:pt x="0" y="153080"/>
                </a:cubicBezTo>
                <a:close/>
              </a:path>
              <a:path w="4609323" h="918463" stroke="0" extrusionOk="0">
                <a:moveTo>
                  <a:pt x="0" y="153080"/>
                </a:moveTo>
                <a:cubicBezTo>
                  <a:pt x="1335" y="52655"/>
                  <a:pt x="82284" y="-400"/>
                  <a:pt x="153080" y="0"/>
                </a:cubicBezTo>
                <a:cubicBezTo>
                  <a:pt x="285588" y="-25026"/>
                  <a:pt x="406185" y="8818"/>
                  <a:pt x="561880" y="0"/>
                </a:cubicBezTo>
                <a:cubicBezTo>
                  <a:pt x="717575" y="-8818"/>
                  <a:pt x="875937" y="8599"/>
                  <a:pt x="1013713" y="0"/>
                </a:cubicBezTo>
                <a:cubicBezTo>
                  <a:pt x="1151489" y="-8599"/>
                  <a:pt x="1426842" y="11398"/>
                  <a:pt x="1551608" y="0"/>
                </a:cubicBezTo>
                <a:cubicBezTo>
                  <a:pt x="1676374" y="-11398"/>
                  <a:pt x="2009367" y="21259"/>
                  <a:pt x="2132535" y="0"/>
                </a:cubicBezTo>
                <a:cubicBezTo>
                  <a:pt x="2255703" y="-21259"/>
                  <a:pt x="2437024" y="26456"/>
                  <a:pt x="2627399" y="0"/>
                </a:cubicBezTo>
                <a:cubicBezTo>
                  <a:pt x="2817774" y="-26456"/>
                  <a:pt x="3112018" y="28848"/>
                  <a:pt x="3251357" y="0"/>
                </a:cubicBezTo>
                <a:cubicBezTo>
                  <a:pt x="3390696" y="-28848"/>
                  <a:pt x="3614285" y="58324"/>
                  <a:pt x="3789253" y="0"/>
                </a:cubicBezTo>
                <a:cubicBezTo>
                  <a:pt x="3964221" y="-58324"/>
                  <a:pt x="4142205" y="10910"/>
                  <a:pt x="4456243" y="0"/>
                </a:cubicBezTo>
                <a:cubicBezTo>
                  <a:pt x="4534854" y="3307"/>
                  <a:pt x="4592105" y="57089"/>
                  <a:pt x="4609323" y="153080"/>
                </a:cubicBezTo>
                <a:cubicBezTo>
                  <a:pt x="4626738" y="258140"/>
                  <a:pt x="4596761" y="405075"/>
                  <a:pt x="4609323" y="471478"/>
                </a:cubicBezTo>
                <a:cubicBezTo>
                  <a:pt x="4621885" y="537881"/>
                  <a:pt x="4580347" y="628787"/>
                  <a:pt x="4609323" y="765383"/>
                </a:cubicBezTo>
                <a:cubicBezTo>
                  <a:pt x="4605594" y="858992"/>
                  <a:pt x="4547699" y="895251"/>
                  <a:pt x="4456243" y="918463"/>
                </a:cubicBezTo>
                <a:cubicBezTo>
                  <a:pt x="4349646" y="955882"/>
                  <a:pt x="4199397" y="900041"/>
                  <a:pt x="3961379" y="918463"/>
                </a:cubicBezTo>
                <a:cubicBezTo>
                  <a:pt x="3723361" y="936885"/>
                  <a:pt x="3650923" y="875732"/>
                  <a:pt x="3466516" y="918463"/>
                </a:cubicBezTo>
                <a:cubicBezTo>
                  <a:pt x="3282109" y="961194"/>
                  <a:pt x="3185488" y="889961"/>
                  <a:pt x="2971652" y="918463"/>
                </a:cubicBezTo>
                <a:cubicBezTo>
                  <a:pt x="2757816" y="946965"/>
                  <a:pt x="2709386" y="901224"/>
                  <a:pt x="2476788" y="918463"/>
                </a:cubicBezTo>
                <a:cubicBezTo>
                  <a:pt x="2244190" y="935702"/>
                  <a:pt x="2132786" y="914465"/>
                  <a:pt x="1981924" y="918463"/>
                </a:cubicBezTo>
                <a:cubicBezTo>
                  <a:pt x="1831062" y="922461"/>
                  <a:pt x="1617033" y="860756"/>
                  <a:pt x="1400997" y="918463"/>
                </a:cubicBezTo>
                <a:cubicBezTo>
                  <a:pt x="1184961" y="976170"/>
                  <a:pt x="1138414" y="876444"/>
                  <a:pt x="992197" y="918463"/>
                </a:cubicBezTo>
                <a:cubicBezTo>
                  <a:pt x="845980" y="960482"/>
                  <a:pt x="346586" y="827598"/>
                  <a:pt x="153080" y="918463"/>
                </a:cubicBezTo>
                <a:cubicBezTo>
                  <a:pt x="61105" y="917844"/>
                  <a:pt x="-11900" y="859733"/>
                  <a:pt x="0" y="765383"/>
                </a:cubicBezTo>
                <a:cubicBezTo>
                  <a:pt x="-3123" y="642921"/>
                  <a:pt x="7490" y="569594"/>
                  <a:pt x="0" y="446985"/>
                </a:cubicBezTo>
                <a:cubicBezTo>
                  <a:pt x="-7490" y="324376"/>
                  <a:pt x="14303" y="299897"/>
                  <a:pt x="0" y="15308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313644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dirty="0">
                <a:solidFill>
                  <a:schemeClr val="tx1"/>
                </a:solidFill>
                <a:latin typeface="Cabin Sketch" panose="020B0503050202020004" pitchFamily="34" charset="0"/>
              </a:rPr>
              <a:t>Incorrecta</a:t>
            </a:r>
          </a:p>
        </p:txBody>
      </p:sp>
    </p:spTree>
    <p:extLst>
      <p:ext uri="{BB962C8B-B14F-4D97-AF65-F5344CB8AC3E}">
        <p14:creationId xmlns:p14="http://schemas.microsoft.com/office/powerpoint/2010/main" val="15596299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rush"/>
        <p:sndAc>
          <p:stSnd>
            <p:snd r:embed="rId2" name="SONIDO FONDO PREGUNTA.wav"/>
          </p:stSnd>
        </p:sndAc>
      </p:transition>
    </mc:Choice>
    <mc:Fallback xmlns="">
      <p:transition spd="slow" advClick="0">
        <p:fade/>
        <p:sndAc>
          <p:stSnd>
            <p:snd r:embed="rId5" name="SONIDO FONDO PREGUNT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0683DF-96B6-4E35-A49D-CF6A66AAF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0852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MX" sz="7200" dirty="0">
                <a:latin typeface="Cabin Sketch" panose="020B0503050202020004" pitchFamily="34" charset="0"/>
              </a:rPr>
              <a:t>Sigue intentando </a:t>
            </a:r>
            <a:r>
              <a:rPr lang="es-MX" sz="7200" dirty="0">
                <a:latin typeface="Cabin Sketch" panose="020B0503050202020004" pitchFamily="34" charset="0"/>
                <a:sym typeface="Wingdings" panose="05000000000000000000" pitchFamily="2" charset="2"/>
              </a:rPr>
              <a:t></a:t>
            </a:r>
            <a:endParaRPr lang="es-MX" sz="7200" dirty="0">
              <a:latin typeface="Cabin Sketch" panose="020B0503050202020004" pitchFamily="34" charset="0"/>
            </a:endParaRPr>
          </a:p>
        </p:txBody>
      </p:sp>
      <p:sp>
        <p:nvSpPr>
          <p:cNvPr id="4" name="Rectángulo: esquinas redondeadas 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0FA14AD-33CF-46A2-9ED2-EA0E5E15CE7B}"/>
              </a:ext>
            </a:extLst>
          </p:cNvPr>
          <p:cNvSpPr/>
          <p:nvPr/>
        </p:nvSpPr>
        <p:spPr>
          <a:xfrm>
            <a:off x="8593494" y="5441594"/>
            <a:ext cx="3172408" cy="918463"/>
          </a:xfrm>
          <a:custGeom>
            <a:avLst/>
            <a:gdLst>
              <a:gd name="connsiteX0" fmla="*/ 0 w 3172408"/>
              <a:gd name="connsiteY0" fmla="*/ 153080 h 918463"/>
              <a:gd name="connsiteX1" fmla="*/ 153080 w 3172408"/>
              <a:gd name="connsiteY1" fmla="*/ 0 h 918463"/>
              <a:gd name="connsiteX2" fmla="*/ 669005 w 3172408"/>
              <a:gd name="connsiteY2" fmla="*/ 0 h 918463"/>
              <a:gd name="connsiteX3" fmla="*/ 1242254 w 3172408"/>
              <a:gd name="connsiteY3" fmla="*/ 0 h 918463"/>
              <a:gd name="connsiteX4" fmla="*/ 1815504 w 3172408"/>
              <a:gd name="connsiteY4" fmla="*/ 0 h 918463"/>
              <a:gd name="connsiteX5" fmla="*/ 2302766 w 3172408"/>
              <a:gd name="connsiteY5" fmla="*/ 0 h 918463"/>
              <a:gd name="connsiteX6" fmla="*/ 3019328 w 3172408"/>
              <a:gd name="connsiteY6" fmla="*/ 0 h 918463"/>
              <a:gd name="connsiteX7" fmla="*/ 3172408 w 3172408"/>
              <a:gd name="connsiteY7" fmla="*/ 153080 h 918463"/>
              <a:gd name="connsiteX8" fmla="*/ 3172408 w 3172408"/>
              <a:gd name="connsiteY8" fmla="*/ 465355 h 918463"/>
              <a:gd name="connsiteX9" fmla="*/ 3172408 w 3172408"/>
              <a:gd name="connsiteY9" fmla="*/ 765383 h 918463"/>
              <a:gd name="connsiteX10" fmla="*/ 3019328 w 3172408"/>
              <a:gd name="connsiteY10" fmla="*/ 918463 h 918463"/>
              <a:gd name="connsiteX11" fmla="*/ 2417416 w 3172408"/>
              <a:gd name="connsiteY11" fmla="*/ 918463 h 918463"/>
              <a:gd name="connsiteX12" fmla="*/ 1872829 w 3172408"/>
              <a:gd name="connsiteY12" fmla="*/ 918463 h 918463"/>
              <a:gd name="connsiteX13" fmla="*/ 1242254 w 3172408"/>
              <a:gd name="connsiteY13" fmla="*/ 918463 h 918463"/>
              <a:gd name="connsiteX14" fmla="*/ 697667 w 3172408"/>
              <a:gd name="connsiteY14" fmla="*/ 918463 h 918463"/>
              <a:gd name="connsiteX15" fmla="*/ 153080 w 3172408"/>
              <a:gd name="connsiteY15" fmla="*/ 918463 h 918463"/>
              <a:gd name="connsiteX16" fmla="*/ 0 w 3172408"/>
              <a:gd name="connsiteY16" fmla="*/ 765383 h 918463"/>
              <a:gd name="connsiteX17" fmla="*/ 0 w 3172408"/>
              <a:gd name="connsiteY17" fmla="*/ 453108 h 918463"/>
              <a:gd name="connsiteX18" fmla="*/ 0 w 3172408"/>
              <a:gd name="connsiteY18" fmla="*/ 153080 h 91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172408" h="918463" fill="none" extrusionOk="0">
                <a:moveTo>
                  <a:pt x="0" y="153080"/>
                </a:moveTo>
                <a:cubicBezTo>
                  <a:pt x="2194" y="63301"/>
                  <a:pt x="54009" y="3192"/>
                  <a:pt x="153080" y="0"/>
                </a:cubicBezTo>
                <a:cubicBezTo>
                  <a:pt x="346981" y="-19841"/>
                  <a:pt x="427325" y="31046"/>
                  <a:pt x="669005" y="0"/>
                </a:cubicBezTo>
                <a:cubicBezTo>
                  <a:pt x="910685" y="-31046"/>
                  <a:pt x="957513" y="8067"/>
                  <a:pt x="1242254" y="0"/>
                </a:cubicBezTo>
                <a:cubicBezTo>
                  <a:pt x="1526995" y="-8067"/>
                  <a:pt x="1675565" y="61758"/>
                  <a:pt x="1815504" y="0"/>
                </a:cubicBezTo>
                <a:cubicBezTo>
                  <a:pt x="1955443" y="-61758"/>
                  <a:pt x="2203923" y="25556"/>
                  <a:pt x="2302766" y="0"/>
                </a:cubicBezTo>
                <a:cubicBezTo>
                  <a:pt x="2401609" y="-25556"/>
                  <a:pt x="2763003" y="62724"/>
                  <a:pt x="3019328" y="0"/>
                </a:cubicBezTo>
                <a:cubicBezTo>
                  <a:pt x="3095096" y="-2192"/>
                  <a:pt x="3190807" y="68258"/>
                  <a:pt x="3172408" y="153080"/>
                </a:cubicBezTo>
                <a:cubicBezTo>
                  <a:pt x="3204134" y="303853"/>
                  <a:pt x="3140894" y="369409"/>
                  <a:pt x="3172408" y="465355"/>
                </a:cubicBezTo>
                <a:cubicBezTo>
                  <a:pt x="3203922" y="561302"/>
                  <a:pt x="3157403" y="637739"/>
                  <a:pt x="3172408" y="765383"/>
                </a:cubicBezTo>
                <a:cubicBezTo>
                  <a:pt x="3168919" y="852933"/>
                  <a:pt x="3105563" y="920710"/>
                  <a:pt x="3019328" y="918463"/>
                </a:cubicBezTo>
                <a:cubicBezTo>
                  <a:pt x="2813662" y="960281"/>
                  <a:pt x="2665319" y="898235"/>
                  <a:pt x="2417416" y="918463"/>
                </a:cubicBezTo>
                <a:cubicBezTo>
                  <a:pt x="2169513" y="938691"/>
                  <a:pt x="2004055" y="867729"/>
                  <a:pt x="1872829" y="918463"/>
                </a:cubicBezTo>
                <a:cubicBezTo>
                  <a:pt x="1741603" y="969197"/>
                  <a:pt x="1454586" y="866714"/>
                  <a:pt x="1242254" y="918463"/>
                </a:cubicBezTo>
                <a:cubicBezTo>
                  <a:pt x="1029922" y="970212"/>
                  <a:pt x="944273" y="887332"/>
                  <a:pt x="697667" y="918463"/>
                </a:cubicBezTo>
                <a:cubicBezTo>
                  <a:pt x="451061" y="949594"/>
                  <a:pt x="353722" y="893527"/>
                  <a:pt x="153080" y="918463"/>
                </a:cubicBezTo>
                <a:cubicBezTo>
                  <a:pt x="67585" y="899062"/>
                  <a:pt x="-352" y="857986"/>
                  <a:pt x="0" y="765383"/>
                </a:cubicBezTo>
                <a:cubicBezTo>
                  <a:pt x="-25362" y="650517"/>
                  <a:pt x="34076" y="593677"/>
                  <a:pt x="0" y="453108"/>
                </a:cubicBezTo>
                <a:cubicBezTo>
                  <a:pt x="-34076" y="312539"/>
                  <a:pt x="22931" y="222876"/>
                  <a:pt x="0" y="153080"/>
                </a:cubicBezTo>
                <a:close/>
              </a:path>
              <a:path w="3172408" h="918463" stroke="0" extrusionOk="0">
                <a:moveTo>
                  <a:pt x="0" y="153080"/>
                </a:moveTo>
                <a:cubicBezTo>
                  <a:pt x="1335" y="52655"/>
                  <a:pt x="82284" y="-400"/>
                  <a:pt x="153080" y="0"/>
                </a:cubicBezTo>
                <a:cubicBezTo>
                  <a:pt x="293208" y="-53848"/>
                  <a:pt x="413841" y="25196"/>
                  <a:pt x="640342" y="0"/>
                </a:cubicBezTo>
                <a:cubicBezTo>
                  <a:pt x="866843" y="-25196"/>
                  <a:pt x="949096" y="20265"/>
                  <a:pt x="1156267" y="0"/>
                </a:cubicBezTo>
                <a:cubicBezTo>
                  <a:pt x="1363438" y="-20265"/>
                  <a:pt x="1483350" y="23398"/>
                  <a:pt x="1729516" y="0"/>
                </a:cubicBezTo>
                <a:cubicBezTo>
                  <a:pt x="1975682" y="-23398"/>
                  <a:pt x="2161072" y="43454"/>
                  <a:pt x="2331428" y="0"/>
                </a:cubicBezTo>
                <a:cubicBezTo>
                  <a:pt x="2501784" y="-43454"/>
                  <a:pt x="2696975" y="68117"/>
                  <a:pt x="3019328" y="0"/>
                </a:cubicBezTo>
                <a:cubicBezTo>
                  <a:pt x="3107574" y="1358"/>
                  <a:pt x="3160626" y="67180"/>
                  <a:pt x="3172408" y="153080"/>
                </a:cubicBezTo>
                <a:cubicBezTo>
                  <a:pt x="3175395" y="296627"/>
                  <a:pt x="3170398" y="310976"/>
                  <a:pt x="3172408" y="440862"/>
                </a:cubicBezTo>
                <a:cubicBezTo>
                  <a:pt x="3174418" y="570748"/>
                  <a:pt x="3163239" y="671490"/>
                  <a:pt x="3172408" y="765383"/>
                </a:cubicBezTo>
                <a:cubicBezTo>
                  <a:pt x="3171363" y="847123"/>
                  <a:pt x="3105776" y="933728"/>
                  <a:pt x="3019328" y="918463"/>
                </a:cubicBezTo>
                <a:cubicBezTo>
                  <a:pt x="2869815" y="984099"/>
                  <a:pt x="2693851" y="915858"/>
                  <a:pt x="2446078" y="918463"/>
                </a:cubicBezTo>
                <a:cubicBezTo>
                  <a:pt x="2198305" y="921068"/>
                  <a:pt x="2059167" y="910328"/>
                  <a:pt x="1815504" y="918463"/>
                </a:cubicBezTo>
                <a:cubicBezTo>
                  <a:pt x="1571841" y="926598"/>
                  <a:pt x="1510850" y="872335"/>
                  <a:pt x="1299579" y="918463"/>
                </a:cubicBezTo>
                <a:cubicBezTo>
                  <a:pt x="1088308" y="964591"/>
                  <a:pt x="930979" y="861772"/>
                  <a:pt x="812317" y="918463"/>
                </a:cubicBezTo>
                <a:cubicBezTo>
                  <a:pt x="693655" y="975154"/>
                  <a:pt x="427867" y="847333"/>
                  <a:pt x="153080" y="918463"/>
                </a:cubicBezTo>
                <a:cubicBezTo>
                  <a:pt x="74856" y="919361"/>
                  <a:pt x="-17876" y="843023"/>
                  <a:pt x="0" y="765383"/>
                </a:cubicBezTo>
                <a:cubicBezTo>
                  <a:pt x="-24220" y="617359"/>
                  <a:pt x="32421" y="521081"/>
                  <a:pt x="0" y="459232"/>
                </a:cubicBezTo>
                <a:cubicBezTo>
                  <a:pt x="-32421" y="397383"/>
                  <a:pt x="21621" y="218287"/>
                  <a:pt x="0" y="15308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313644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>
                <a:solidFill>
                  <a:schemeClr val="tx1"/>
                </a:solidFill>
                <a:latin typeface="Cabin Sketch" panose="020B0503050202020004" pitchFamily="34" charset="0"/>
              </a:rPr>
              <a:t>Intentar de nuevo</a:t>
            </a:r>
          </a:p>
        </p:txBody>
      </p:sp>
    </p:spTree>
    <p:extLst>
      <p:ext uri="{BB962C8B-B14F-4D97-AF65-F5344CB8AC3E}">
        <p14:creationId xmlns:p14="http://schemas.microsoft.com/office/powerpoint/2010/main" val="12869561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rush"/>
        <p:sndAc>
          <p:stSnd>
            <p:snd r:embed="rId2" name="SONIDO FALLO.wav"/>
          </p:stSnd>
        </p:sndAc>
      </p:transition>
    </mc:Choice>
    <mc:Fallback xmlns="">
      <p:transition spd="slow" advClick="0">
        <p:fade/>
        <p:sndAc>
          <p:stSnd>
            <p:snd r:embed="rId4" name="SONIDO FALLO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0683DF-96B6-4E35-A49D-CF6A66AAF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7200" b="1" dirty="0">
                <a:latin typeface="Cabin Sketch" panose="020B0503050202020004" pitchFamily="34" charset="0"/>
              </a:rPr>
              <a:t>2. ¿Aquí va la pregunta?</a:t>
            </a:r>
          </a:p>
        </p:txBody>
      </p:sp>
      <p:sp>
        <p:nvSpPr>
          <p:cNvPr id="4" name="A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0FA14AD-33CF-46A2-9ED2-EA0E5E15CE7B}"/>
              </a:ext>
            </a:extLst>
          </p:cNvPr>
          <p:cNvSpPr/>
          <p:nvPr/>
        </p:nvSpPr>
        <p:spPr>
          <a:xfrm>
            <a:off x="4170783" y="2969768"/>
            <a:ext cx="4609323" cy="918463"/>
          </a:xfrm>
          <a:custGeom>
            <a:avLst/>
            <a:gdLst>
              <a:gd name="connsiteX0" fmla="*/ 0 w 4609323"/>
              <a:gd name="connsiteY0" fmla="*/ 153080 h 918463"/>
              <a:gd name="connsiteX1" fmla="*/ 153080 w 4609323"/>
              <a:gd name="connsiteY1" fmla="*/ 0 h 918463"/>
              <a:gd name="connsiteX2" fmla="*/ 777039 w 4609323"/>
              <a:gd name="connsiteY2" fmla="*/ 0 h 918463"/>
              <a:gd name="connsiteX3" fmla="*/ 1271902 w 4609323"/>
              <a:gd name="connsiteY3" fmla="*/ 0 h 918463"/>
              <a:gd name="connsiteX4" fmla="*/ 1723734 w 4609323"/>
              <a:gd name="connsiteY4" fmla="*/ 0 h 918463"/>
              <a:gd name="connsiteX5" fmla="*/ 2132535 w 4609323"/>
              <a:gd name="connsiteY5" fmla="*/ 0 h 918463"/>
              <a:gd name="connsiteX6" fmla="*/ 2756494 w 4609323"/>
              <a:gd name="connsiteY6" fmla="*/ 0 h 918463"/>
              <a:gd name="connsiteX7" fmla="*/ 3251357 w 4609323"/>
              <a:gd name="connsiteY7" fmla="*/ 0 h 918463"/>
              <a:gd name="connsiteX8" fmla="*/ 3746221 w 4609323"/>
              <a:gd name="connsiteY8" fmla="*/ 0 h 918463"/>
              <a:gd name="connsiteX9" fmla="*/ 4456243 w 4609323"/>
              <a:gd name="connsiteY9" fmla="*/ 0 h 918463"/>
              <a:gd name="connsiteX10" fmla="*/ 4609323 w 4609323"/>
              <a:gd name="connsiteY10" fmla="*/ 153080 h 918463"/>
              <a:gd name="connsiteX11" fmla="*/ 4609323 w 4609323"/>
              <a:gd name="connsiteY11" fmla="*/ 453108 h 918463"/>
              <a:gd name="connsiteX12" fmla="*/ 4609323 w 4609323"/>
              <a:gd name="connsiteY12" fmla="*/ 765383 h 918463"/>
              <a:gd name="connsiteX13" fmla="*/ 4456243 w 4609323"/>
              <a:gd name="connsiteY13" fmla="*/ 918463 h 918463"/>
              <a:gd name="connsiteX14" fmla="*/ 4047443 w 4609323"/>
              <a:gd name="connsiteY14" fmla="*/ 918463 h 918463"/>
              <a:gd name="connsiteX15" fmla="*/ 3466516 w 4609323"/>
              <a:gd name="connsiteY15" fmla="*/ 918463 h 918463"/>
              <a:gd name="connsiteX16" fmla="*/ 2842557 w 4609323"/>
              <a:gd name="connsiteY16" fmla="*/ 918463 h 918463"/>
              <a:gd name="connsiteX17" fmla="*/ 2433756 w 4609323"/>
              <a:gd name="connsiteY17" fmla="*/ 918463 h 918463"/>
              <a:gd name="connsiteX18" fmla="*/ 2024956 w 4609323"/>
              <a:gd name="connsiteY18" fmla="*/ 918463 h 918463"/>
              <a:gd name="connsiteX19" fmla="*/ 1444029 w 4609323"/>
              <a:gd name="connsiteY19" fmla="*/ 918463 h 918463"/>
              <a:gd name="connsiteX20" fmla="*/ 949165 w 4609323"/>
              <a:gd name="connsiteY20" fmla="*/ 918463 h 918463"/>
              <a:gd name="connsiteX21" fmla="*/ 153080 w 4609323"/>
              <a:gd name="connsiteY21" fmla="*/ 918463 h 918463"/>
              <a:gd name="connsiteX22" fmla="*/ 0 w 4609323"/>
              <a:gd name="connsiteY22" fmla="*/ 765383 h 918463"/>
              <a:gd name="connsiteX23" fmla="*/ 0 w 4609323"/>
              <a:gd name="connsiteY23" fmla="*/ 471478 h 918463"/>
              <a:gd name="connsiteX24" fmla="*/ 0 w 4609323"/>
              <a:gd name="connsiteY24" fmla="*/ 153080 h 91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609323" h="918463" fill="none" extrusionOk="0">
                <a:moveTo>
                  <a:pt x="0" y="153080"/>
                </a:moveTo>
                <a:cubicBezTo>
                  <a:pt x="8892" y="77166"/>
                  <a:pt x="67053" y="-5614"/>
                  <a:pt x="153080" y="0"/>
                </a:cubicBezTo>
                <a:cubicBezTo>
                  <a:pt x="409295" y="-1973"/>
                  <a:pt x="551171" y="12310"/>
                  <a:pt x="777039" y="0"/>
                </a:cubicBezTo>
                <a:cubicBezTo>
                  <a:pt x="1002907" y="-12310"/>
                  <a:pt x="1046741" y="54195"/>
                  <a:pt x="1271902" y="0"/>
                </a:cubicBezTo>
                <a:cubicBezTo>
                  <a:pt x="1497063" y="-54195"/>
                  <a:pt x="1528790" y="27689"/>
                  <a:pt x="1723734" y="0"/>
                </a:cubicBezTo>
                <a:cubicBezTo>
                  <a:pt x="1918678" y="-27689"/>
                  <a:pt x="1935913" y="47415"/>
                  <a:pt x="2132535" y="0"/>
                </a:cubicBezTo>
                <a:cubicBezTo>
                  <a:pt x="2329157" y="-47415"/>
                  <a:pt x="2548503" y="42857"/>
                  <a:pt x="2756494" y="0"/>
                </a:cubicBezTo>
                <a:cubicBezTo>
                  <a:pt x="2964485" y="-42857"/>
                  <a:pt x="3136894" y="25167"/>
                  <a:pt x="3251357" y="0"/>
                </a:cubicBezTo>
                <a:cubicBezTo>
                  <a:pt x="3365820" y="-25167"/>
                  <a:pt x="3543048" y="21232"/>
                  <a:pt x="3746221" y="0"/>
                </a:cubicBezTo>
                <a:cubicBezTo>
                  <a:pt x="3949394" y="-21232"/>
                  <a:pt x="4165502" y="37644"/>
                  <a:pt x="4456243" y="0"/>
                </a:cubicBezTo>
                <a:cubicBezTo>
                  <a:pt x="4529092" y="3946"/>
                  <a:pt x="4623886" y="69945"/>
                  <a:pt x="4609323" y="153080"/>
                </a:cubicBezTo>
                <a:cubicBezTo>
                  <a:pt x="4631000" y="260169"/>
                  <a:pt x="4599370" y="314806"/>
                  <a:pt x="4609323" y="453108"/>
                </a:cubicBezTo>
                <a:cubicBezTo>
                  <a:pt x="4619276" y="591410"/>
                  <a:pt x="4606551" y="623164"/>
                  <a:pt x="4609323" y="765383"/>
                </a:cubicBezTo>
                <a:cubicBezTo>
                  <a:pt x="4612234" y="852445"/>
                  <a:pt x="4555331" y="906140"/>
                  <a:pt x="4456243" y="918463"/>
                </a:cubicBezTo>
                <a:cubicBezTo>
                  <a:pt x="4294666" y="959731"/>
                  <a:pt x="4155415" y="907391"/>
                  <a:pt x="4047443" y="918463"/>
                </a:cubicBezTo>
                <a:cubicBezTo>
                  <a:pt x="3939471" y="929535"/>
                  <a:pt x="3723870" y="849127"/>
                  <a:pt x="3466516" y="918463"/>
                </a:cubicBezTo>
                <a:cubicBezTo>
                  <a:pt x="3209162" y="987799"/>
                  <a:pt x="3089700" y="884694"/>
                  <a:pt x="2842557" y="918463"/>
                </a:cubicBezTo>
                <a:cubicBezTo>
                  <a:pt x="2595414" y="952232"/>
                  <a:pt x="2616169" y="882835"/>
                  <a:pt x="2433756" y="918463"/>
                </a:cubicBezTo>
                <a:cubicBezTo>
                  <a:pt x="2251343" y="954091"/>
                  <a:pt x="2211155" y="897529"/>
                  <a:pt x="2024956" y="918463"/>
                </a:cubicBezTo>
                <a:cubicBezTo>
                  <a:pt x="1838757" y="939397"/>
                  <a:pt x="1652143" y="866766"/>
                  <a:pt x="1444029" y="918463"/>
                </a:cubicBezTo>
                <a:cubicBezTo>
                  <a:pt x="1235915" y="970160"/>
                  <a:pt x="1180245" y="879019"/>
                  <a:pt x="949165" y="918463"/>
                </a:cubicBezTo>
                <a:cubicBezTo>
                  <a:pt x="718085" y="957907"/>
                  <a:pt x="453183" y="883317"/>
                  <a:pt x="153080" y="918463"/>
                </a:cubicBezTo>
                <a:cubicBezTo>
                  <a:pt x="57482" y="921903"/>
                  <a:pt x="10773" y="863840"/>
                  <a:pt x="0" y="765383"/>
                </a:cubicBezTo>
                <a:cubicBezTo>
                  <a:pt x="-4175" y="621237"/>
                  <a:pt x="21119" y="534606"/>
                  <a:pt x="0" y="471478"/>
                </a:cubicBezTo>
                <a:cubicBezTo>
                  <a:pt x="-21119" y="408351"/>
                  <a:pt x="21546" y="255905"/>
                  <a:pt x="0" y="153080"/>
                </a:cubicBezTo>
                <a:close/>
              </a:path>
              <a:path w="4609323" h="918463" stroke="0" extrusionOk="0">
                <a:moveTo>
                  <a:pt x="0" y="153080"/>
                </a:moveTo>
                <a:cubicBezTo>
                  <a:pt x="1335" y="52655"/>
                  <a:pt x="82284" y="-400"/>
                  <a:pt x="153080" y="0"/>
                </a:cubicBezTo>
                <a:cubicBezTo>
                  <a:pt x="285588" y="-25026"/>
                  <a:pt x="406185" y="8818"/>
                  <a:pt x="561880" y="0"/>
                </a:cubicBezTo>
                <a:cubicBezTo>
                  <a:pt x="717575" y="-8818"/>
                  <a:pt x="875937" y="8599"/>
                  <a:pt x="1013713" y="0"/>
                </a:cubicBezTo>
                <a:cubicBezTo>
                  <a:pt x="1151489" y="-8599"/>
                  <a:pt x="1426842" y="11398"/>
                  <a:pt x="1551608" y="0"/>
                </a:cubicBezTo>
                <a:cubicBezTo>
                  <a:pt x="1676374" y="-11398"/>
                  <a:pt x="2009367" y="21259"/>
                  <a:pt x="2132535" y="0"/>
                </a:cubicBezTo>
                <a:cubicBezTo>
                  <a:pt x="2255703" y="-21259"/>
                  <a:pt x="2437024" y="26456"/>
                  <a:pt x="2627399" y="0"/>
                </a:cubicBezTo>
                <a:cubicBezTo>
                  <a:pt x="2817774" y="-26456"/>
                  <a:pt x="3112018" y="28848"/>
                  <a:pt x="3251357" y="0"/>
                </a:cubicBezTo>
                <a:cubicBezTo>
                  <a:pt x="3390696" y="-28848"/>
                  <a:pt x="3614285" y="58324"/>
                  <a:pt x="3789253" y="0"/>
                </a:cubicBezTo>
                <a:cubicBezTo>
                  <a:pt x="3964221" y="-58324"/>
                  <a:pt x="4142205" y="10910"/>
                  <a:pt x="4456243" y="0"/>
                </a:cubicBezTo>
                <a:cubicBezTo>
                  <a:pt x="4534854" y="3307"/>
                  <a:pt x="4592105" y="57089"/>
                  <a:pt x="4609323" y="153080"/>
                </a:cubicBezTo>
                <a:cubicBezTo>
                  <a:pt x="4626738" y="258140"/>
                  <a:pt x="4596761" y="405075"/>
                  <a:pt x="4609323" y="471478"/>
                </a:cubicBezTo>
                <a:cubicBezTo>
                  <a:pt x="4621885" y="537881"/>
                  <a:pt x="4580347" y="628787"/>
                  <a:pt x="4609323" y="765383"/>
                </a:cubicBezTo>
                <a:cubicBezTo>
                  <a:pt x="4605594" y="858992"/>
                  <a:pt x="4547699" y="895251"/>
                  <a:pt x="4456243" y="918463"/>
                </a:cubicBezTo>
                <a:cubicBezTo>
                  <a:pt x="4349646" y="955882"/>
                  <a:pt x="4199397" y="900041"/>
                  <a:pt x="3961379" y="918463"/>
                </a:cubicBezTo>
                <a:cubicBezTo>
                  <a:pt x="3723361" y="936885"/>
                  <a:pt x="3650923" y="875732"/>
                  <a:pt x="3466516" y="918463"/>
                </a:cubicBezTo>
                <a:cubicBezTo>
                  <a:pt x="3282109" y="961194"/>
                  <a:pt x="3185488" y="889961"/>
                  <a:pt x="2971652" y="918463"/>
                </a:cubicBezTo>
                <a:cubicBezTo>
                  <a:pt x="2757816" y="946965"/>
                  <a:pt x="2709386" y="901224"/>
                  <a:pt x="2476788" y="918463"/>
                </a:cubicBezTo>
                <a:cubicBezTo>
                  <a:pt x="2244190" y="935702"/>
                  <a:pt x="2132786" y="914465"/>
                  <a:pt x="1981924" y="918463"/>
                </a:cubicBezTo>
                <a:cubicBezTo>
                  <a:pt x="1831062" y="922461"/>
                  <a:pt x="1617033" y="860756"/>
                  <a:pt x="1400997" y="918463"/>
                </a:cubicBezTo>
                <a:cubicBezTo>
                  <a:pt x="1184961" y="976170"/>
                  <a:pt x="1138414" y="876444"/>
                  <a:pt x="992197" y="918463"/>
                </a:cubicBezTo>
                <a:cubicBezTo>
                  <a:pt x="845980" y="960482"/>
                  <a:pt x="346586" y="827598"/>
                  <a:pt x="153080" y="918463"/>
                </a:cubicBezTo>
                <a:cubicBezTo>
                  <a:pt x="61105" y="917844"/>
                  <a:pt x="-11900" y="859733"/>
                  <a:pt x="0" y="765383"/>
                </a:cubicBezTo>
                <a:cubicBezTo>
                  <a:pt x="-3123" y="642921"/>
                  <a:pt x="7490" y="569594"/>
                  <a:pt x="0" y="446985"/>
                </a:cubicBezTo>
                <a:cubicBezTo>
                  <a:pt x="-7490" y="324376"/>
                  <a:pt x="14303" y="299897"/>
                  <a:pt x="0" y="15308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313644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dirty="0">
                <a:solidFill>
                  <a:schemeClr val="tx1"/>
                </a:solidFill>
                <a:latin typeface="Cabin Sketch" panose="020B0503050202020004" pitchFamily="34" charset="0"/>
              </a:rPr>
              <a:t>Incorrecta</a:t>
            </a:r>
          </a:p>
        </p:txBody>
      </p:sp>
      <p:sp>
        <p:nvSpPr>
          <p:cNvPr id="5" name="B">
            <a:hlinkClick r:id="rId4" action="ppaction://hlinksldjump"/>
            <a:extLst>
              <a:ext uri="{FF2B5EF4-FFF2-40B4-BE49-F238E27FC236}">
                <a16:creationId xmlns:a16="http://schemas.microsoft.com/office/drawing/2014/main" id="{B9564877-B313-44FB-95D5-D8159BEB49E5}"/>
              </a:ext>
            </a:extLst>
          </p:cNvPr>
          <p:cNvSpPr/>
          <p:nvPr/>
        </p:nvSpPr>
        <p:spPr>
          <a:xfrm>
            <a:off x="4170783" y="1786629"/>
            <a:ext cx="4609323" cy="918463"/>
          </a:xfrm>
          <a:custGeom>
            <a:avLst/>
            <a:gdLst>
              <a:gd name="connsiteX0" fmla="*/ 0 w 4609323"/>
              <a:gd name="connsiteY0" fmla="*/ 153080 h 918463"/>
              <a:gd name="connsiteX1" fmla="*/ 153080 w 4609323"/>
              <a:gd name="connsiteY1" fmla="*/ 0 h 918463"/>
              <a:gd name="connsiteX2" fmla="*/ 777039 w 4609323"/>
              <a:gd name="connsiteY2" fmla="*/ 0 h 918463"/>
              <a:gd name="connsiteX3" fmla="*/ 1271902 w 4609323"/>
              <a:gd name="connsiteY3" fmla="*/ 0 h 918463"/>
              <a:gd name="connsiteX4" fmla="*/ 1723734 w 4609323"/>
              <a:gd name="connsiteY4" fmla="*/ 0 h 918463"/>
              <a:gd name="connsiteX5" fmla="*/ 2132535 w 4609323"/>
              <a:gd name="connsiteY5" fmla="*/ 0 h 918463"/>
              <a:gd name="connsiteX6" fmla="*/ 2756494 w 4609323"/>
              <a:gd name="connsiteY6" fmla="*/ 0 h 918463"/>
              <a:gd name="connsiteX7" fmla="*/ 3251357 w 4609323"/>
              <a:gd name="connsiteY7" fmla="*/ 0 h 918463"/>
              <a:gd name="connsiteX8" fmla="*/ 3746221 w 4609323"/>
              <a:gd name="connsiteY8" fmla="*/ 0 h 918463"/>
              <a:gd name="connsiteX9" fmla="*/ 4456243 w 4609323"/>
              <a:gd name="connsiteY9" fmla="*/ 0 h 918463"/>
              <a:gd name="connsiteX10" fmla="*/ 4609323 w 4609323"/>
              <a:gd name="connsiteY10" fmla="*/ 153080 h 918463"/>
              <a:gd name="connsiteX11" fmla="*/ 4609323 w 4609323"/>
              <a:gd name="connsiteY11" fmla="*/ 453108 h 918463"/>
              <a:gd name="connsiteX12" fmla="*/ 4609323 w 4609323"/>
              <a:gd name="connsiteY12" fmla="*/ 765383 h 918463"/>
              <a:gd name="connsiteX13" fmla="*/ 4456243 w 4609323"/>
              <a:gd name="connsiteY13" fmla="*/ 918463 h 918463"/>
              <a:gd name="connsiteX14" fmla="*/ 4047443 w 4609323"/>
              <a:gd name="connsiteY14" fmla="*/ 918463 h 918463"/>
              <a:gd name="connsiteX15" fmla="*/ 3466516 w 4609323"/>
              <a:gd name="connsiteY15" fmla="*/ 918463 h 918463"/>
              <a:gd name="connsiteX16" fmla="*/ 2842557 w 4609323"/>
              <a:gd name="connsiteY16" fmla="*/ 918463 h 918463"/>
              <a:gd name="connsiteX17" fmla="*/ 2433756 w 4609323"/>
              <a:gd name="connsiteY17" fmla="*/ 918463 h 918463"/>
              <a:gd name="connsiteX18" fmla="*/ 2024956 w 4609323"/>
              <a:gd name="connsiteY18" fmla="*/ 918463 h 918463"/>
              <a:gd name="connsiteX19" fmla="*/ 1444029 w 4609323"/>
              <a:gd name="connsiteY19" fmla="*/ 918463 h 918463"/>
              <a:gd name="connsiteX20" fmla="*/ 949165 w 4609323"/>
              <a:gd name="connsiteY20" fmla="*/ 918463 h 918463"/>
              <a:gd name="connsiteX21" fmla="*/ 153080 w 4609323"/>
              <a:gd name="connsiteY21" fmla="*/ 918463 h 918463"/>
              <a:gd name="connsiteX22" fmla="*/ 0 w 4609323"/>
              <a:gd name="connsiteY22" fmla="*/ 765383 h 918463"/>
              <a:gd name="connsiteX23" fmla="*/ 0 w 4609323"/>
              <a:gd name="connsiteY23" fmla="*/ 471478 h 918463"/>
              <a:gd name="connsiteX24" fmla="*/ 0 w 4609323"/>
              <a:gd name="connsiteY24" fmla="*/ 153080 h 91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609323" h="918463" fill="none" extrusionOk="0">
                <a:moveTo>
                  <a:pt x="0" y="153080"/>
                </a:moveTo>
                <a:cubicBezTo>
                  <a:pt x="8892" y="77166"/>
                  <a:pt x="67053" y="-5614"/>
                  <a:pt x="153080" y="0"/>
                </a:cubicBezTo>
                <a:cubicBezTo>
                  <a:pt x="409295" y="-1973"/>
                  <a:pt x="551171" y="12310"/>
                  <a:pt x="777039" y="0"/>
                </a:cubicBezTo>
                <a:cubicBezTo>
                  <a:pt x="1002907" y="-12310"/>
                  <a:pt x="1046741" y="54195"/>
                  <a:pt x="1271902" y="0"/>
                </a:cubicBezTo>
                <a:cubicBezTo>
                  <a:pt x="1497063" y="-54195"/>
                  <a:pt x="1528790" y="27689"/>
                  <a:pt x="1723734" y="0"/>
                </a:cubicBezTo>
                <a:cubicBezTo>
                  <a:pt x="1918678" y="-27689"/>
                  <a:pt x="1935913" y="47415"/>
                  <a:pt x="2132535" y="0"/>
                </a:cubicBezTo>
                <a:cubicBezTo>
                  <a:pt x="2329157" y="-47415"/>
                  <a:pt x="2548503" y="42857"/>
                  <a:pt x="2756494" y="0"/>
                </a:cubicBezTo>
                <a:cubicBezTo>
                  <a:pt x="2964485" y="-42857"/>
                  <a:pt x="3136894" y="25167"/>
                  <a:pt x="3251357" y="0"/>
                </a:cubicBezTo>
                <a:cubicBezTo>
                  <a:pt x="3365820" y="-25167"/>
                  <a:pt x="3543048" y="21232"/>
                  <a:pt x="3746221" y="0"/>
                </a:cubicBezTo>
                <a:cubicBezTo>
                  <a:pt x="3949394" y="-21232"/>
                  <a:pt x="4165502" y="37644"/>
                  <a:pt x="4456243" y="0"/>
                </a:cubicBezTo>
                <a:cubicBezTo>
                  <a:pt x="4529092" y="3946"/>
                  <a:pt x="4623886" y="69945"/>
                  <a:pt x="4609323" y="153080"/>
                </a:cubicBezTo>
                <a:cubicBezTo>
                  <a:pt x="4631000" y="260169"/>
                  <a:pt x="4599370" y="314806"/>
                  <a:pt x="4609323" y="453108"/>
                </a:cubicBezTo>
                <a:cubicBezTo>
                  <a:pt x="4619276" y="591410"/>
                  <a:pt x="4606551" y="623164"/>
                  <a:pt x="4609323" y="765383"/>
                </a:cubicBezTo>
                <a:cubicBezTo>
                  <a:pt x="4612234" y="852445"/>
                  <a:pt x="4555331" y="906140"/>
                  <a:pt x="4456243" y="918463"/>
                </a:cubicBezTo>
                <a:cubicBezTo>
                  <a:pt x="4294666" y="959731"/>
                  <a:pt x="4155415" y="907391"/>
                  <a:pt x="4047443" y="918463"/>
                </a:cubicBezTo>
                <a:cubicBezTo>
                  <a:pt x="3939471" y="929535"/>
                  <a:pt x="3723870" y="849127"/>
                  <a:pt x="3466516" y="918463"/>
                </a:cubicBezTo>
                <a:cubicBezTo>
                  <a:pt x="3209162" y="987799"/>
                  <a:pt x="3089700" y="884694"/>
                  <a:pt x="2842557" y="918463"/>
                </a:cubicBezTo>
                <a:cubicBezTo>
                  <a:pt x="2595414" y="952232"/>
                  <a:pt x="2616169" y="882835"/>
                  <a:pt x="2433756" y="918463"/>
                </a:cubicBezTo>
                <a:cubicBezTo>
                  <a:pt x="2251343" y="954091"/>
                  <a:pt x="2211155" y="897529"/>
                  <a:pt x="2024956" y="918463"/>
                </a:cubicBezTo>
                <a:cubicBezTo>
                  <a:pt x="1838757" y="939397"/>
                  <a:pt x="1652143" y="866766"/>
                  <a:pt x="1444029" y="918463"/>
                </a:cubicBezTo>
                <a:cubicBezTo>
                  <a:pt x="1235915" y="970160"/>
                  <a:pt x="1180245" y="879019"/>
                  <a:pt x="949165" y="918463"/>
                </a:cubicBezTo>
                <a:cubicBezTo>
                  <a:pt x="718085" y="957907"/>
                  <a:pt x="453183" y="883317"/>
                  <a:pt x="153080" y="918463"/>
                </a:cubicBezTo>
                <a:cubicBezTo>
                  <a:pt x="57482" y="921903"/>
                  <a:pt x="10773" y="863840"/>
                  <a:pt x="0" y="765383"/>
                </a:cubicBezTo>
                <a:cubicBezTo>
                  <a:pt x="-4175" y="621237"/>
                  <a:pt x="21119" y="534606"/>
                  <a:pt x="0" y="471478"/>
                </a:cubicBezTo>
                <a:cubicBezTo>
                  <a:pt x="-21119" y="408351"/>
                  <a:pt x="21546" y="255905"/>
                  <a:pt x="0" y="153080"/>
                </a:cubicBezTo>
                <a:close/>
              </a:path>
              <a:path w="4609323" h="918463" stroke="0" extrusionOk="0">
                <a:moveTo>
                  <a:pt x="0" y="153080"/>
                </a:moveTo>
                <a:cubicBezTo>
                  <a:pt x="1335" y="52655"/>
                  <a:pt x="82284" y="-400"/>
                  <a:pt x="153080" y="0"/>
                </a:cubicBezTo>
                <a:cubicBezTo>
                  <a:pt x="285588" y="-25026"/>
                  <a:pt x="406185" y="8818"/>
                  <a:pt x="561880" y="0"/>
                </a:cubicBezTo>
                <a:cubicBezTo>
                  <a:pt x="717575" y="-8818"/>
                  <a:pt x="875937" y="8599"/>
                  <a:pt x="1013713" y="0"/>
                </a:cubicBezTo>
                <a:cubicBezTo>
                  <a:pt x="1151489" y="-8599"/>
                  <a:pt x="1426842" y="11398"/>
                  <a:pt x="1551608" y="0"/>
                </a:cubicBezTo>
                <a:cubicBezTo>
                  <a:pt x="1676374" y="-11398"/>
                  <a:pt x="2009367" y="21259"/>
                  <a:pt x="2132535" y="0"/>
                </a:cubicBezTo>
                <a:cubicBezTo>
                  <a:pt x="2255703" y="-21259"/>
                  <a:pt x="2437024" y="26456"/>
                  <a:pt x="2627399" y="0"/>
                </a:cubicBezTo>
                <a:cubicBezTo>
                  <a:pt x="2817774" y="-26456"/>
                  <a:pt x="3112018" y="28848"/>
                  <a:pt x="3251357" y="0"/>
                </a:cubicBezTo>
                <a:cubicBezTo>
                  <a:pt x="3390696" y="-28848"/>
                  <a:pt x="3614285" y="58324"/>
                  <a:pt x="3789253" y="0"/>
                </a:cubicBezTo>
                <a:cubicBezTo>
                  <a:pt x="3964221" y="-58324"/>
                  <a:pt x="4142205" y="10910"/>
                  <a:pt x="4456243" y="0"/>
                </a:cubicBezTo>
                <a:cubicBezTo>
                  <a:pt x="4534854" y="3307"/>
                  <a:pt x="4592105" y="57089"/>
                  <a:pt x="4609323" y="153080"/>
                </a:cubicBezTo>
                <a:cubicBezTo>
                  <a:pt x="4626738" y="258140"/>
                  <a:pt x="4596761" y="405075"/>
                  <a:pt x="4609323" y="471478"/>
                </a:cubicBezTo>
                <a:cubicBezTo>
                  <a:pt x="4621885" y="537881"/>
                  <a:pt x="4580347" y="628787"/>
                  <a:pt x="4609323" y="765383"/>
                </a:cubicBezTo>
                <a:cubicBezTo>
                  <a:pt x="4605594" y="858992"/>
                  <a:pt x="4547699" y="895251"/>
                  <a:pt x="4456243" y="918463"/>
                </a:cubicBezTo>
                <a:cubicBezTo>
                  <a:pt x="4349646" y="955882"/>
                  <a:pt x="4199397" y="900041"/>
                  <a:pt x="3961379" y="918463"/>
                </a:cubicBezTo>
                <a:cubicBezTo>
                  <a:pt x="3723361" y="936885"/>
                  <a:pt x="3650923" y="875732"/>
                  <a:pt x="3466516" y="918463"/>
                </a:cubicBezTo>
                <a:cubicBezTo>
                  <a:pt x="3282109" y="961194"/>
                  <a:pt x="3185488" y="889961"/>
                  <a:pt x="2971652" y="918463"/>
                </a:cubicBezTo>
                <a:cubicBezTo>
                  <a:pt x="2757816" y="946965"/>
                  <a:pt x="2709386" y="901224"/>
                  <a:pt x="2476788" y="918463"/>
                </a:cubicBezTo>
                <a:cubicBezTo>
                  <a:pt x="2244190" y="935702"/>
                  <a:pt x="2132786" y="914465"/>
                  <a:pt x="1981924" y="918463"/>
                </a:cubicBezTo>
                <a:cubicBezTo>
                  <a:pt x="1831062" y="922461"/>
                  <a:pt x="1617033" y="860756"/>
                  <a:pt x="1400997" y="918463"/>
                </a:cubicBezTo>
                <a:cubicBezTo>
                  <a:pt x="1184961" y="976170"/>
                  <a:pt x="1138414" y="876444"/>
                  <a:pt x="992197" y="918463"/>
                </a:cubicBezTo>
                <a:cubicBezTo>
                  <a:pt x="845980" y="960482"/>
                  <a:pt x="346586" y="827598"/>
                  <a:pt x="153080" y="918463"/>
                </a:cubicBezTo>
                <a:cubicBezTo>
                  <a:pt x="61105" y="917844"/>
                  <a:pt x="-11900" y="859733"/>
                  <a:pt x="0" y="765383"/>
                </a:cubicBezTo>
                <a:cubicBezTo>
                  <a:pt x="-3123" y="642921"/>
                  <a:pt x="7490" y="569594"/>
                  <a:pt x="0" y="446985"/>
                </a:cubicBezTo>
                <a:cubicBezTo>
                  <a:pt x="-7490" y="324376"/>
                  <a:pt x="14303" y="299897"/>
                  <a:pt x="0" y="15308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313644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dirty="0">
                <a:solidFill>
                  <a:schemeClr val="tx1"/>
                </a:solidFill>
                <a:latin typeface="Cabin Sketch" panose="020B0503050202020004" pitchFamily="34" charset="0"/>
              </a:rPr>
              <a:t>Correcta</a:t>
            </a:r>
          </a:p>
        </p:txBody>
      </p:sp>
      <p:sp>
        <p:nvSpPr>
          <p:cNvPr id="6" name="C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3A97BCD-2EDD-4CA7-9F81-98169F39341D}"/>
              </a:ext>
            </a:extLst>
          </p:cNvPr>
          <p:cNvSpPr/>
          <p:nvPr/>
        </p:nvSpPr>
        <p:spPr>
          <a:xfrm>
            <a:off x="4170783" y="4056966"/>
            <a:ext cx="4609323" cy="918463"/>
          </a:xfrm>
          <a:custGeom>
            <a:avLst/>
            <a:gdLst>
              <a:gd name="connsiteX0" fmla="*/ 0 w 4609323"/>
              <a:gd name="connsiteY0" fmla="*/ 153080 h 918463"/>
              <a:gd name="connsiteX1" fmla="*/ 153080 w 4609323"/>
              <a:gd name="connsiteY1" fmla="*/ 0 h 918463"/>
              <a:gd name="connsiteX2" fmla="*/ 777039 w 4609323"/>
              <a:gd name="connsiteY2" fmla="*/ 0 h 918463"/>
              <a:gd name="connsiteX3" fmla="*/ 1271902 w 4609323"/>
              <a:gd name="connsiteY3" fmla="*/ 0 h 918463"/>
              <a:gd name="connsiteX4" fmla="*/ 1723734 w 4609323"/>
              <a:gd name="connsiteY4" fmla="*/ 0 h 918463"/>
              <a:gd name="connsiteX5" fmla="*/ 2132535 w 4609323"/>
              <a:gd name="connsiteY5" fmla="*/ 0 h 918463"/>
              <a:gd name="connsiteX6" fmla="*/ 2756494 w 4609323"/>
              <a:gd name="connsiteY6" fmla="*/ 0 h 918463"/>
              <a:gd name="connsiteX7" fmla="*/ 3251357 w 4609323"/>
              <a:gd name="connsiteY7" fmla="*/ 0 h 918463"/>
              <a:gd name="connsiteX8" fmla="*/ 3746221 w 4609323"/>
              <a:gd name="connsiteY8" fmla="*/ 0 h 918463"/>
              <a:gd name="connsiteX9" fmla="*/ 4456243 w 4609323"/>
              <a:gd name="connsiteY9" fmla="*/ 0 h 918463"/>
              <a:gd name="connsiteX10" fmla="*/ 4609323 w 4609323"/>
              <a:gd name="connsiteY10" fmla="*/ 153080 h 918463"/>
              <a:gd name="connsiteX11" fmla="*/ 4609323 w 4609323"/>
              <a:gd name="connsiteY11" fmla="*/ 453108 h 918463"/>
              <a:gd name="connsiteX12" fmla="*/ 4609323 w 4609323"/>
              <a:gd name="connsiteY12" fmla="*/ 765383 h 918463"/>
              <a:gd name="connsiteX13" fmla="*/ 4456243 w 4609323"/>
              <a:gd name="connsiteY13" fmla="*/ 918463 h 918463"/>
              <a:gd name="connsiteX14" fmla="*/ 4047443 w 4609323"/>
              <a:gd name="connsiteY14" fmla="*/ 918463 h 918463"/>
              <a:gd name="connsiteX15" fmla="*/ 3466516 w 4609323"/>
              <a:gd name="connsiteY15" fmla="*/ 918463 h 918463"/>
              <a:gd name="connsiteX16" fmla="*/ 2842557 w 4609323"/>
              <a:gd name="connsiteY16" fmla="*/ 918463 h 918463"/>
              <a:gd name="connsiteX17" fmla="*/ 2433756 w 4609323"/>
              <a:gd name="connsiteY17" fmla="*/ 918463 h 918463"/>
              <a:gd name="connsiteX18" fmla="*/ 2024956 w 4609323"/>
              <a:gd name="connsiteY18" fmla="*/ 918463 h 918463"/>
              <a:gd name="connsiteX19" fmla="*/ 1444029 w 4609323"/>
              <a:gd name="connsiteY19" fmla="*/ 918463 h 918463"/>
              <a:gd name="connsiteX20" fmla="*/ 949165 w 4609323"/>
              <a:gd name="connsiteY20" fmla="*/ 918463 h 918463"/>
              <a:gd name="connsiteX21" fmla="*/ 153080 w 4609323"/>
              <a:gd name="connsiteY21" fmla="*/ 918463 h 918463"/>
              <a:gd name="connsiteX22" fmla="*/ 0 w 4609323"/>
              <a:gd name="connsiteY22" fmla="*/ 765383 h 918463"/>
              <a:gd name="connsiteX23" fmla="*/ 0 w 4609323"/>
              <a:gd name="connsiteY23" fmla="*/ 471478 h 918463"/>
              <a:gd name="connsiteX24" fmla="*/ 0 w 4609323"/>
              <a:gd name="connsiteY24" fmla="*/ 153080 h 91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609323" h="918463" fill="none" extrusionOk="0">
                <a:moveTo>
                  <a:pt x="0" y="153080"/>
                </a:moveTo>
                <a:cubicBezTo>
                  <a:pt x="8892" y="77166"/>
                  <a:pt x="67053" y="-5614"/>
                  <a:pt x="153080" y="0"/>
                </a:cubicBezTo>
                <a:cubicBezTo>
                  <a:pt x="409295" y="-1973"/>
                  <a:pt x="551171" y="12310"/>
                  <a:pt x="777039" y="0"/>
                </a:cubicBezTo>
                <a:cubicBezTo>
                  <a:pt x="1002907" y="-12310"/>
                  <a:pt x="1046741" y="54195"/>
                  <a:pt x="1271902" y="0"/>
                </a:cubicBezTo>
                <a:cubicBezTo>
                  <a:pt x="1497063" y="-54195"/>
                  <a:pt x="1528790" y="27689"/>
                  <a:pt x="1723734" y="0"/>
                </a:cubicBezTo>
                <a:cubicBezTo>
                  <a:pt x="1918678" y="-27689"/>
                  <a:pt x="1935913" y="47415"/>
                  <a:pt x="2132535" y="0"/>
                </a:cubicBezTo>
                <a:cubicBezTo>
                  <a:pt x="2329157" y="-47415"/>
                  <a:pt x="2548503" y="42857"/>
                  <a:pt x="2756494" y="0"/>
                </a:cubicBezTo>
                <a:cubicBezTo>
                  <a:pt x="2964485" y="-42857"/>
                  <a:pt x="3136894" y="25167"/>
                  <a:pt x="3251357" y="0"/>
                </a:cubicBezTo>
                <a:cubicBezTo>
                  <a:pt x="3365820" y="-25167"/>
                  <a:pt x="3543048" y="21232"/>
                  <a:pt x="3746221" y="0"/>
                </a:cubicBezTo>
                <a:cubicBezTo>
                  <a:pt x="3949394" y="-21232"/>
                  <a:pt x="4165502" y="37644"/>
                  <a:pt x="4456243" y="0"/>
                </a:cubicBezTo>
                <a:cubicBezTo>
                  <a:pt x="4529092" y="3946"/>
                  <a:pt x="4623886" y="69945"/>
                  <a:pt x="4609323" y="153080"/>
                </a:cubicBezTo>
                <a:cubicBezTo>
                  <a:pt x="4631000" y="260169"/>
                  <a:pt x="4599370" y="314806"/>
                  <a:pt x="4609323" y="453108"/>
                </a:cubicBezTo>
                <a:cubicBezTo>
                  <a:pt x="4619276" y="591410"/>
                  <a:pt x="4606551" y="623164"/>
                  <a:pt x="4609323" y="765383"/>
                </a:cubicBezTo>
                <a:cubicBezTo>
                  <a:pt x="4612234" y="852445"/>
                  <a:pt x="4555331" y="906140"/>
                  <a:pt x="4456243" y="918463"/>
                </a:cubicBezTo>
                <a:cubicBezTo>
                  <a:pt x="4294666" y="959731"/>
                  <a:pt x="4155415" y="907391"/>
                  <a:pt x="4047443" y="918463"/>
                </a:cubicBezTo>
                <a:cubicBezTo>
                  <a:pt x="3939471" y="929535"/>
                  <a:pt x="3723870" y="849127"/>
                  <a:pt x="3466516" y="918463"/>
                </a:cubicBezTo>
                <a:cubicBezTo>
                  <a:pt x="3209162" y="987799"/>
                  <a:pt x="3089700" y="884694"/>
                  <a:pt x="2842557" y="918463"/>
                </a:cubicBezTo>
                <a:cubicBezTo>
                  <a:pt x="2595414" y="952232"/>
                  <a:pt x="2616169" y="882835"/>
                  <a:pt x="2433756" y="918463"/>
                </a:cubicBezTo>
                <a:cubicBezTo>
                  <a:pt x="2251343" y="954091"/>
                  <a:pt x="2211155" y="897529"/>
                  <a:pt x="2024956" y="918463"/>
                </a:cubicBezTo>
                <a:cubicBezTo>
                  <a:pt x="1838757" y="939397"/>
                  <a:pt x="1652143" y="866766"/>
                  <a:pt x="1444029" y="918463"/>
                </a:cubicBezTo>
                <a:cubicBezTo>
                  <a:pt x="1235915" y="970160"/>
                  <a:pt x="1180245" y="879019"/>
                  <a:pt x="949165" y="918463"/>
                </a:cubicBezTo>
                <a:cubicBezTo>
                  <a:pt x="718085" y="957907"/>
                  <a:pt x="453183" y="883317"/>
                  <a:pt x="153080" y="918463"/>
                </a:cubicBezTo>
                <a:cubicBezTo>
                  <a:pt x="57482" y="921903"/>
                  <a:pt x="10773" y="863840"/>
                  <a:pt x="0" y="765383"/>
                </a:cubicBezTo>
                <a:cubicBezTo>
                  <a:pt x="-4175" y="621237"/>
                  <a:pt x="21119" y="534606"/>
                  <a:pt x="0" y="471478"/>
                </a:cubicBezTo>
                <a:cubicBezTo>
                  <a:pt x="-21119" y="408351"/>
                  <a:pt x="21546" y="255905"/>
                  <a:pt x="0" y="153080"/>
                </a:cubicBezTo>
                <a:close/>
              </a:path>
              <a:path w="4609323" h="918463" stroke="0" extrusionOk="0">
                <a:moveTo>
                  <a:pt x="0" y="153080"/>
                </a:moveTo>
                <a:cubicBezTo>
                  <a:pt x="1335" y="52655"/>
                  <a:pt x="82284" y="-400"/>
                  <a:pt x="153080" y="0"/>
                </a:cubicBezTo>
                <a:cubicBezTo>
                  <a:pt x="285588" y="-25026"/>
                  <a:pt x="406185" y="8818"/>
                  <a:pt x="561880" y="0"/>
                </a:cubicBezTo>
                <a:cubicBezTo>
                  <a:pt x="717575" y="-8818"/>
                  <a:pt x="875937" y="8599"/>
                  <a:pt x="1013713" y="0"/>
                </a:cubicBezTo>
                <a:cubicBezTo>
                  <a:pt x="1151489" y="-8599"/>
                  <a:pt x="1426842" y="11398"/>
                  <a:pt x="1551608" y="0"/>
                </a:cubicBezTo>
                <a:cubicBezTo>
                  <a:pt x="1676374" y="-11398"/>
                  <a:pt x="2009367" y="21259"/>
                  <a:pt x="2132535" y="0"/>
                </a:cubicBezTo>
                <a:cubicBezTo>
                  <a:pt x="2255703" y="-21259"/>
                  <a:pt x="2437024" y="26456"/>
                  <a:pt x="2627399" y="0"/>
                </a:cubicBezTo>
                <a:cubicBezTo>
                  <a:pt x="2817774" y="-26456"/>
                  <a:pt x="3112018" y="28848"/>
                  <a:pt x="3251357" y="0"/>
                </a:cubicBezTo>
                <a:cubicBezTo>
                  <a:pt x="3390696" y="-28848"/>
                  <a:pt x="3614285" y="58324"/>
                  <a:pt x="3789253" y="0"/>
                </a:cubicBezTo>
                <a:cubicBezTo>
                  <a:pt x="3964221" y="-58324"/>
                  <a:pt x="4142205" y="10910"/>
                  <a:pt x="4456243" y="0"/>
                </a:cubicBezTo>
                <a:cubicBezTo>
                  <a:pt x="4534854" y="3307"/>
                  <a:pt x="4592105" y="57089"/>
                  <a:pt x="4609323" y="153080"/>
                </a:cubicBezTo>
                <a:cubicBezTo>
                  <a:pt x="4626738" y="258140"/>
                  <a:pt x="4596761" y="405075"/>
                  <a:pt x="4609323" y="471478"/>
                </a:cubicBezTo>
                <a:cubicBezTo>
                  <a:pt x="4621885" y="537881"/>
                  <a:pt x="4580347" y="628787"/>
                  <a:pt x="4609323" y="765383"/>
                </a:cubicBezTo>
                <a:cubicBezTo>
                  <a:pt x="4605594" y="858992"/>
                  <a:pt x="4547699" y="895251"/>
                  <a:pt x="4456243" y="918463"/>
                </a:cubicBezTo>
                <a:cubicBezTo>
                  <a:pt x="4349646" y="955882"/>
                  <a:pt x="4199397" y="900041"/>
                  <a:pt x="3961379" y="918463"/>
                </a:cubicBezTo>
                <a:cubicBezTo>
                  <a:pt x="3723361" y="936885"/>
                  <a:pt x="3650923" y="875732"/>
                  <a:pt x="3466516" y="918463"/>
                </a:cubicBezTo>
                <a:cubicBezTo>
                  <a:pt x="3282109" y="961194"/>
                  <a:pt x="3185488" y="889961"/>
                  <a:pt x="2971652" y="918463"/>
                </a:cubicBezTo>
                <a:cubicBezTo>
                  <a:pt x="2757816" y="946965"/>
                  <a:pt x="2709386" y="901224"/>
                  <a:pt x="2476788" y="918463"/>
                </a:cubicBezTo>
                <a:cubicBezTo>
                  <a:pt x="2244190" y="935702"/>
                  <a:pt x="2132786" y="914465"/>
                  <a:pt x="1981924" y="918463"/>
                </a:cubicBezTo>
                <a:cubicBezTo>
                  <a:pt x="1831062" y="922461"/>
                  <a:pt x="1617033" y="860756"/>
                  <a:pt x="1400997" y="918463"/>
                </a:cubicBezTo>
                <a:cubicBezTo>
                  <a:pt x="1184961" y="976170"/>
                  <a:pt x="1138414" y="876444"/>
                  <a:pt x="992197" y="918463"/>
                </a:cubicBezTo>
                <a:cubicBezTo>
                  <a:pt x="845980" y="960482"/>
                  <a:pt x="346586" y="827598"/>
                  <a:pt x="153080" y="918463"/>
                </a:cubicBezTo>
                <a:cubicBezTo>
                  <a:pt x="61105" y="917844"/>
                  <a:pt x="-11900" y="859733"/>
                  <a:pt x="0" y="765383"/>
                </a:cubicBezTo>
                <a:cubicBezTo>
                  <a:pt x="-3123" y="642921"/>
                  <a:pt x="7490" y="569594"/>
                  <a:pt x="0" y="446985"/>
                </a:cubicBezTo>
                <a:cubicBezTo>
                  <a:pt x="-7490" y="324376"/>
                  <a:pt x="14303" y="299897"/>
                  <a:pt x="0" y="15308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313644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dirty="0">
                <a:solidFill>
                  <a:schemeClr val="tx1"/>
                </a:solidFill>
                <a:latin typeface="Cabin Sketch" panose="020B0503050202020004" pitchFamily="34" charset="0"/>
              </a:rPr>
              <a:t>Incorrecta</a:t>
            </a:r>
          </a:p>
        </p:txBody>
      </p:sp>
      <p:sp>
        <p:nvSpPr>
          <p:cNvPr id="7" name="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6AD5F98-F237-4174-B26A-DED8955F7F82}"/>
              </a:ext>
            </a:extLst>
          </p:cNvPr>
          <p:cNvSpPr/>
          <p:nvPr/>
        </p:nvSpPr>
        <p:spPr>
          <a:xfrm>
            <a:off x="4170783" y="5240105"/>
            <a:ext cx="4609323" cy="918463"/>
          </a:xfrm>
          <a:custGeom>
            <a:avLst/>
            <a:gdLst>
              <a:gd name="connsiteX0" fmla="*/ 0 w 4609323"/>
              <a:gd name="connsiteY0" fmla="*/ 153080 h 918463"/>
              <a:gd name="connsiteX1" fmla="*/ 153080 w 4609323"/>
              <a:gd name="connsiteY1" fmla="*/ 0 h 918463"/>
              <a:gd name="connsiteX2" fmla="*/ 777039 w 4609323"/>
              <a:gd name="connsiteY2" fmla="*/ 0 h 918463"/>
              <a:gd name="connsiteX3" fmla="*/ 1271902 w 4609323"/>
              <a:gd name="connsiteY3" fmla="*/ 0 h 918463"/>
              <a:gd name="connsiteX4" fmla="*/ 1723734 w 4609323"/>
              <a:gd name="connsiteY4" fmla="*/ 0 h 918463"/>
              <a:gd name="connsiteX5" fmla="*/ 2132535 w 4609323"/>
              <a:gd name="connsiteY5" fmla="*/ 0 h 918463"/>
              <a:gd name="connsiteX6" fmla="*/ 2756494 w 4609323"/>
              <a:gd name="connsiteY6" fmla="*/ 0 h 918463"/>
              <a:gd name="connsiteX7" fmla="*/ 3251357 w 4609323"/>
              <a:gd name="connsiteY7" fmla="*/ 0 h 918463"/>
              <a:gd name="connsiteX8" fmla="*/ 3746221 w 4609323"/>
              <a:gd name="connsiteY8" fmla="*/ 0 h 918463"/>
              <a:gd name="connsiteX9" fmla="*/ 4456243 w 4609323"/>
              <a:gd name="connsiteY9" fmla="*/ 0 h 918463"/>
              <a:gd name="connsiteX10" fmla="*/ 4609323 w 4609323"/>
              <a:gd name="connsiteY10" fmla="*/ 153080 h 918463"/>
              <a:gd name="connsiteX11" fmla="*/ 4609323 w 4609323"/>
              <a:gd name="connsiteY11" fmla="*/ 453108 h 918463"/>
              <a:gd name="connsiteX12" fmla="*/ 4609323 w 4609323"/>
              <a:gd name="connsiteY12" fmla="*/ 765383 h 918463"/>
              <a:gd name="connsiteX13" fmla="*/ 4456243 w 4609323"/>
              <a:gd name="connsiteY13" fmla="*/ 918463 h 918463"/>
              <a:gd name="connsiteX14" fmla="*/ 4047443 w 4609323"/>
              <a:gd name="connsiteY14" fmla="*/ 918463 h 918463"/>
              <a:gd name="connsiteX15" fmla="*/ 3466516 w 4609323"/>
              <a:gd name="connsiteY15" fmla="*/ 918463 h 918463"/>
              <a:gd name="connsiteX16" fmla="*/ 2842557 w 4609323"/>
              <a:gd name="connsiteY16" fmla="*/ 918463 h 918463"/>
              <a:gd name="connsiteX17" fmla="*/ 2433756 w 4609323"/>
              <a:gd name="connsiteY17" fmla="*/ 918463 h 918463"/>
              <a:gd name="connsiteX18" fmla="*/ 2024956 w 4609323"/>
              <a:gd name="connsiteY18" fmla="*/ 918463 h 918463"/>
              <a:gd name="connsiteX19" fmla="*/ 1444029 w 4609323"/>
              <a:gd name="connsiteY19" fmla="*/ 918463 h 918463"/>
              <a:gd name="connsiteX20" fmla="*/ 949165 w 4609323"/>
              <a:gd name="connsiteY20" fmla="*/ 918463 h 918463"/>
              <a:gd name="connsiteX21" fmla="*/ 153080 w 4609323"/>
              <a:gd name="connsiteY21" fmla="*/ 918463 h 918463"/>
              <a:gd name="connsiteX22" fmla="*/ 0 w 4609323"/>
              <a:gd name="connsiteY22" fmla="*/ 765383 h 918463"/>
              <a:gd name="connsiteX23" fmla="*/ 0 w 4609323"/>
              <a:gd name="connsiteY23" fmla="*/ 471478 h 918463"/>
              <a:gd name="connsiteX24" fmla="*/ 0 w 4609323"/>
              <a:gd name="connsiteY24" fmla="*/ 153080 h 91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609323" h="918463" fill="none" extrusionOk="0">
                <a:moveTo>
                  <a:pt x="0" y="153080"/>
                </a:moveTo>
                <a:cubicBezTo>
                  <a:pt x="8892" y="77166"/>
                  <a:pt x="67053" y="-5614"/>
                  <a:pt x="153080" y="0"/>
                </a:cubicBezTo>
                <a:cubicBezTo>
                  <a:pt x="409295" y="-1973"/>
                  <a:pt x="551171" y="12310"/>
                  <a:pt x="777039" y="0"/>
                </a:cubicBezTo>
                <a:cubicBezTo>
                  <a:pt x="1002907" y="-12310"/>
                  <a:pt x="1046741" y="54195"/>
                  <a:pt x="1271902" y="0"/>
                </a:cubicBezTo>
                <a:cubicBezTo>
                  <a:pt x="1497063" y="-54195"/>
                  <a:pt x="1528790" y="27689"/>
                  <a:pt x="1723734" y="0"/>
                </a:cubicBezTo>
                <a:cubicBezTo>
                  <a:pt x="1918678" y="-27689"/>
                  <a:pt x="1935913" y="47415"/>
                  <a:pt x="2132535" y="0"/>
                </a:cubicBezTo>
                <a:cubicBezTo>
                  <a:pt x="2329157" y="-47415"/>
                  <a:pt x="2548503" y="42857"/>
                  <a:pt x="2756494" y="0"/>
                </a:cubicBezTo>
                <a:cubicBezTo>
                  <a:pt x="2964485" y="-42857"/>
                  <a:pt x="3136894" y="25167"/>
                  <a:pt x="3251357" y="0"/>
                </a:cubicBezTo>
                <a:cubicBezTo>
                  <a:pt x="3365820" y="-25167"/>
                  <a:pt x="3543048" y="21232"/>
                  <a:pt x="3746221" y="0"/>
                </a:cubicBezTo>
                <a:cubicBezTo>
                  <a:pt x="3949394" y="-21232"/>
                  <a:pt x="4165502" y="37644"/>
                  <a:pt x="4456243" y="0"/>
                </a:cubicBezTo>
                <a:cubicBezTo>
                  <a:pt x="4529092" y="3946"/>
                  <a:pt x="4623886" y="69945"/>
                  <a:pt x="4609323" y="153080"/>
                </a:cubicBezTo>
                <a:cubicBezTo>
                  <a:pt x="4631000" y="260169"/>
                  <a:pt x="4599370" y="314806"/>
                  <a:pt x="4609323" y="453108"/>
                </a:cubicBezTo>
                <a:cubicBezTo>
                  <a:pt x="4619276" y="591410"/>
                  <a:pt x="4606551" y="623164"/>
                  <a:pt x="4609323" y="765383"/>
                </a:cubicBezTo>
                <a:cubicBezTo>
                  <a:pt x="4612234" y="852445"/>
                  <a:pt x="4555331" y="906140"/>
                  <a:pt x="4456243" y="918463"/>
                </a:cubicBezTo>
                <a:cubicBezTo>
                  <a:pt x="4294666" y="959731"/>
                  <a:pt x="4155415" y="907391"/>
                  <a:pt x="4047443" y="918463"/>
                </a:cubicBezTo>
                <a:cubicBezTo>
                  <a:pt x="3939471" y="929535"/>
                  <a:pt x="3723870" y="849127"/>
                  <a:pt x="3466516" y="918463"/>
                </a:cubicBezTo>
                <a:cubicBezTo>
                  <a:pt x="3209162" y="987799"/>
                  <a:pt x="3089700" y="884694"/>
                  <a:pt x="2842557" y="918463"/>
                </a:cubicBezTo>
                <a:cubicBezTo>
                  <a:pt x="2595414" y="952232"/>
                  <a:pt x="2616169" y="882835"/>
                  <a:pt x="2433756" y="918463"/>
                </a:cubicBezTo>
                <a:cubicBezTo>
                  <a:pt x="2251343" y="954091"/>
                  <a:pt x="2211155" y="897529"/>
                  <a:pt x="2024956" y="918463"/>
                </a:cubicBezTo>
                <a:cubicBezTo>
                  <a:pt x="1838757" y="939397"/>
                  <a:pt x="1652143" y="866766"/>
                  <a:pt x="1444029" y="918463"/>
                </a:cubicBezTo>
                <a:cubicBezTo>
                  <a:pt x="1235915" y="970160"/>
                  <a:pt x="1180245" y="879019"/>
                  <a:pt x="949165" y="918463"/>
                </a:cubicBezTo>
                <a:cubicBezTo>
                  <a:pt x="718085" y="957907"/>
                  <a:pt x="453183" y="883317"/>
                  <a:pt x="153080" y="918463"/>
                </a:cubicBezTo>
                <a:cubicBezTo>
                  <a:pt x="57482" y="921903"/>
                  <a:pt x="10773" y="863840"/>
                  <a:pt x="0" y="765383"/>
                </a:cubicBezTo>
                <a:cubicBezTo>
                  <a:pt x="-4175" y="621237"/>
                  <a:pt x="21119" y="534606"/>
                  <a:pt x="0" y="471478"/>
                </a:cubicBezTo>
                <a:cubicBezTo>
                  <a:pt x="-21119" y="408351"/>
                  <a:pt x="21546" y="255905"/>
                  <a:pt x="0" y="153080"/>
                </a:cubicBezTo>
                <a:close/>
              </a:path>
              <a:path w="4609323" h="918463" stroke="0" extrusionOk="0">
                <a:moveTo>
                  <a:pt x="0" y="153080"/>
                </a:moveTo>
                <a:cubicBezTo>
                  <a:pt x="1335" y="52655"/>
                  <a:pt x="82284" y="-400"/>
                  <a:pt x="153080" y="0"/>
                </a:cubicBezTo>
                <a:cubicBezTo>
                  <a:pt x="285588" y="-25026"/>
                  <a:pt x="406185" y="8818"/>
                  <a:pt x="561880" y="0"/>
                </a:cubicBezTo>
                <a:cubicBezTo>
                  <a:pt x="717575" y="-8818"/>
                  <a:pt x="875937" y="8599"/>
                  <a:pt x="1013713" y="0"/>
                </a:cubicBezTo>
                <a:cubicBezTo>
                  <a:pt x="1151489" y="-8599"/>
                  <a:pt x="1426842" y="11398"/>
                  <a:pt x="1551608" y="0"/>
                </a:cubicBezTo>
                <a:cubicBezTo>
                  <a:pt x="1676374" y="-11398"/>
                  <a:pt x="2009367" y="21259"/>
                  <a:pt x="2132535" y="0"/>
                </a:cubicBezTo>
                <a:cubicBezTo>
                  <a:pt x="2255703" y="-21259"/>
                  <a:pt x="2437024" y="26456"/>
                  <a:pt x="2627399" y="0"/>
                </a:cubicBezTo>
                <a:cubicBezTo>
                  <a:pt x="2817774" y="-26456"/>
                  <a:pt x="3112018" y="28848"/>
                  <a:pt x="3251357" y="0"/>
                </a:cubicBezTo>
                <a:cubicBezTo>
                  <a:pt x="3390696" y="-28848"/>
                  <a:pt x="3614285" y="58324"/>
                  <a:pt x="3789253" y="0"/>
                </a:cubicBezTo>
                <a:cubicBezTo>
                  <a:pt x="3964221" y="-58324"/>
                  <a:pt x="4142205" y="10910"/>
                  <a:pt x="4456243" y="0"/>
                </a:cubicBezTo>
                <a:cubicBezTo>
                  <a:pt x="4534854" y="3307"/>
                  <a:pt x="4592105" y="57089"/>
                  <a:pt x="4609323" y="153080"/>
                </a:cubicBezTo>
                <a:cubicBezTo>
                  <a:pt x="4626738" y="258140"/>
                  <a:pt x="4596761" y="405075"/>
                  <a:pt x="4609323" y="471478"/>
                </a:cubicBezTo>
                <a:cubicBezTo>
                  <a:pt x="4621885" y="537881"/>
                  <a:pt x="4580347" y="628787"/>
                  <a:pt x="4609323" y="765383"/>
                </a:cubicBezTo>
                <a:cubicBezTo>
                  <a:pt x="4605594" y="858992"/>
                  <a:pt x="4547699" y="895251"/>
                  <a:pt x="4456243" y="918463"/>
                </a:cubicBezTo>
                <a:cubicBezTo>
                  <a:pt x="4349646" y="955882"/>
                  <a:pt x="4199397" y="900041"/>
                  <a:pt x="3961379" y="918463"/>
                </a:cubicBezTo>
                <a:cubicBezTo>
                  <a:pt x="3723361" y="936885"/>
                  <a:pt x="3650923" y="875732"/>
                  <a:pt x="3466516" y="918463"/>
                </a:cubicBezTo>
                <a:cubicBezTo>
                  <a:pt x="3282109" y="961194"/>
                  <a:pt x="3185488" y="889961"/>
                  <a:pt x="2971652" y="918463"/>
                </a:cubicBezTo>
                <a:cubicBezTo>
                  <a:pt x="2757816" y="946965"/>
                  <a:pt x="2709386" y="901224"/>
                  <a:pt x="2476788" y="918463"/>
                </a:cubicBezTo>
                <a:cubicBezTo>
                  <a:pt x="2244190" y="935702"/>
                  <a:pt x="2132786" y="914465"/>
                  <a:pt x="1981924" y="918463"/>
                </a:cubicBezTo>
                <a:cubicBezTo>
                  <a:pt x="1831062" y="922461"/>
                  <a:pt x="1617033" y="860756"/>
                  <a:pt x="1400997" y="918463"/>
                </a:cubicBezTo>
                <a:cubicBezTo>
                  <a:pt x="1184961" y="976170"/>
                  <a:pt x="1138414" y="876444"/>
                  <a:pt x="992197" y="918463"/>
                </a:cubicBezTo>
                <a:cubicBezTo>
                  <a:pt x="845980" y="960482"/>
                  <a:pt x="346586" y="827598"/>
                  <a:pt x="153080" y="918463"/>
                </a:cubicBezTo>
                <a:cubicBezTo>
                  <a:pt x="61105" y="917844"/>
                  <a:pt x="-11900" y="859733"/>
                  <a:pt x="0" y="765383"/>
                </a:cubicBezTo>
                <a:cubicBezTo>
                  <a:pt x="-3123" y="642921"/>
                  <a:pt x="7490" y="569594"/>
                  <a:pt x="0" y="446985"/>
                </a:cubicBezTo>
                <a:cubicBezTo>
                  <a:pt x="-7490" y="324376"/>
                  <a:pt x="14303" y="299897"/>
                  <a:pt x="0" y="15308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313644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dirty="0">
                <a:solidFill>
                  <a:schemeClr val="tx1"/>
                </a:solidFill>
                <a:latin typeface="Cabin Sketch" panose="020B0503050202020004" pitchFamily="34" charset="0"/>
              </a:rPr>
              <a:t>Incorrecta</a:t>
            </a:r>
          </a:p>
        </p:txBody>
      </p:sp>
    </p:spTree>
    <p:extLst>
      <p:ext uri="{BB962C8B-B14F-4D97-AF65-F5344CB8AC3E}">
        <p14:creationId xmlns:p14="http://schemas.microsoft.com/office/powerpoint/2010/main" val="29315245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rush"/>
        <p:sndAc>
          <p:stSnd>
            <p:snd r:embed="rId2" name="SONIDO FONDO PREGUNTA.wav"/>
          </p:stSnd>
        </p:sndAc>
      </p:transition>
    </mc:Choice>
    <mc:Fallback xmlns="">
      <p:transition spd="slow" advClick="0">
        <p:fade/>
        <p:sndAc>
          <p:stSnd>
            <p:snd r:embed="rId5" name="SONIDO FONDO PREGUNT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0683DF-96B6-4E35-A49D-CF6A66AAF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0852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MX" sz="7200" dirty="0">
                <a:latin typeface="Cabin Sketch" panose="020B0503050202020004" pitchFamily="34" charset="0"/>
              </a:rPr>
              <a:t>Sigue intentando </a:t>
            </a:r>
            <a:r>
              <a:rPr lang="es-MX" sz="7200" dirty="0">
                <a:latin typeface="Cabin Sketch" panose="020B0503050202020004" pitchFamily="34" charset="0"/>
                <a:sym typeface="Wingdings" panose="05000000000000000000" pitchFamily="2" charset="2"/>
              </a:rPr>
              <a:t></a:t>
            </a:r>
            <a:endParaRPr lang="es-MX" sz="7200" dirty="0">
              <a:latin typeface="Cabin Sketch" panose="020B0503050202020004" pitchFamily="34" charset="0"/>
            </a:endParaRPr>
          </a:p>
        </p:txBody>
      </p:sp>
      <p:sp>
        <p:nvSpPr>
          <p:cNvPr id="4" name="Rectángulo: esquinas redondeadas 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0FA14AD-33CF-46A2-9ED2-EA0E5E15CE7B}"/>
              </a:ext>
            </a:extLst>
          </p:cNvPr>
          <p:cNvSpPr/>
          <p:nvPr/>
        </p:nvSpPr>
        <p:spPr>
          <a:xfrm>
            <a:off x="8593494" y="5441594"/>
            <a:ext cx="3172408" cy="918463"/>
          </a:xfrm>
          <a:custGeom>
            <a:avLst/>
            <a:gdLst>
              <a:gd name="connsiteX0" fmla="*/ 0 w 3172408"/>
              <a:gd name="connsiteY0" fmla="*/ 153080 h 918463"/>
              <a:gd name="connsiteX1" fmla="*/ 153080 w 3172408"/>
              <a:gd name="connsiteY1" fmla="*/ 0 h 918463"/>
              <a:gd name="connsiteX2" fmla="*/ 669005 w 3172408"/>
              <a:gd name="connsiteY2" fmla="*/ 0 h 918463"/>
              <a:gd name="connsiteX3" fmla="*/ 1242254 w 3172408"/>
              <a:gd name="connsiteY3" fmla="*/ 0 h 918463"/>
              <a:gd name="connsiteX4" fmla="*/ 1815504 w 3172408"/>
              <a:gd name="connsiteY4" fmla="*/ 0 h 918463"/>
              <a:gd name="connsiteX5" fmla="*/ 2302766 w 3172408"/>
              <a:gd name="connsiteY5" fmla="*/ 0 h 918463"/>
              <a:gd name="connsiteX6" fmla="*/ 3019328 w 3172408"/>
              <a:gd name="connsiteY6" fmla="*/ 0 h 918463"/>
              <a:gd name="connsiteX7" fmla="*/ 3172408 w 3172408"/>
              <a:gd name="connsiteY7" fmla="*/ 153080 h 918463"/>
              <a:gd name="connsiteX8" fmla="*/ 3172408 w 3172408"/>
              <a:gd name="connsiteY8" fmla="*/ 465355 h 918463"/>
              <a:gd name="connsiteX9" fmla="*/ 3172408 w 3172408"/>
              <a:gd name="connsiteY9" fmla="*/ 765383 h 918463"/>
              <a:gd name="connsiteX10" fmla="*/ 3019328 w 3172408"/>
              <a:gd name="connsiteY10" fmla="*/ 918463 h 918463"/>
              <a:gd name="connsiteX11" fmla="*/ 2417416 w 3172408"/>
              <a:gd name="connsiteY11" fmla="*/ 918463 h 918463"/>
              <a:gd name="connsiteX12" fmla="*/ 1872829 w 3172408"/>
              <a:gd name="connsiteY12" fmla="*/ 918463 h 918463"/>
              <a:gd name="connsiteX13" fmla="*/ 1242254 w 3172408"/>
              <a:gd name="connsiteY13" fmla="*/ 918463 h 918463"/>
              <a:gd name="connsiteX14" fmla="*/ 697667 w 3172408"/>
              <a:gd name="connsiteY14" fmla="*/ 918463 h 918463"/>
              <a:gd name="connsiteX15" fmla="*/ 153080 w 3172408"/>
              <a:gd name="connsiteY15" fmla="*/ 918463 h 918463"/>
              <a:gd name="connsiteX16" fmla="*/ 0 w 3172408"/>
              <a:gd name="connsiteY16" fmla="*/ 765383 h 918463"/>
              <a:gd name="connsiteX17" fmla="*/ 0 w 3172408"/>
              <a:gd name="connsiteY17" fmla="*/ 453108 h 918463"/>
              <a:gd name="connsiteX18" fmla="*/ 0 w 3172408"/>
              <a:gd name="connsiteY18" fmla="*/ 153080 h 91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172408" h="918463" fill="none" extrusionOk="0">
                <a:moveTo>
                  <a:pt x="0" y="153080"/>
                </a:moveTo>
                <a:cubicBezTo>
                  <a:pt x="2194" y="63301"/>
                  <a:pt x="54009" y="3192"/>
                  <a:pt x="153080" y="0"/>
                </a:cubicBezTo>
                <a:cubicBezTo>
                  <a:pt x="346981" y="-19841"/>
                  <a:pt x="427325" y="31046"/>
                  <a:pt x="669005" y="0"/>
                </a:cubicBezTo>
                <a:cubicBezTo>
                  <a:pt x="910685" y="-31046"/>
                  <a:pt x="957513" y="8067"/>
                  <a:pt x="1242254" y="0"/>
                </a:cubicBezTo>
                <a:cubicBezTo>
                  <a:pt x="1526995" y="-8067"/>
                  <a:pt x="1675565" y="61758"/>
                  <a:pt x="1815504" y="0"/>
                </a:cubicBezTo>
                <a:cubicBezTo>
                  <a:pt x="1955443" y="-61758"/>
                  <a:pt x="2203923" y="25556"/>
                  <a:pt x="2302766" y="0"/>
                </a:cubicBezTo>
                <a:cubicBezTo>
                  <a:pt x="2401609" y="-25556"/>
                  <a:pt x="2763003" y="62724"/>
                  <a:pt x="3019328" y="0"/>
                </a:cubicBezTo>
                <a:cubicBezTo>
                  <a:pt x="3095096" y="-2192"/>
                  <a:pt x="3190807" y="68258"/>
                  <a:pt x="3172408" y="153080"/>
                </a:cubicBezTo>
                <a:cubicBezTo>
                  <a:pt x="3204134" y="303853"/>
                  <a:pt x="3140894" y="369409"/>
                  <a:pt x="3172408" y="465355"/>
                </a:cubicBezTo>
                <a:cubicBezTo>
                  <a:pt x="3203922" y="561302"/>
                  <a:pt x="3157403" y="637739"/>
                  <a:pt x="3172408" y="765383"/>
                </a:cubicBezTo>
                <a:cubicBezTo>
                  <a:pt x="3168919" y="852933"/>
                  <a:pt x="3105563" y="920710"/>
                  <a:pt x="3019328" y="918463"/>
                </a:cubicBezTo>
                <a:cubicBezTo>
                  <a:pt x="2813662" y="960281"/>
                  <a:pt x="2665319" y="898235"/>
                  <a:pt x="2417416" y="918463"/>
                </a:cubicBezTo>
                <a:cubicBezTo>
                  <a:pt x="2169513" y="938691"/>
                  <a:pt x="2004055" y="867729"/>
                  <a:pt x="1872829" y="918463"/>
                </a:cubicBezTo>
                <a:cubicBezTo>
                  <a:pt x="1741603" y="969197"/>
                  <a:pt x="1454586" y="866714"/>
                  <a:pt x="1242254" y="918463"/>
                </a:cubicBezTo>
                <a:cubicBezTo>
                  <a:pt x="1029922" y="970212"/>
                  <a:pt x="944273" y="887332"/>
                  <a:pt x="697667" y="918463"/>
                </a:cubicBezTo>
                <a:cubicBezTo>
                  <a:pt x="451061" y="949594"/>
                  <a:pt x="353722" y="893527"/>
                  <a:pt x="153080" y="918463"/>
                </a:cubicBezTo>
                <a:cubicBezTo>
                  <a:pt x="67585" y="899062"/>
                  <a:pt x="-352" y="857986"/>
                  <a:pt x="0" y="765383"/>
                </a:cubicBezTo>
                <a:cubicBezTo>
                  <a:pt x="-25362" y="650517"/>
                  <a:pt x="34076" y="593677"/>
                  <a:pt x="0" y="453108"/>
                </a:cubicBezTo>
                <a:cubicBezTo>
                  <a:pt x="-34076" y="312539"/>
                  <a:pt x="22931" y="222876"/>
                  <a:pt x="0" y="153080"/>
                </a:cubicBezTo>
                <a:close/>
              </a:path>
              <a:path w="3172408" h="918463" stroke="0" extrusionOk="0">
                <a:moveTo>
                  <a:pt x="0" y="153080"/>
                </a:moveTo>
                <a:cubicBezTo>
                  <a:pt x="1335" y="52655"/>
                  <a:pt x="82284" y="-400"/>
                  <a:pt x="153080" y="0"/>
                </a:cubicBezTo>
                <a:cubicBezTo>
                  <a:pt x="293208" y="-53848"/>
                  <a:pt x="413841" y="25196"/>
                  <a:pt x="640342" y="0"/>
                </a:cubicBezTo>
                <a:cubicBezTo>
                  <a:pt x="866843" y="-25196"/>
                  <a:pt x="949096" y="20265"/>
                  <a:pt x="1156267" y="0"/>
                </a:cubicBezTo>
                <a:cubicBezTo>
                  <a:pt x="1363438" y="-20265"/>
                  <a:pt x="1483350" y="23398"/>
                  <a:pt x="1729516" y="0"/>
                </a:cubicBezTo>
                <a:cubicBezTo>
                  <a:pt x="1975682" y="-23398"/>
                  <a:pt x="2161072" y="43454"/>
                  <a:pt x="2331428" y="0"/>
                </a:cubicBezTo>
                <a:cubicBezTo>
                  <a:pt x="2501784" y="-43454"/>
                  <a:pt x="2696975" y="68117"/>
                  <a:pt x="3019328" y="0"/>
                </a:cubicBezTo>
                <a:cubicBezTo>
                  <a:pt x="3107574" y="1358"/>
                  <a:pt x="3160626" y="67180"/>
                  <a:pt x="3172408" y="153080"/>
                </a:cubicBezTo>
                <a:cubicBezTo>
                  <a:pt x="3175395" y="296627"/>
                  <a:pt x="3170398" y="310976"/>
                  <a:pt x="3172408" y="440862"/>
                </a:cubicBezTo>
                <a:cubicBezTo>
                  <a:pt x="3174418" y="570748"/>
                  <a:pt x="3163239" y="671490"/>
                  <a:pt x="3172408" y="765383"/>
                </a:cubicBezTo>
                <a:cubicBezTo>
                  <a:pt x="3171363" y="847123"/>
                  <a:pt x="3105776" y="933728"/>
                  <a:pt x="3019328" y="918463"/>
                </a:cubicBezTo>
                <a:cubicBezTo>
                  <a:pt x="2869815" y="984099"/>
                  <a:pt x="2693851" y="915858"/>
                  <a:pt x="2446078" y="918463"/>
                </a:cubicBezTo>
                <a:cubicBezTo>
                  <a:pt x="2198305" y="921068"/>
                  <a:pt x="2059167" y="910328"/>
                  <a:pt x="1815504" y="918463"/>
                </a:cubicBezTo>
                <a:cubicBezTo>
                  <a:pt x="1571841" y="926598"/>
                  <a:pt x="1510850" y="872335"/>
                  <a:pt x="1299579" y="918463"/>
                </a:cubicBezTo>
                <a:cubicBezTo>
                  <a:pt x="1088308" y="964591"/>
                  <a:pt x="930979" y="861772"/>
                  <a:pt x="812317" y="918463"/>
                </a:cubicBezTo>
                <a:cubicBezTo>
                  <a:pt x="693655" y="975154"/>
                  <a:pt x="427867" y="847333"/>
                  <a:pt x="153080" y="918463"/>
                </a:cubicBezTo>
                <a:cubicBezTo>
                  <a:pt x="74856" y="919361"/>
                  <a:pt x="-17876" y="843023"/>
                  <a:pt x="0" y="765383"/>
                </a:cubicBezTo>
                <a:cubicBezTo>
                  <a:pt x="-24220" y="617359"/>
                  <a:pt x="32421" y="521081"/>
                  <a:pt x="0" y="459232"/>
                </a:cubicBezTo>
                <a:cubicBezTo>
                  <a:pt x="-32421" y="397383"/>
                  <a:pt x="21621" y="218287"/>
                  <a:pt x="0" y="15308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313644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>
                <a:solidFill>
                  <a:schemeClr val="tx1"/>
                </a:solidFill>
                <a:latin typeface="Cabin Sketch" panose="020B0503050202020004" pitchFamily="34" charset="0"/>
              </a:rPr>
              <a:t>Intentar de nuevo</a:t>
            </a:r>
          </a:p>
        </p:txBody>
      </p:sp>
    </p:spTree>
    <p:extLst>
      <p:ext uri="{BB962C8B-B14F-4D97-AF65-F5344CB8AC3E}">
        <p14:creationId xmlns:p14="http://schemas.microsoft.com/office/powerpoint/2010/main" val="12293030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rush"/>
        <p:sndAc>
          <p:stSnd>
            <p:snd r:embed="rId2" name="SONIDO FALLO.wav"/>
          </p:stSnd>
        </p:sndAc>
      </p:transition>
    </mc:Choice>
    <mc:Fallback xmlns="">
      <p:transition spd="slow" advClick="0">
        <p:fade/>
        <p:sndAc>
          <p:stSnd>
            <p:snd r:embed="rId4" name="SONIDO FALLO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0683DF-96B6-4E35-A49D-CF6A66AAF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7200" b="1" dirty="0">
                <a:latin typeface="Cabin Sketch" panose="020B0503050202020004" pitchFamily="34" charset="0"/>
              </a:rPr>
              <a:t>3. ¿Aquí va la pregunta?</a:t>
            </a:r>
          </a:p>
        </p:txBody>
      </p:sp>
      <p:sp>
        <p:nvSpPr>
          <p:cNvPr id="4" name="A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0FA14AD-33CF-46A2-9ED2-EA0E5E15CE7B}"/>
              </a:ext>
            </a:extLst>
          </p:cNvPr>
          <p:cNvSpPr/>
          <p:nvPr/>
        </p:nvSpPr>
        <p:spPr>
          <a:xfrm>
            <a:off x="4170783" y="2969768"/>
            <a:ext cx="4609323" cy="918463"/>
          </a:xfrm>
          <a:custGeom>
            <a:avLst/>
            <a:gdLst>
              <a:gd name="connsiteX0" fmla="*/ 0 w 4609323"/>
              <a:gd name="connsiteY0" fmla="*/ 153080 h 918463"/>
              <a:gd name="connsiteX1" fmla="*/ 153080 w 4609323"/>
              <a:gd name="connsiteY1" fmla="*/ 0 h 918463"/>
              <a:gd name="connsiteX2" fmla="*/ 777039 w 4609323"/>
              <a:gd name="connsiteY2" fmla="*/ 0 h 918463"/>
              <a:gd name="connsiteX3" fmla="*/ 1271902 w 4609323"/>
              <a:gd name="connsiteY3" fmla="*/ 0 h 918463"/>
              <a:gd name="connsiteX4" fmla="*/ 1723734 w 4609323"/>
              <a:gd name="connsiteY4" fmla="*/ 0 h 918463"/>
              <a:gd name="connsiteX5" fmla="*/ 2132535 w 4609323"/>
              <a:gd name="connsiteY5" fmla="*/ 0 h 918463"/>
              <a:gd name="connsiteX6" fmla="*/ 2756494 w 4609323"/>
              <a:gd name="connsiteY6" fmla="*/ 0 h 918463"/>
              <a:gd name="connsiteX7" fmla="*/ 3251357 w 4609323"/>
              <a:gd name="connsiteY7" fmla="*/ 0 h 918463"/>
              <a:gd name="connsiteX8" fmla="*/ 3746221 w 4609323"/>
              <a:gd name="connsiteY8" fmla="*/ 0 h 918463"/>
              <a:gd name="connsiteX9" fmla="*/ 4456243 w 4609323"/>
              <a:gd name="connsiteY9" fmla="*/ 0 h 918463"/>
              <a:gd name="connsiteX10" fmla="*/ 4609323 w 4609323"/>
              <a:gd name="connsiteY10" fmla="*/ 153080 h 918463"/>
              <a:gd name="connsiteX11" fmla="*/ 4609323 w 4609323"/>
              <a:gd name="connsiteY11" fmla="*/ 453108 h 918463"/>
              <a:gd name="connsiteX12" fmla="*/ 4609323 w 4609323"/>
              <a:gd name="connsiteY12" fmla="*/ 765383 h 918463"/>
              <a:gd name="connsiteX13" fmla="*/ 4456243 w 4609323"/>
              <a:gd name="connsiteY13" fmla="*/ 918463 h 918463"/>
              <a:gd name="connsiteX14" fmla="*/ 4047443 w 4609323"/>
              <a:gd name="connsiteY14" fmla="*/ 918463 h 918463"/>
              <a:gd name="connsiteX15" fmla="*/ 3466516 w 4609323"/>
              <a:gd name="connsiteY15" fmla="*/ 918463 h 918463"/>
              <a:gd name="connsiteX16" fmla="*/ 2842557 w 4609323"/>
              <a:gd name="connsiteY16" fmla="*/ 918463 h 918463"/>
              <a:gd name="connsiteX17" fmla="*/ 2433756 w 4609323"/>
              <a:gd name="connsiteY17" fmla="*/ 918463 h 918463"/>
              <a:gd name="connsiteX18" fmla="*/ 2024956 w 4609323"/>
              <a:gd name="connsiteY18" fmla="*/ 918463 h 918463"/>
              <a:gd name="connsiteX19" fmla="*/ 1444029 w 4609323"/>
              <a:gd name="connsiteY19" fmla="*/ 918463 h 918463"/>
              <a:gd name="connsiteX20" fmla="*/ 949165 w 4609323"/>
              <a:gd name="connsiteY20" fmla="*/ 918463 h 918463"/>
              <a:gd name="connsiteX21" fmla="*/ 153080 w 4609323"/>
              <a:gd name="connsiteY21" fmla="*/ 918463 h 918463"/>
              <a:gd name="connsiteX22" fmla="*/ 0 w 4609323"/>
              <a:gd name="connsiteY22" fmla="*/ 765383 h 918463"/>
              <a:gd name="connsiteX23" fmla="*/ 0 w 4609323"/>
              <a:gd name="connsiteY23" fmla="*/ 471478 h 918463"/>
              <a:gd name="connsiteX24" fmla="*/ 0 w 4609323"/>
              <a:gd name="connsiteY24" fmla="*/ 153080 h 91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609323" h="918463" fill="none" extrusionOk="0">
                <a:moveTo>
                  <a:pt x="0" y="153080"/>
                </a:moveTo>
                <a:cubicBezTo>
                  <a:pt x="8892" y="77166"/>
                  <a:pt x="67053" y="-5614"/>
                  <a:pt x="153080" y="0"/>
                </a:cubicBezTo>
                <a:cubicBezTo>
                  <a:pt x="409295" y="-1973"/>
                  <a:pt x="551171" y="12310"/>
                  <a:pt x="777039" y="0"/>
                </a:cubicBezTo>
                <a:cubicBezTo>
                  <a:pt x="1002907" y="-12310"/>
                  <a:pt x="1046741" y="54195"/>
                  <a:pt x="1271902" y="0"/>
                </a:cubicBezTo>
                <a:cubicBezTo>
                  <a:pt x="1497063" y="-54195"/>
                  <a:pt x="1528790" y="27689"/>
                  <a:pt x="1723734" y="0"/>
                </a:cubicBezTo>
                <a:cubicBezTo>
                  <a:pt x="1918678" y="-27689"/>
                  <a:pt x="1935913" y="47415"/>
                  <a:pt x="2132535" y="0"/>
                </a:cubicBezTo>
                <a:cubicBezTo>
                  <a:pt x="2329157" y="-47415"/>
                  <a:pt x="2548503" y="42857"/>
                  <a:pt x="2756494" y="0"/>
                </a:cubicBezTo>
                <a:cubicBezTo>
                  <a:pt x="2964485" y="-42857"/>
                  <a:pt x="3136894" y="25167"/>
                  <a:pt x="3251357" y="0"/>
                </a:cubicBezTo>
                <a:cubicBezTo>
                  <a:pt x="3365820" y="-25167"/>
                  <a:pt x="3543048" y="21232"/>
                  <a:pt x="3746221" y="0"/>
                </a:cubicBezTo>
                <a:cubicBezTo>
                  <a:pt x="3949394" y="-21232"/>
                  <a:pt x="4165502" y="37644"/>
                  <a:pt x="4456243" y="0"/>
                </a:cubicBezTo>
                <a:cubicBezTo>
                  <a:pt x="4529092" y="3946"/>
                  <a:pt x="4623886" y="69945"/>
                  <a:pt x="4609323" y="153080"/>
                </a:cubicBezTo>
                <a:cubicBezTo>
                  <a:pt x="4631000" y="260169"/>
                  <a:pt x="4599370" y="314806"/>
                  <a:pt x="4609323" y="453108"/>
                </a:cubicBezTo>
                <a:cubicBezTo>
                  <a:pt x="4619276" y="591410"/>
                  <a:pt x="4606551" y="623164"/>
                  <a:pt x="4609323" y="765383"/>
                </a:cubicBezTo>
                <a:cubicBezTo>
                  <a:pt x="4612234" y="852445"/>
                  <a:pt x="4555331" y="906140"/>
                  <a:pt x="4456243" y="918463"/>
                </a:cubicBezTo>
                <a:cubicBezTo>
                  <a:pt x="4294666" y="959731"/>
                  <a:pt x="4155415" y="907391"/>
                  <a:pt x="4047443" y="918463"/>
                </a:cubicBezTo>
                <a:cubicBezTo>
                  <a:pt x="3939471" y="929535"/>
                  <a:pt x="3723870" y="849127"/>
                  <a:pt x="3466516" y="918463"/>
                </a:cubicBezTo>
                <a:cubicBezTo>
                  <a:pt x="3209162" y="987799"/>
                  <a:pt x="3089700" y="884694"/>
                  <a:pt x="2842557" y="918463"/>
                </a:cubicBezTo>
                <a:cubicBezTo>
                  <a:pt x="2595414" y="952232"/>
                  <a:pt x="2616169" y="882835"/>
                  <a:pt x="2433756" y="918463"/>
                </a:cubicBezTo>
                <a:cubicBezTo>
                  <a:pt x="2251343" y="954091"/>
                  <a:pt x="2211155" y="897529"/>
                  <a:pt x="2024956" y="918463"/>
                </a:cubicBezTo>
                <a:cubicBezTo>
                  <a:pt x="1838757" y="939397"/>
                  <a:pt x="1652143" y="866766"/>
                  <a:pt x="1444029" y="918463"/>
                </a:cubicBezTo>
                <a:cubicBezTo>
                  <a:pt x="1235915" y="970160"/>
                  <a:pt x="1180245" y="879019"/>
                  <a:pt x="949165" y="918463"/>
                </a:cubicBezTo>
                <a:cubicBezTo>
                  <a:pt x="718085" y="957907"/>
                  <a:pt x="453183" y="883317"/>
                  <a:pt x="153080" y="918463"/>
                </a:cubicBezTo>
                <a:cubicBezTo>
                  <a:pt x="57482" y="921903"/>
                  <a:pt x="10773" y="863840"/>
                  <a:pt x="0" y="765383"/>
                </a:cubicBezTo>
                <a:cubicBezTo>
                  <a:pt x="-4175" y="621237"/>
                  <a:pt x="21119" y="534606"/>
                  <a:pt x="0" y="471478"/>
                </a:cubicBezTo>
                <a:cubicBezTo>
                  <a:pt x="-21119" y="408351"/>
                  <a:pt x="21546" y="255905"/>
                  <a:pt x="0" y="153080"/>
                </a:cubicBezTo>
                <a:close/>
              </a:path>
              <a:path w="4609323" h="918463" stroke="0" extrusionOk="0">
                <a:moveTo>
                  <a:pt x="0" y="153080"/>
                </a:moveTo>
                <a:cubicBezTo>
                  <a:pt x="1335" y="52655"/>
                  <a:pt x="82284" y="-400"/>
                  <a:pt x="153080" y="0"/>
                </a:cubicBezTo>
                <a:cubicBezTo>
                  <a:pt x="285588" y="-25026"/>
                  <a:pt x="406185" y="8818"/>
                  <a:pt x="561880" y="0"/>
                </a:cubicBezTo>
                <a:cubicBezTo>
                  <a:pt x="717575" y="-8818"/>
                  <a:pt x="875937" y="8599"/>
                  <a:pt x="1013713" y="0"/>
                </a:cubicBezTo>
                <a:cubicBezTo>
                  <a:pt x="1151489" y="-8599"/>
                  <a:pt x="1426842" y="11398"/>
                  <a:pt x="1551608" y="0"/>
                </a:cubicBezTo>
                <a:cubicBezTo>
                  <a:pt x="1676374" y="-11398"/>
                  <a:pt x="2009367" y="21259"/>
                  <a:pt x="2132535" y="0"/>
                </a:cubicBezTo>
                <a:cubicBezTo>
                  <a:pt x="2255703" y="-21259"/>
                  <a:pt x="2437024" y="26456"/>
                  <a:pt x="2627399" y="0"/>
                </a:cubicBezTo>
                <a:cubicBezTo>
                  <a:pt x="2817774" y="-26456"/>
                  <a:pt x="3112018" y="28848"/>
                  <a:pt x="3251357" y="0"/>
                </a:cubicBezTo>
                <a:cubicBezTo>
                  <a:pt x="3390696" y="-28848"/>
                  <a:pt x="3614285" y="58324"/>
                  <a:pt x="3789253" y="0"/>
                </a:cubicBezTo>
                <a:cubicBezTo>
                  <a:pt x="3964221" y="-58324"/>
                  <a:pt x="4142205" y="10910"/>
                  <a:pt x="4456243" y="0"/>
                </a:cubicBezTo>
                <a:cubicBezTo>
                  <a:pt x="4534854" y="3307"/>
                  <a:pt x="4592105" y="57089"/>
                  <a:pt x="4609323" y="153080"/>
                </a:cubicBezTo>
                <a:cubicBezTo>
                  <a:pt x="4626738" y="258140"/>
                  <a:pt x="4596761" y="405075"/>
                  <a:pt x="4609323" y="471478"/>
                </a:cubicBezTo>
                <a:cubicBezTo>
                  <a:pt x="4621885" y="537881"/>
                  <a:pt x="4580347" y="628787"/>
                  <a:pt x="4609323" y="765383"/>
                </a:cubicBezTo>
                <a:cubicBezTo>
                  <a:pt x="4605594" y="858992"/>
                  <a:pt x="4547699" y="895251"/>
                  <a:pt x="4456243" y="918463"/>
                </a:cubicBezTo>
                <a:cubicBezTo>
                  <a:pt x="4349646" y="955882"/>
                  <a:pt x="4199397" y="900041"/>
                  <a:pt x="3961379" y="918463"/>
                </a:cubicBezTo>
                <a:cubicBezTo>
                  <a:pt x="3723361" y="936885"/>
                  <a:pt x="3650923" y="875732"/>
                  <a:pt x="3466516" y="918463"/>
                </a:cubicBezTo>
                <a:cubicBezTo>
                  <a:pt x="3282109" y="961194"/>
                  <a:pt x="3185488" y="889961"/>
                  <a:pt x="2971652" y="918463"/>
                </a:cubicBezTo>
                <a:cubicBezTo>
                  <a:pt x="2757816" y="946965"/>
                  <a:pt x="2709386" y="901224"/>
                  <a:pt x="2476788" y="918463"/>
                </a:cubicBezTo>
                <a:cubicBezTo>
                  <a:pt x="2244190" y="935702"/>
                  <a:pt x="2132786" y="914465"/>
                  <a:pt x="1981924" y="918463"/>
                </a:cubicBezTo>
                <a:cubicBezTo>
                  <a:pt x="1831062" y="922461"/>
                  <a:pt x="1617033" y="860756"/>
                  <a:pt x="1400997" y="918463"/>
                </a:cubicBezTo>
                <a:cubicBezTo>
                  <a:pt x="1184961" y="976170"/>
                  <a:pt x="1138414" y="876444"/>
                  <a:pt x="992197" y="918463"/>
                </a:cubicBezTo>
                <a:cubicBezTo>
                  <a:pt x="845980" y="960482"/>
                  <a:pt x="346586" y="827598"/>
                  <a:pt x="153080" y="918463"/>
                </a:cubicBezTo>
                <a:cubicBezTo>
                  <a:pt x="61105" y="917844"/>
                  <a:pt x="-11900" y="859733"/>
                  <a:pt x="0" y="765383"/>
                </a:cubicBezTo>
                <a:cubicBezTo>
                  <a:pt x="-3123" y="642921"/>
                  <a:pt x="7490" y="569594"/>
                  <a:pt x="0" y="446985"/>
                </a:cubicBezTo>
                <a:cubicBezTo>
                  <a:pt x="-7490" y="324376"/>
                  <a:pt x="14303" y="299897"/>
                  <a:pt x="0" y="15308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313644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dirty="0">
                <a:solidFill>
                  <a:schemeClr val="tx1"/>
                </a:solidFill>
                <a:latin typeface="Cabin Sketch" panose="020B0503050202020004" pitchFamily="34" charset="0"/>
              </a:rPr>
              <a:t>Incorrecta</a:t>
            </a:r>
          </a:p>
        </p:txBody>
      </p:sp>
      <p:sp>
        <p:nvSpPr>
          <p:cNvPr id="5" name="B">
            <a:hlinkClick r:id="rId4" action="ppaction://hlinksldjump"/>
            <a:extLst>
              <a:ext uri="{FF2B5EF4-FFF2-40B4-BE49-F238E27FC236}">
                <a16:creationId xmlns:a16="http://schemas.microsoft.com/office/drawing/2014/main" id="{B9564877-B313-44FB-95D5-D8159BEB49E5}"/>
              </a:ext>
            </a:extLst>
          </p:cNvPr>
          <p:cNvSpPr/>
          <p:nvPr/>
        </p:nvSpPr>
        <p:spPr>
          <a:xfrm>
            <a:off x="4170783" y="4056965"/>
            <a:ext cx="4609323" cy="918463"/>
          </a:xfrm>
          <a:custGeom>
            <a:avLst/>
            <a:gdLst>
              <a:gd name="connsiteX0" fmla="*/ 0 w 4609323"/>
              <a:gd name="connsiteY0" fmla="*/ 153080 h 918463"/>
              <a:gd name="connsiteX1" fmla="*/ 153080 w 4609323"/>
              <a:gd name="connsiteY1" fmla="*/ 0 h 918463"/>
              <a:gd name="connsiteX2" fmla="*/ 777039 w 4609323"/>
              <a:gd name="connsiteY2" fmla="*/ 0 h 918463"/>
              <a:gd name="connsiteX3" fmla="*/ 1271902 w 4609323"/>
              <a:gd name="connsiteY3" fmla="*/ 0 h 918463"/>
              <a:gd name="connsiteX4" fmla="*/ 1723734 w 4609323"/>
              <a:gd name="connsiteY4" fmla="*/ 0 h 918463"/>
              <a:gd name="connsiteX5" fmla="*/ 2132535 w 4609323"/>
              <a:gd name="connsiteY5" fmla="*/ 0 h 918463"/>
              <a:gd name="connsiteX6" fmla="*/ 2756494 w 4609323"/>
              <a:gd name="connsiteY6" fmla="*/ 0 h 918463"/>
              <a:gd name="connsiteX7" fmla="*/ 3251357 w 4609323"/>
              <a:gd name="connsiteY7" fmla="*/ 0 h 918463"/>
              <a:gd name="connsiteX8" fmla="*/ 3746221 w 4609323"/>
              <a:gd name="connsiteY8" fmla="*/ 0 h 918463"/>
              <a:gd name="connsiteX9" fmla="*/ 4456243 w 4609323"/>
              <a:gd name="connsiteY9" fmla="*/ 0 h 918463"/>
              <a:gd name="connsiteX10" fmla="*/ 4609323 w 4609323"/>
              <a:gd name="connsiteY10" fmla="*/ 153080 h 918463"/>
              <a:gd name="connsiteX11" fmla="*/ 4609323 w 4609323"/>
              <a:gd name="connsiteY11" fmla="*/ 453108 h 918463"/>
              <a:gd name="connsiteX12" fmla="*/ 4609323 w 4609323"/>
              <a:gd name="connsiteY12" fmla="*/ 765383 h 918463"/>
              <a:gd name="connsiteX13" fmla="*/ 4456243 w 4609323"/>
              <a:gd name="connsiteY13" fmla="*/ 918463 h 918463"/>
              <a:gd name="connsiteX14" fmla="*/ 4047443 w 4609323"/>
              <a:gd name="connsiteY14" fmla="*/ 918463 h 918463"/>
              <a:gd name="connsiteX15" fmla="*/ 3466516 w 4609323"/>
              <a:gd name="connsiteY15" fmla="*/ 918463 h 918463"/>
              <a:gd name="connsiteX16" fmla="*/ 2842557 w 4609323"/>
              <a:gd name="connsiteY16" fmla="*/ 918463 h 918463"/>
              <a:gd name="connsiteX17" fmla="*/ 2433756 w 4609323"/>
              <a:gd name="connsiteY17" fmla="*/ 918463 h 918463"/>
              <a:gd name="connsiteX18" fmla="*/ 2024956 w 4609323"/>
              <a:gd name="connsiteY18" fmla="*/ 918463 h 918463"/>
              <a:gd name="connsiteX19" fmla="*/ 1444029 w 4609323"/>
              <a:gd name="connsiteY19" fmla="*/ 918463 h 918463"/>
              <a:gd name="connsiteX20" fmla="*/ 949165 w 4609323"/>
              <a:gd name="connsiteY20" fmla="*/ 918463 h 918463"/>
              <a:gd name="connsiteX21" fmla="*/ 153080 w 4609323"/>
              <a:gd name="connsiteY21" fmla="*/ 918463 h 918463"/>
              <a:gd name="connsiteX22" fmla="*/ 0 w 4609323"/>
              <a:gd name="connsiteY22" fmla="*/ 765383 h 918463"/>
              <a:gd name="connsiteX23" fmla="*/ 0 w 4609323"/>
              <a:gd name="connsiteY23" fmla="*/ 471478 h 918463"/>
              <a:gd name="connsiteX24" fmla="*/ 0 w 4609323"/>
              <a:gd name="connsiteY24" fmla="*/ 153080 h 91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609323" h="918463" fill="none" extrusionOk="0">
                <a:moveTo>
                  <a:pt x="0" y="153080"/>
                </a:moveTo>
                <a:cubicBezTo>
                  <a:pt x="8892" y="77166"/>
                  <a:pt x="67053" y="-5614"/>
                  <a:pt x="153080" y="0"/>
                </a:cubicBezTo>
                <a:cubicBezTo>
                  <a:pt x="409295" y="-1973"/>
                  <a:pt x="551171" y="12310"/>
                  <a:pt x="777039" y="0"/>
                </a:cubicBezTo>
                <a:cubicBezTo>
                  <a:pt x="1002907" y="-12310"/>
                  <a:pt x="1046741" y="54195"/>
                  <a:pt x="1271902" y="0"/>
                </a:cubicBezTo>
                <a:cubicBezTo>
                  <a:pt x="1497063" y="-54195"/>
                  <a:pt x="1528790" y="27689"/>
                  <a:pt x="1723734" y="0"/>
                </a:cubicBezTo>
                <a:cubicBezTo>
                  <a:pt x="1918678" y="-27689"/>
                  <a:pt x="1935913" y="47415"/>
                  <a:pt x="2132535" y="0"/>
                </a:cubicBezTo>
                <a:cubicBezTo>
                  <a:pt x="2329157" y="-47415"/>
                  <a:pt x="2548503" y="42857"/>
                  <a:pt x="2756494" y="0"/>
                </a:cubicBezTo>
                <a:cubicBezTo>
                  <a:pt x="2964485" y="-42857"/>
                  <a:pt x="3136894" y="25167"/>
                  <a:pt x="3251357" y="0"/>
                </a:cubicBezTo>
                <a:cubicBezTo>
                  <a:pt x="3365820" y="-25167"/>
                  <a:pt x="3543048" y="21232"/>
                  <a:pt x="3746221" y="0"/>
                </a:cubicBezTo>
                <a:cubicBezTo>
                  <a:pt x="3949394" y="-21232"/>
                  <a:pt x="4165502" y="37644"/>
                  <a:pt x="4456243" y="0"/>
                </a:cubicBezTo>
                <a:cubicBezTo>
                  <a:pt x="4529092" y="3946"/>
                  <a:pt x="4623886" y="69945"/>
                  <a:pt x="4609323" y="153080"/>
                </a:cubicBezTo>
                <a:cubicBezTo>
                  <a:pt x="4631000" y="260169"/>
                  <a:pt x="4599370" y="314806"/>
                  <a:pt x="4609323" y="453108"/>
                </a:cubicBezTo>
                <a:cubicBezTo>
                  <a:pt x="4619276" y="591410"/>
                  <a:pt x="4606551" y="623164"/>
                  <a:pt x="4609323" y="765383"/>
                </a:cubicBezTo>
                <a:cubicBezTo>
                  <a:pt x="4612234" y="852445"/>
                  <a:pt x="4555331" y="906140"/>
                  <a:pt x="4456243" y="918463"/>
                </a:cubicBezTo>
                <a:cubicBezTo>
                  <a:pt x="4294666" y="959731"/>
                  <a:pt x="4155415" y="907391"/>
                  <a:pt x="4047443" y="918463"/>
                </a:cubicBezTo>
                <a:cubicBezTo>
                  <a:pt x="3939471" y="929535"/>
                  <a:pt x="3723870" y="849127"/>
                  <a:pt x="3466516" y="918463"/>
                </a:cubicBezTo>
                <a:cubicBezTo>
                  <a:pt x="3209162" y="987799"/>
                  <a:pt x="3089700" y="884694"/>
                  <a:pt x="2842557" y="918463"/>
                </a:cubicBezTo>
                <a:cubicBezTo>
                  <a:pt x="2595414" y="952232"/>
                  <a:pt x="2616169" y="882835"/>
                  <a:pt x="2433756" y="918463"/>
                </a:cubicBezTo>
                <a:cubicBezTo>
                  <a:pt x="2251343" y="954091"/>
                  <a:pt x="2211155" y="897529"/>
                  <a:pt x="2024956" y="918463"/>
                </a:cubicBezTo>
                <a:cubicBezTo>
                  <a:pt x="1838757" y="939397"/>
                  <a:pt x="1652143" y="866766"/>
                  <a:pt x="1444029" y="918463"/>
                </a:cubicBezTo>
                <a:cubicBezTo>
                  <a:pt x="1235915" y="970160"/>
                  <a:pt x="1180245" y="879019"/>
                  <a:pt x="949165" y="918463"/>
                </a:cubicBezTo>
                <a:cubicBezTo>
                  <a:pt x="718085" y="957907"/>
                  <a:pt x="453183" y="883317"/>
                  <a:pt x="153080" y="918463"/>
                </a:cubicBezTo>
                <a:cubicBezTo>
                  <a:pt x="57482" y="921903"/>
                  <a:pt x="10773" y="863840"/>
                  <a:pt x="0" y="765383"/>
                </a:cubicBezTo>
                <a:cubicBezTo>
                  <a:pt x="-4175" y="621237"/>
                  <a:pt x="21119" y="534606"/>
                  <a:pt x="0" y="471478"/>
                </a:cubicBezTo>
                <a:cubicBezTo>
                  <a:pt x="-21119" y="408351"/>
                  <a:pt x="21546" y="255905"/>
                  <a:pt x="0" y="153080"/>
                </a:cubicBezTo>
                <a:close/>
              </a:path>
              <a:path w="4609323" h="918463" stroke="0" extrusionOk="0">
                <a:moveTo>
                  <a:pt x="0" y="153080"/>
                </a:moveTo>
                <a:cubicBezTo>
                  <a:pt x="1335" y="52655"/>
                  <a:pt x="82284" y="-400"/>
                  <a:pt x="153080" y="0"/>
                </a:cubicBezTo>
                <a:cubicBezTo>
                  <a:pt x="285588" y="-25026"/>
                  <a:pt x="406185" y="8818"/>
                  <a:pt x="561880" y="0"/>
                </a:cubicBezTo>
                <a:cubicBezTo>
                  <a:pt x="717575" y="-8818"/>
                  <a:pt x="875937" y="8599"/>
                  <a:pt x="1013713" y="0"/>
                </a:cubicBezTo>
                <a:cubicBezTo>
                  <a:pt x="1151489" y="-8599"/>
                  <a:pt x="1426842" y="11398"/>
                  <a:pt x="1551608" y="0"/>
                </a:cubicBezTo>
                <a:cubicBezTo>
                  <a:pt x="1676374" y="-11398"/>
                  <a:pt x="2009367" y="21259"/>
                  <a:pt x="2132535" y="0"/>
                </a:cubicBezTo>
                <a:cubicBezTo>
                  <a:pt x="2255703" y="-21259"/>
                  <a:pt x="2437024" y="26456"/>
                  <a:pt x="2627399" y="0"/>
                </a:cubicBezTo>
                <a:cubicBezTo>
                  <a:pt x="2817774" y="-26456"/>
                  <a:pt x="3112018" y="28848"/>
                  <a:pt x="3251357" y="0"/>
                </a:cubicBezTo>
                <a:cubicBezTo>
                  <a:pt x="3390696" y="-28848"/>
                  <a:pt x="3614285" y="58324"/>
                  <a:pt x="3789253" y="0"/>
                </a:cubicBezTo>
                <a:cubicBezTo>
                  <a:pt x="3964221" y="-58324"/>
                  <a:pt x="4142205" y="10910"/>
                  <a:pt x="4456243" y="0"/>
                </a:cubicBezTo>
                <a:cubicBezTo>
                  <a:pt x="4534854" y="3307"/>
                  <a:pt x="4592105" y="57089"/>
                  <a:pt x="4609323" y="153080"/>
                </a:cubicBezTo>
                <a:cubicBezTo>
                  <a:pt x="4626738" y="258140"/>
                  <a:pt x="4596761" y="405075"/>
                  <a:pt x="4609323" y="471478"/>
                </a:cubicBezTo>
                <a:cubicBezTo>
                  <a:pt x="4621885" y="537881"/>
                  <a:pt x="4580347" y="628787"/>
                  <a:pt x="4609323" y="765383"/>
                </a:cubicBezTo>
                <a:cubicBezTo>
                  <a:pt x="4605594" y="858992"/>
                  <a:pt x="4547699" y="895251"/>
                  <a:pt x="4456243" y="918463"/>
                </a:cubicBezTo>
                <a:cubicBezTo>
                  <a:pt x="4349646" y="955882"/>
                  <a:pt x="4199397" y="900041"/>
                  <a:pt x="3961379" y="918463"/>
                </a:cubicBezTo>
                <a:cubicBezTo>
                  <a:pt x="3723361" y="936885"/>
                  <a:pt x="3650923" y="875732"/>
                  <a:pt x="3466516" y="918463"/>
                </a:cubicBezTo>
                <a:cubicBezTo>
                  <a:pt x="3282109" y="961194"/>
                  <a:pt x="3185488" y="889961"/>
                  <a:pt x="2971652" y="918463"/>
                </a:cubicBezTo>
                <a:cubicBezTo>
                  <a:pt x="2757816" y="946965"/>
                  <a:pt x="2709386" y="901224"/>
                  <a:pt x="2476788" y="918463"/>
                </a:cubicBezTo>
                <a:cubicBezTo>
                  <a:pt x="2244190" y="935702"/>
                  <a:pt x="2132786" y="914465"/>
                  <a:pt x="1981924" y="918463"/>
                </a:cubicBezTo>
                <a:cubicBezTo>
                  <a:pt x="1831062" y="922461"/>
                  <a:pt x="1617033" y="860756"/>
                  <a:pt x="1400997" y="918463"/>
                </a:cubicBezTo>
                <a:cubicBezTo>
                  <a:pt x="1184961" y="976170"/>
                  <a:pt x="1138414" y="876444"/>
                  <a:pt x="992197" y="918463"/>
                </a:cubicBezTo>
                <a:cubicBezTo>
                  <a:pt x="845980" y="960482"/>
                  <a:pt x="346586" y="827598"/>
                  <a:pt x="153080" y="918463"/>
                </a:cubicBezTo>
                <a:cubicBezTo>
                  <a:pt x="61105" y="917844"/>
                  <a:pt x="-11900" y="859733"/>
                  <a:pt x="0" y="765383"/>
                </a:cubicBezTo>
                <a:cubicBezTo>
                  <a:pt x="-3123" y="642921"/>
                  <a:pt x="7490" y="569594"/>
                  <a:pt x="0" y="446985"/>
                </a:cubicBezTo>
                <a:cubicBezTo>
                  <a:pt x="-7490" y="324376"/>
                  <a:pt x="14303" y="299897"/>
                  <a:pt x="0" y="15308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313644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dirty="0">
                <a:solidFill>
                  <a:schemeClr val="tx1"/>
                </a:solidFill>
                <a:latin typeface="Cabin Sketch" panose="020B0503050202020004" pitchFamily="34" charset="0"/>
              </a:rPr>
              <a:t>Correcta</a:t>
            </a:r>
          </a:p>
        </p:txBody>
      </p:sp>
      <p:sp>
        <p:nvSpPr>
          <p:cNvPr id="6" name="C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3A97BCD-2EDD-4CA7-9F81-98169F39341D}"/>
              </a:ext>
            </a:extLst>
          </p:cNvPr>
          <p:cNvSpPr/>
          <p:nvPr/>
        </p:nvSpPr>
        <p:spPr>
          <a:xfrm>
            <a:off x="4170783" y="1786628"/>
            <a:ext cx="4609323" cy="918463"/>
          </a:xfrm>
          <a:custGeom>
            <a:avLst/>
            <a:gdLst>
              <a:gd name="connsiteX0" fmla="*/ 0 w 4609323"/>
              <a:gd name="connsiteY0" fmla="*/ 153080 h 918463"/>
              <a:gd name="connsiteX1" fmla="*/ 153080 w 4609323"/>
              <a:gd name="connsiteY1" fmla="*/ 0 h 918463"/>
              <a:gd name="connsiteX2" fmla="*/ 777039 w 4609323"/>
              <a:gd name="connsiteY2" fmla="*/ 0 h 918463"/>
              <a:gd name="connsiteX3" fmla="*/ 1271902 w 4609323"/>
              <a:gd name="connsiteY3" fmla="*/ 0 h 918463"/>
              <a:gd name="connsiteX4" fmla="*/ 1723734 w 4609323"/>
              <a:gd name="connsiteY4" fmla="*/ 0 h 918463"/>
              <a:gd name="connsiteX5" fmla="*/ 2132535 w 4609323"/>
              <a:gd name="connsiteY5" fmla="*/ 0 h 918463"/>
              <a:gd name="connsiteX6" fmla="*/ 2756494 w 4609323"/>
              <a:gd name="connsiteY6" fmla="*/ 0 h 918463"/>
              <a:gd name="connsiteX7" fmla="*/ 3251357 w 4609323"/>
              <a:gd name="connsiteY7" fmla="*/ 0 h 918463"/>
              <a:gd name="connsiteX8" fmla="*/ 3746221 w 4609323"/>
              <a:gd name="connsiteY8" fmla="*/ 0 h 918463"/>
              <a:gd name="connsiteX9" fmla="*/ 4456243 w 4609323"/>
              <a:gd name="connsiteY9" fmla="*/ 0 h 918463"/>
              <a:gd name="connsiteX10" fmla="*/ 4609323 w 4609323"/>
              <a:gd name="connsiteY10" fmla="*/ 153080 h 918463"/>
              <a:gd name="connsiteX11" fmla="*/ 4609323 w 4609323"/>
              <a:gd name="connsiteY11" fmla="*/ 453108 h 918463"/>
              <a:gd name="connsiteX12" fmla="*/ 4609323 w 4609323"/>
              <a:gd name="connsiteY12" fmla="*/ 765383 h 918463"/>
              <a:gd name="connsiteX13" fmla="*/ 4456243 w 4609323"/>
              <a:gd name="connsiteY13" fmla="*/ 918463 h 918463"/>
              <a:gd name="connsiteX14" fmla="*/ 4047443 w 4609323"/>
              <a:gd name="connsiteY14" fmla="*/ 918463 h 918463"/>
              <a:gd name="connsiteX15" fmla="*/ 3466516 w 4609323"/>
              <a:gd name="connsiteY15" fmla="*/ 918463 h 918463"/>
              <a:gd name="connsiteX16" fmla="*/ 2842557 w 4609323"/>
              <a:gd name="connsiteY16" fmla="*/ 918463 h 918463"/>
              <a:gd name="connsiteX17" fmla="*/ 2433756 w 4609323"/>
              <a:gd name="connsiteY17" fmla="*/ 918463 h 918463"/>
              <a:gd name="connsiteX18" fmla="*/ 2024956 w 4609323"/>
              <a:gd name="connsiteY18" fmla="*/ 918463 h 918463"/>
              <a:gd name="connsiteX19" fmla="*/ 1444029 w 4609323"/>
              <a:gd name="connsiteY19" fmla="*/ 918463 h 918463"/>
              <a:gd name="connsiteX20" fmla="*/ 949165 w 4609323"/>
              <a:gd name="connsiteY20" fmla="*/ 918463 h 918463"/>
              <a:gd name="connsiteX21" fmla="*/ 153080 w 4609323"/>
              <a:gd name="connsiteY21" fmla="*/ 918463 h 918463"/>
              <a:gd name="connsiteX22" fmla="*/ 0 w 4609323"/>
              <a:gd name="connsiteY22" fmla="*/ 765383 h 918463"/>
              <a:gd name="connsiteX23" fmla="*/ 0 w 4609323"/>
              <a:gd name="connsiteY23" fmla="*/ 471478 h 918463"/>
              <a:gd name="connsiteX24" fmla="*/ 0 w 4609323"/>
              <a:gd name="connsiteY24" fmla="*/ 153080 h 91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609323" h="918463" fill="none" extrusionOk="0">
                <a:moveTo>
                  <a:pt x="0" y="153080"/>
                </a:moveTo>
                <a:cubicBezTo>
                  <a:pt x="8892" y="77166"/>
                  <a:pt x="67053" y="-5614"/>
                  <a:pt x="153080" y="0"/>
                </a:cubicBezTo>
                <a:cubicBezTo>
                  <a:pt x="409295" y="-1973"/>
                  <a:pt x="551171" y="12310"/>
                  <a:pt x="777039" y="0"/>
                </a:cubicBezTo>
                <a:cubicBezTo>
                  <a:pt x="1002907" y="-12310"/>
                  <a:pt x="1046741" y="54195"/>
                  <a:pt x="1271902" y="0"/>
                </a:cubicBezTo>
                <a:cubicBezTo>
                  <a:pt x="1497063" y="-54195"/>
                  <a:pt x="1528790" y="27689"/>
                  <a:pt x="1723734" y="0"/>
                </a:cubicBezTo>
                <a:cubicBezTo>
                  <a:pt x="1918678" y="-27689"/>
                  <a:pt x="1935913" y="47415"/>
                  <a:pt x="2132535" y="0"/>
                </a:cubicBezTo>
                <a:cubicBezTo>
                  <a:pt x="2329157" y="-47415"/>
                  <a:pt x="2548503" y="42857"/>
                  <a:pt x="2756494" y="0"/>
                </a:cubicBezTo>
                <a:cubicBezTo>
                  <a:pt x="2964485" y="-42857"/>
                  <a:pt x="3136894" y="25167"/>
                  <a:pt x="3251357" y="0"/>
                </a:cubicBezTo>
                <a:cubicBezTo>
                  <a:pt x="3365820" y="-25167"/>
                  <a:pt x="3543048" y="21232"/>
                  <a:pt x="3746221" y="0"/>
                </a:cubicBezTo>
                <a:cubicBezTo>
                  <a:pt x="3949394" y="-21232"/>
                  <a:pt x="4165502" y="37644"/>
                  <a:pt x="4456243" y="0"/>
                </a:cubicBezTo>
                <a:cubicBezTo>
                  <a:pt x="4529092" y="3946"/>
                  <a:pt x="4623886" y="69945"/>
                  <a:pt x="4609323" y="153080"/>
                </a:cubicBezTo>
                <a:cubicBezTo>
                  <a:pt x="4631000" y="260169"/>
                  <a:pt x="4599370" y="314806"/>
                  <a:pt x="4609323" y="453108"/>
                </a:cubicBezTo>
                <a:cubicBezTo>
                  <a:pt x="4619276" y="591410"/>
                  <a:pt x="4606551" y="623164"/>
                  <a:pt x="4609323" y="765383"/>
                </a:cubicBezTo>
                <a:cubicBezTo>
                  <a:pt x="4612234" y="852445"/>
                  <a:pt x="4555331" y="906140"/>
                  <a:pt x="4456243" y="918463"/>
                </a:cubicBezTo>
                <a:cubicBezTo>
                  <a:pt x="4294666" y="959731"/>
                  <a:pt x="4155415" y="907391"/>
                  <a:pt x="4047443" y="918463"/>
                </a:cubicBezTo>
                <a:cubicBezTo>
                  <a:pt x="3939471" y="929535"/>
                  <a:pt x="3723870" y="849127"/>
                  <a:pt x="3466516" y="918463"/>
                </a:cubicBezTo>
                <a:cubicBezTo>
                  <a:pt x="3209162" y="987799"/>
                  <a:pt x="3089700" y="884694"/>
                  <a:pt x="2842557" y="918463"/>
                </a:cubicBezTo>
                <a:cubicBezTo>
                  <a:pt x="2595414" y="952232"/>
                  <a:pt x="2616169" y="882835"/>
                  <a:pt x="2433756" y="918463"/>
                </a:cubicBezTo>
                <a:cubicBezTo>
                  <a:pt x="2251343" y="954091"/>
                  <a:pt x="2211155" y="897529"/>
                  <a:pt x="2024956" y="918463"/>
                </a:cubicBezTo>
                <a:cubicBezTo>
                  <a:pt x="1838757" y="939397"/>
                  <a:pt x="1652143" y="866766"/>
                  <a:pt x="1444029" y="918463"/>
                </a:cubicBezTo>
                <a:cubicBezTo>
                  <a:pt x="1235915" y="970160"/>
                  <a:pt x="1180245" y="879019"/>
                  <a:pt x="949165" y="918463"/>
                </a:cubicBezTo>
                <a:cubicBezTo>
                  <a:pt x="718085" y="957907"/>
                  <a:pt x="453183" y="883317"/>
                  <a:pt x="153080" y="918463"/>
                </a:cubicBezTo>
                <a:cubicBezTo>
                  <a:pt x="57482" y="921903"/>
                  <a:pt x="10773" y="863840"/>
                  <a:pt x="0" y="765383"/>
                </a:cubicBezTo>
                <a:cubicBezTo>
                  <a:pt x="-4175" y="621237"/>
                  <a:pt x="21119" y="534606"/>
                  <a:pt x="0" y="471478"/>
                </a:cubicBezTo>
                <a:cubicBezTo>
                  <a:pt x="-21119" y="408351"/>
                  <a:pt x="21546" y="255905"/>
                  <a:pt x="0" y="153080"/>
                </a:cubicBezTo>
                <a:close/>
              </a:path>
              <a:path w="4609323" h="918463" stroke="0" extrusionOk="0">
                <a:moveTo>
                  <a:pt x="0" y="153080"/>
                </a:moveTo>
                <a:cubicBezTo>
                  <a:pt x="1335" y="52655"/>
                  <a:pt x="82284" y="-400"/>
                  <a:pt x="153080" y="0"/>
                </a:cubicBezTo>
                <a:cubicBezTo>
                  <a:pt x="285588" y="-25026"/>
                  <a:pt x="406185" y="8818"/>
                  <a:pt x="561880" y="0"/>
                </a:cubicBezTo>
                <a:cubicBezTo>
                  <a:pt x="717575" y="-8818"/>
                  <a:pt x="875937" y="8599"/>
                  <a:pt x="1013713" y="0"/>
                </a:cubicBezTo>
                <a:cubicBezTo>
                  <a:pt x="1151489" y="-8599"/>
                  <a:pt x="1426842" y="11398"/>
                  <a:pt x="1551608" y="0"/>
                </a:cubicBezTo>
                <a:cubicBezTo>
                  <a:pt x="1676374" y="-11398"/>
                  <a:pt x="2009367" y="21259"/>
                  <a:pt x="2132535" y="0"/>
                </a:cubicBezTo>
                <a:cubicBezTo>
                  <a:pt x="2255703" y="-21259"/>
                  <a:pt x="2437024" y="26456"/>
                  <a:pt x="2627399" y="0"/>
                </a:cubicBezTo>
                <a:cubicBezTo>
                  <a:pt x="2817774" y="-26456"/>
                  <a:pt x="3112018" y="28848"/>
                  <a:pt x="3251357" y="0"/>
                </a:cubicBezTo>
                <a:cubicBezTo>
                  <a:pt x="3390696" y="-28848"/>
                  <a:pt x="3614285" y="58324"/>
                  <a:pt x="3789253" y="0"/>
                </a:cubicBezTo>
                <a:cubicBezTo>
                  <a:pt x="3964221" y="-58324"/>
                  <a:pt x="4142205" y="10910"/>
                  <a:pt x="4456243" y="0"/>
                </a:cubicBezTo>
                <a:cubicBezTo>
                  <a:pt x="4534854" y="3307"/>
                  <a:pt x="4592105" y="57089"/>
                  <a:pt x="4609323" y="153080"/>
                </a:cubicBezTo>
                <a:cubicBezTo>
                  <a:pt x="4626738" y="258140"/>
                  <a:pt x="4596761" y="405075"/>
                  <a:pt x="4609323" y="471478"/>
                </a:cubicBezTo>
                <a:cubicBezTo>
                  <a:pt x="4621885" y="537881"/>
                  <a:pt x="4580347" y="628787"/>
                  <a:pt x="4609323" y="765383"/>
                </a:cubicBezTo>
                <a:cubicBezTo>
                  <a:pt x="4605594" y="858992"/>
                  <a:pt x="4547699" y="895251"/>
                  <a:pt x="4456243" y="918463"/>
                </a:cubicBezTo>
                <a:cubicBezTo>
                  <a:pt x="4349646" y="955882"/>
                  <a:pt x="4199397" y="900041"/>
                  <a:pt x="3961379" y="918463"/>
                </a:cubicBezTo>
                <a:cubicBezTo>
                  <a:pt x="3723361" y="936885"/>
                  <a:pt x="3650923" y="875732"/>
                  <a:pt x="3466516" y="918463"/>
                </a:cubicBezTo>
                <a:cubicBezTo>
                  <a:pt x="3282109" y="961194"/>
                  <a:pt x="3185488" y="889961"/>
                  <a:pt x="2971652" y="918463"/>
                </a:cubicBezTo>
                <a:cubicBezTo>
                  <a:pt x="2757816" y="946965"/>
                  <a:pt x="2709386" y="901224"/>
                  <a:pt x="2476788" y="918463"/>
                </a:cubicBezTo>
                <a:cubicBezTo>
                  <a:pt x="2244190" y="935702"/>
                  <a:pt x="2132786" y="914465"/>
                  <a:pt x="1981924" y="918463"/>
                </a:cubicBezTo>
                <a:cubicBezTo>
                  <a:pt x="1831062" y="922461"/>
                  <a:pt x="1617033" y="860756"/>
                  <a:pt x="1400997" y="918463"/>
                </a:cubicBezTo>
                <a:cubicBezTo>
                  <a:pt x="1184961" y="976170"/>
                  <a:pt x="1138414" y="876444"/>
                  <a:pt x="992197" y="918463"/>
                </a:cubicBezTo>
                <a:cubicBezTo>
                  <a:pt x="845980" y="960482"/>
                  <a:pt x="346586" y="827598"/>
                  <a:pt x="153080" y="918463"/>
                </a:cubicBezTo>
                <a:cubicBezTo>
                  <a:pt x="61105" y="917844"/>
                  <a:pt x="-11900" y="859733"/>
                  <a:pt x="0" y="765383"/>
                </a:cubicBezTo>
                <a:cubicBezTo>
                  <a:pt x="-3123" y="642921"/>
                  <a:pt x="7490" y="569594"/>
                  <a:pt x="0" y="446985"/>
                </a:cubicBezTo>
                <a:cubicBezTo>
                  <a:pt x="-7490" y="324376"/>
                  <a:pt x="14303" y="299897"/>
                  <a:pt x="0" y="15308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313644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dirty="0">
                <a:solidFill>
                  <a:schemeClr val="tx1"/>
                </a:solidFill>
                <a:latin typeface="Cabin Sketch" panose="020B0503050202020004" pitchFamily="34" charset="0"/>
              </a:rPr>
              <a:t>Incorrecta</a:t>
            </a:r>
          </a:p>
        </p:txBody>
      </p:sp>
      <p:sp>
        <p:nvSpPr>
          <p:cNvPr id="7" name="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6AD5F98-F237-4174-B26A-DED8955F7F82}"/>
              </a:ext>
            </a:extLst>
          </p:cNvPr>
          <p:cNvSpPr/>
          <p:nvPr/>
        </p:nvSpPr>
        <p:spPr>
          <a:xfrm>
            <a:off x="4170783" y="5240105"/>
            <a:ext cx="4609323" cy="918463"/>
          </a:xfrm>
          <a:custGeom>
            <a:avLst/>
            <a:gdLst>
              <a:gd name="connsiteX0" fmla="*/ 0 w 4609323"/>
              <a:gd name="connsiteY0" fmla="*/ 153080 h 918463"/>
              <a:gd name="connsiteX1" fmla="*/ 153080 w 4609323"/>
              <a:gd name="connsiteY1" fmla="*/ 0 h 918463"/>
              <a:gd name="connsiteX2" fmla="*/ 777039 w 4609323"/>
              <a:gd name="connsiteY2" fmla="*/ 0 h 918463"/>
              <a:gd name="connsiteX3" fmla="*/ 1271902 w 4609323"/>
              <a:gd name="connsiteY3" fmla="*/ 0 h 918463"/>
              <a:gd name="connsiteX4" fmla="*/ 1723734 w 4609323"/>
              <a:gd name="connsiteY4" fmla="*/ 0 h 918463"/>
              <a:gd name="connsiteX5" fmla="*/ 2132535 w 4609323"/>
              <a:gd name="connsiteY5" fmla="*/ 0 h 918463"/>
              <a:gd name="connsiteX6" fmla="*/ 2756494 w 4609323"/>
              <a:gd name="connsiteY6" fmla="*/ 0 h 918463"/>
              <a:gd name="connsiteX7" fmla="*/ 3251357 w 4609323"/>
              <a:gd name="connsiteY7" fmla="*/ 0 h 918463"/>
              <a:gd name="connsiteX8" fmla="*/ 3746221 w 4609323"/>
              <a:gd name="connsiteY8" fmla="*/ 0 h 918463"/>
              <a:gd name="connsiteX9" fmla="*/ 4456243 w 4609323"/>
              <a:gd name="connsiteY9" fmla="*/ 0 h 918463"/>
              <a:gd name="connsiteX10" fmla="*/ 4609323 w 4609323"/>
              <a:gd name="connsiteY10" fmla="*/ 153080 h 918463"/>
              <a:gd name="connsiteX11" fmla="*/ 4609323 w 4609323"/>
              <a:gd name="connsiteY11" fmla="*/ 453108 h 918463"/>
              <a:gd name="connsiteX12" fmla="*/ 4609323 w 4609323"/>
              <a:gd name="connsiteY12" fmla="*/ 765383 h 918463"/>
              <a:gd name="connsiteX13" fmla="*/ 4456243 w 4609323"/>
              <a:gd name="connsiteY13" fmla="*/ 918463 h 918463"/>
              <a:gd name="connsiteX14" fmla="*/ 4047443 w 4609323"/>
              <a:gd name="connsiteY14" fmla="*/ 918463 h 918463"/>
              <a:gd name="connsiteX15" fmla="*/ 3466516 w 4609323"/>
              <a:gd name="connsiteY15" fmla="*/ 918463 h 918463"/>
              <a:gd name="connsiteX16" fmla="*/ 2842557 w 4609323"/>
              <a:gd name="connsiteY16" fmla="*/ 918463 h 918463"/>
              <a:gd name="connsiteX17" fmla="*/ 2433756 w 4609323"/>
              <a:gd name="connsiteY17" fmla="*/ 918463 h 918463"/>
              <a:gd name="connsiteX18" fmla="*/ 2024956 w 4609323"/>
              <a:gd name="connsiteY18" fmla="*/ 918463 h 918463"/>
              <a:gd name="connsiteX19" fmla="*/ 1444029 w 4609323"/>
              <a:gd name="connsiteY19" fmla="*/ 918463 h 918463"/>
              <a:gd name="connsiteX20" fmla="*/ 949165 w 4609323"/>
              <a:gd name="connsiteY20" fmla="*/ 918463 h 918463"/>
              <a:gd name="connsiteX21" fmla="*/ 153080 w 4609323"/>
              <a:gd name="connsiteY21" fmla="*/ 918463 h 918463"/>
              <a:gd name="connsiteX22" fmla="*/ 0 w 4609323"/>
              <a:gd name="connsiteY22" fmla="*/ 765383 h 918463"/>
              <a:gd name="connsiteX23" fmla="*/ 0 w 4609323"/>
              <a:gd name="connsiteY23" fmla="*/ 471478 h 918463"/>
              <a:gd name="connsiteX24" fmla="*/ 0 w 4609323"/>
              <a:gd name="connsiteY24" fmla="*/ 153080 h 91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609323" h="918463" fill="none" extrusionOk="0">
                <a:moveTo>
                  <a:pt x="0" y="153080"/>
                </a:moveTo>
                <a:cubicBezTo>
                  <a:pt x="8892" y="77166"/>
                  <a:pt x="67053" y="-5614"/>
                  <a:pt x="153080" y="0"/>
                </a:cubicBezTo>
                <a:cubicBezTo>
                  <a:pt x="409295" y="-1973"/>
                  <a:pt x="551171" y="12310"/>
                  <a:pt x="777039" y="0"/>
                </a:cubicBezTo>
                <a:cubicBezTo>
                  <a:pt x="1002907" y="-12310"/>
                  <a:pt x="1046741" y="54195"/>
                  <a:pt x="1271902" y="0"/>
                </a:cubicBezTo>
                <a:cubicBezTo>
                  <a:pt x="1497063" y="-54195"/>
                  <a:pt x="1528790" y="27689"/>
                  <a:pt x="1723734" y="0"/>
                </a:cubicBezTo>
                <a:cubicBezTo>
                  <a:pt x="1918678" y="-27689"/>
                  <a:pt x="1935913" y="47415"/>
                  <a:pt x="2132535" y="0"/>
                </a:cubicBezTo>
                <a:cubicBezTo>
                  <a:pt x="2329157" y="-47415"/>
                  <a:pt x="2548503" y="42857"/>
                  <a:pt x="2756494" y="0"/>
                </a:cubicBezTo>
                <a:cubicBezTo>
                  <a:pt x="2964485" y="-42857"/>
                  <a:pt x="3136894" y="25167"/>
                  <a:pt x="3251357" y="0"/>
                </a:cubicBezTo>
                <a:cubicBezTo>
                  <a:pt x="3365820" y="-25167"/>
                  <a:pt x="3543048" y="21232"/>
                  <a:pt x="3746221" y="0"/>
                </a:cubicBezTo>
                <a:cubicBezTo>
                  <a:pt x="3949394" y="-21232"/>
                  <a:pt x="4165502" y="37644"/>
                  <a:pt x="4456243" y="0"/>
                </a:cubicBezTo>
                <a:cubicBezTo>
                  <a:pt x="4529092" y="3946"/>
                  <a:pt x="4623886" y="69945"/>
                  <a:pt x="4609323" y="153080"/>
                </a:cubicBezTo>
                <a:cubicBezTo>
                  <a:pt x="4631000" y="260169"/>
                  <a:pt x="4599370" y="314806"/>
                  <a:pt x="4609323" y="453108"/>
                </a:cubicBezTo>
                <a:cubicBezTo>
                  <a:pt x="4619276" y="591410"/>
                  <a:pt x="4606551" y="623164"/>
                  <a:pt x="4609323" y="765383"/>
                </a:cubicBezTo>
                <a:cubicBezTo>
                  <a:pt x="4612234" y="852445"/>
                  <a:pt x="4555331" y="906140"/>
                  <a:pt x="4456243" y="918463"/>
                </a:cubicBezTo>
                <a:cubicBezTo>
                  <a:pt x="4294666" y="959731"/>
                  <a:pt x="4155415" y="907391"/>
                  <a:pt x="4047443" y="918463"/>
                </a:cubicBezTo>
                <a:cubicBezTo>
                  <a:pt x="3939471" y="929535"/>
                  <a:pt x="3723870" y="849127"/>
                  <a:pt x="3466516" y="918463"/>
                </a:cubicBezTo>
                <a:cubicBezTo>
                  <a:pt x="3209162" y="987799"/>
                  <a:pt x="3089700" y="884694"/>
                  <a:pt x="2842557" y="918463"/>
                </a:cubicBezTo>
                <a:cubicBezTo>
                  <a:pt x="2595414" y="952232"/>
                  <a:pt x="2616169" y="882835"/>
                  <a:pt x="2433756" y="918463"/>
                </a:cubicBezTo>
                <a:cubicBezTo>
                  <a:pt x="2251343" y="954091"/>
                  <a:pt x="2211155" y="897529"/>
                  <a:pt x="2024956" y="918463"/>
                </a:cubicBezTo>
                <a:cubicBezTo>
                  <a:pt x="1838757" y="939397"/>
                  <a:pt x="1652143" y="866766"/>
                  <a:pt x="1444029" y="918463"/>
                </a:cubicBezTo>
                <a:cubicBezTo>
                  <a:pt x="1235915" y="970160"/>
                  <a:pt x="1180245" y="879019"/>
                  <a:pt x="949165" y="918463"/>
                </a:cubicBezTo>
                <a:cubicBezTo>
                  <a:pt x="718085" y="957907"/>
                  <a:pt x="453183" y="883317"/>
                  <a:pt x="153080" y="918463"/>
                </a:cubicBezTo>
                <a:cubicBezTo>
                  <a:pt x="57482" y="921903"/>
                  <a:pt x="10773" y="863840"/>
                  <a:pt x="0" y="765383"/>
                </a:cubicBezTo>
                <a:cubicBezTo>
                  <a:pt x="-4175" y="621237"/>
                  <a:pt x="21119" y="534606"/>
                  <a:pt x="0" y="471478"/>
                </a:cubicBezTo>
                <a:cubicBezTo>
                  <a:pt x="-21119" y="408351"/>
                  <a:pt x="21546" y="255905"/>
                  <a:pt x="0" y="153080"/>
                </a:cubicBezTo>
                <a:close/>
              </a:path>
              <a:path w="4609323" h="918463" stroke="0" extrusionOk="0">
                <a:moveTo>
                  <a:pt x="0" y="153080"/>
                </a:moveTo>
                <a:cubicBezTo>
                  <a:pt x="1335" y="52655"/>
                  <a:pt x="82284" y="-400"/>
                  <a:pt x="153080" y="0"/>
                </a:cubicBezTo>
                <a:cubicBezTo>
                  <a:pt x="285588" y="-25026"/>
                  <a:pt x="406185" y="8818"/>
                  <a:pt x="561880" y="0"/>
                </a:cubicBezTo>
                <a:cubicBezTo>
                  <a:pt x="717575" y="-8818"/>
                  <a:pt x="875937" y="8599"/>
                  <a:pt x="1013713" y="0"/>
                </a:cubicBezTo>
                <a:cubicBezTo>
                  <a:pt x="1151489" y="-8599"/>
                  <a:pt x="1426842" y="11398"/>
                  <a:pt x="1551608" y="0"/>
                </a:cubicBezTo>
                <a:cubicBezTo>
                  <a:pt x="1676374" y="-11398"/>
                  <a:pt x="2009367" y="21259"/>
                  <a:pt x="2132535" y="0"/>
                </a:cubicBezTo>
                <a:cubicBezTo>
                  <a:pt x="2255703" y="-21259"/>
                  <a:pt x="2437024" y="26456"/>
                  <a:pt x="2627399" y="0"/>
                </a:cubicBezTo>
                <a:cubicBezTo>
                  <a:pt x="2817774" y="-26456"/>
                  <a:pt x="3112018" y="28848"/>
                  <a:pt x="3251357" y="0"/>
                </a:cubicBezTo>
                <a:cubicBezTo>
                  <a:pt x="3390696" y="-28848"/>
                  <a:pt x="3614285" y="58324"/>
                  <a:pt x="3789253" y="0"/>
                </a:cubicBezTo>
                <a:cubicBezTo>
                  <a:pt x="3964221" y="-58324"/>
                  <a:pt x="4142205" y="10910"/>
                  <a:pt x="4456243" y="0"/>
                </a:cubicBezTo>
                <a:cubicBezTo>
                  <a:pt x="4534854" y="3307"/>
                  <a:pt x="4592105" y="57089"/>
                  <a:pt x="4609323" y="153080"/>
                </a:cubicBezTo>
                <a:cubicBezTo>
                  <a:pt x="4626738" y="258140"/>
                  <a:pt x="4596761" y="405075"/>
                  <a:pt x="4609323" y="471478"/>
                </a:cubicBezTo>
                <a:cubicBezTo>
                  <a:pt x="4621885" y="537881"/>
                  <a:pt x="4580347" y="628787"/>
                  <a:pt x="4609323" y="765383"/>
                </a:cubicBezTo>
                <a:cubicBezTo>
                  <a:pt x="4605594" y="858992"/>
                  <a:pt x="4547699" y="895251"/>
                  <a:pt x="4456243" y="918463"/>
                </a:cubicBezTo>
                <a:cubicBezTo>
                  <a:pt x="4349646" y="955882"/>
                  <a:pt x="4199397" y="900041"/>
                  <a:pt x="3961379" y="918463"/>
                </a:cubicBezTo>
                <a:cubicBezTo>
                  <a:pt x="3723361" y="936885"/>
                  <a:pt x="3650923" y="875732"/>
                  <a:pt x="3466516" y="918463"/>
                </a:cubicBezTo>
                <a:cubicBezTo>
                  <a:pt x="3282109" y="961194"/>
                  <a:pt x="3185488" y="889961"/>
                  <a:pt x="2971652" y="918463"/>
                </a:cubicBezTo>
                <a:cubicBezTo>
                  <a:pt x="2757816" y="946965"/>
                  <a:pt x="2709386" y="901224"/>
                  <a:pt x="2476788" y="918463"/>
                </a:cubicBezTo>
                <a:cubicBezTo>
                  <a:pt x="2244190" y="935702"/>
                  <a:pt x="2132786" y="914465"/>
                  <a:pt x="1981924" y="918463"/>
                </a:cubicBezTo>
                <a:cubicBezTo>
                  <a:pt x="1831062" y="922461"/>
                  <a:pt x="1617033" y="860756"/>
                  <a:pt x="1400997" y="918463"/>
                </a:cubicBezTo>
                <a:cubicBezTo>
                  <a:pt x="1184961" y="976170"/>
                  <a:pt x="1138414" y="876444"/>
                  <a:pt x="992197" y="918463"/>
                </a:cubicBezTo>
                <a:cubicBezTo>
                  <a:pt x="845980" y="960482"/>
                  <a:pt x="346586" y="827598"/>
                  <a:pt x="153080" y="918463"/>
                </a:cubicBezTo>
                <a:cubicBezTo>
                  <a:pt x="61105" y="917844"/>
                  <a:pt x="-11900" y="859733"/>
                  <a:pt x="0" y="765383"/>
                </a:cubicBezTo>
                <a:cubicBezTo>
                  <a:pt x="-3123" y="642921"/>
                  <a:pt x="7490" y="569594"/>
                  <a:pt x="0" y="446985"/>
                </a:cubicBezTo>
                <a:cubicBezTo>
                  <a:pt x="-7490" y="324376"/>
                  <a:pt x="14303" y="299897"/>
                  <a:pt x="0" y="15308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313644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dirty="0">
                <a:solidFill>
                  <a:schemeClr val="tx1"/>
                </a:solidFill>
                <a:latin typeface="Cabin Sketch" panose="020B0503050202020004" pitchFamily="34" charset="0"/>
              </a:rPr>
              <a:t>Incorrecta</a:t>
            </a:r>
          </a:p>
        </p:txBody>
      </p:sp>
    </p:spTree>
    <p:extLst>
      <p:ext uri="{BB962C8B-B14F-4D97-AF65-F5344CB8AC3E}">
        <p14:creationId xmlns:p14="http://schemas.microsoft.com/office/powerpoint/2010/main" val="38691142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rush"/>
        <p:sndAc>
          <p:stSnd>
            <p:snd r:embed="rId2" name="SONIDO FONDO PREGUNTA.wav"/>
          </p:stSnd>
        </p:sndAc>
      </p:transition>
    </mc:Choice>
    <mc:Fallback xmlns="">
      <p:transition spd="slow" advClick="0">
        <p:fade/>
        <p:sndAc>
          <p:stSnd>
            <p:snd r:embed="rId5" name="SONIDO FONDO PREGUNT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0683DF-96B6-4E35-A49D-CF6A66AAF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0852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MX" sz="7200" dirty="0">
                <a:latin typeface="Cabin Sketch" panose="020B0503050202020004" pitchFamily="34" charset="0"/>
              </a:rPr>
              <a:t>Sigue intentando </a:t>
            </a:r>
            <a:r>
              <a:rPr lang="es-MX" sz="7200" dirty="0">
                <a:latin typeface="Cabin Sketch" panose="020B0503050202020004" pitchFamily="34" charset="0"/>
                <a:sym typeface="Wingdings" panose="05000000000000000000" pitchFamily="2" charset="2"/>
              </a:rPr>
              <a:t></a:t>
            </a:r>
            <a:endParaRPr lang="es-MX" sz="7200" dirty="0">
              <a:latin typeface="Cabin Sketch" panose="020B0503050202020004" pitchFamily="34" charset="0"/>
            </a:endParaRPr>
          </a:p>
        </p:txBody>
      </p:sp>
      <p:sp>
        <p:nvSpPr>
          <p:cNvPr id="4" name="Rectángulo: esquinas redondeadas 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0FA14AD-33CF-46A2-9ED2-EA0E5E15CE7B}"/>
              </a:ext>
            </a:extLst>
          </p:cNvPr>
          <p:cNvSpPr/>
          <p:nvPr/>
        </p:nvSpPr>
        <p:spPr>
          <a:xfrm>
            <a:off x="8593494" y="5441594"/>
            <a:ext cx="3172408" cy="918463"/>
          </a:xfrm>
          <a:custGeom>
            <a:avLst/>
            <a:gdLst>
              <a:gd name="connsiteX0" fmla="*/ 0 w 3172408"/>
              <a:gd name="connsiteY0" fmla="*/ 153080 h 918463"/>
              <a:gd name="connsiteX1" fmla="*/ 153080 w 3172408"/>
              <a:gd name="connsiteY1" fmla="*/ 0 h 918463"/>
              <a:gd name="connsiteX2" fmla="*/ 669005 w 3172408"/>
              <a:gd name="connsiteY2" fmla="*/ 0 h 918463"/>
              <a:gd name="connsiteX3" fmla="*/ 1242254 w 3172408"/>
              <a:gd name="connsiteY3" fmla="*/ 0 h 918463"/>
              <a:gd name="connsiteX4" fmla="*/ 1815504 w 3172408"/>
              <a:gd name="connsiteY4" fmla="*/ 0 h 918463"/>
              <a:gd name="connsiteX5" fmla="*/ 2302766 w 3172408"/>
              <a:gd name="connsiteY5" fmla="*/ 0 h 918463"/>
              <a:gd name="connsiteX6" fmla="*/ 3019328 w 3172408"/>
              <a:gd name="connsiteY6" fmla="*/ 0 h 918463"/>
              <a:gd name="connsiteX7" fmla="*/ 3172408 w 3172408"/>
              <a:gd name="connsiteY7" fmla="*/ 153080 h 918463"/>
              <a:gd name="connsiteX8" fmla="*/ 3172408 w 3172408"/>
              <a:gd name="connsiteY8" fmla="*/ 465355 h 918463"/>
              <a:gd name="connsiteX9" fmla="*/ 3172408 w 3172408"/>
              <a:gd name="connsiteY9" fmla="*/ 765383 h 918463"/>
              <a:gd name="connsiteX10" fmla="*/ 3019328 w 3172408"/>
              <a:gd name="connsiteY10" fmla="*/ 918463 h 918463"/>
              <a:gd name="connsiteX11" fmla="*/ 2417416 w 3172408"/>
              <a:gd name="connsiteY11" fmla="*/ 918463 h 918463"/>
              <a:gd name="connsiteX12" fmla="*/ 1872829 w 3172408"/>
              <a:gd name="connsiteY12" fmla="*/ 918463 h 918463"/>
              <a:gd name="connsiteX13" fmla="*/ 1242254 w 3172408"/>
              <a:gd name="connsiteY13" fmla="*/ 918463 h 918463"/>
              <a:gd name="connsiteX14" fmla="*/ 697667 w 3172408"/>
              <a:gd name="connsiteY14" fmla="*/ 918463 h 918463"/>
              <a:gd name="connsiteX15" fmla="*/ 153080 w 3172408"/>
              <a:gd name="connsiteY15" fmla="*/ 918463 h 918463"/>
              <a:gd name="connsiteX16" fmla="*/ 0 w 3172408"/>
              <a:gd name="connsiteY16" fmla="*/ 765383 h 918463"/>
              <a:gd name="connsiteX17" fmla="*/ 0 w 3172408"/>
              <a:gd name="connsiteY17" fmla="*/ 453108 h 918463"/>
              <a:gd name="connsiteX18" fmla="*/ 0 w 3172408"/>
              <a:gd name="connsiteY18" fmla="*/ 153080 h 91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172408" h="918463" fill="none" extrusionOk="0">
                <a:moveTo>
                  <a:pt x="0" y="153080"/>
                </a:moveTo>
                <a:cubicBezTo>
                  <a:pt x="2194" y="63301"/>
                  <a:pt x="54009" y="3192"/>
                  <a:pt x="153080" y="0"/>
                </a:cubicBezTo>
                <a:cubicBezTo>
                  <a:pt x="346981" y="-19841"/>
                  <a:pt x="427325" y="31046"/>
                  <a:pt x="669005" y="0"/>
                </a:cubicBezTo>
                <a:cubicBezTo>
                  <a:pt x="910685" y="-31046"/>
                  <a:pt x="957513" y="8067"/>
                  <a:pt x="1242254" y="0"/>
                </a:cubicBezTo>
                <a:cubicBezTo>
                  <a:pt x="1526995" y="-8067"/>
                  <a:pt x="1675565" y="61758"/>
                  <a:pt x="1815504" y="0"/>
                </a:cubicBezTo>
                <a:cubicBezTo>
                  <a:pt x="1955443" y="-61758"/>
                  <a:pt x="2203923" y="25556"/>
                  <a:pt x="2302766" y="0"/>
                </a:cubicBezTo>
                <a:cubicBezTo>
                  <a:pt x="2401609" y="-25556"/>
                  <a:pt x="2763003" y="62724"/>
                  <a:pt x="3019328" y="0"/>
                </a:cubicBezTo>
                <a:cubicBezTo>
                  <a:pt x="3095096" y="-2192"/>
                  <a:pt x="3190807" y="68258"/>
                  <a:pt x="3172408" y="153080"/>
                </a:cubicBezTo>
                <a:cubicBezTo>
                  <a:pt x="3204134" y="303853"/>
                  <a:pt x="3140894" y="369409"/>
                  <a:pt x="3172408" y="465355"/>
                </a:cubicBezTo>
                <a:cubicBezTo>
                  <a:pt x="3203922" y="561302"/>
                  <a:pt x="3157403" y="637739"/>
                  <a:pt x="3172408" y="765383"/>
                </a:cubicBezTo>
                <a:cubicBezTo>
                  <a:pt x="3168919" y="852933"/>
                  <a:pt x="3105563" y="920710"/>
                  <a:pt x="3019328" y="918463"/>
                </a:cubicBezTo>
                <a:cubicBezTo>
                  <a:pt x="2813662" y="960281"/>
                  <a:pt x="2665319" y="898235"/>
                  <a:pt x="2417416" y="918463"/>
                </a:cubicBezTo>
                <a:cubicBezTo>
                  <a:pt x="2169513" y="938691"/>
                  <a:pt x="2004055" y="867729"/>
                  <a:pt x="1872829" y="918463"/>
                </a:cubicBezTo>
                <a:cubicBezTo>
                  <a:pt x="1741603" y="969197"/>
                  <a:pt x="1454586" y="866714"/>
                  <a:pt x="1242254" y="918463"/>
                </a:cubicBezTo>
                <a:cubicBezTo>
                  <a:pt x="1029922" y="970212"/>
                  <a:pt x="944273" y="887332"/>
                  <a:pt x="697667" y="918463"/>
                </a:cubicBezTo>
                <a:cubicBezTo>
                  <a:pt x="451061" y="949594"/>
                  <a:pt x="353722" y="893527"/>
                  <a:pt x="153080" y="918463"/>
                </a:cubicBezTo>
                <a:cubicBezTo>
                  <a:pt x="67585" y="899062"/>
                  <a:pt x="-352" y="857986"/>
                  <a:pt x="0" y="765383"/>
                </a:cubicBezTo>
                <a:cubicBezTo>
                  <a:pt x="-25362" y="650517"/>
                  <a:pt x="34076" y="593677"/>
                  <a:pt x="0" y="453108"/>
                </a:cubicBezTo>
                <a:cubicBezTo>
                  <a:pt x="-34076" y="312539"/>
                  <a:pt x="22931" y="222876"/>
                  <a:pt x="0" y="153080"/>
                </a:cubicBezTo>
                <a:close/>
              </a:path>
              <a:path w="3172408" h="918463" stroke="0" extrusionOk="0">
                <a:moveTo>
                  <a:pt x="0" y="153080"/>
                </a:moveTo>
                <a:cubicBezTo>
                  <a:pt x="1335" y="52655"/>
                  <a:pt x="82284" y="-400"/>
                  <a:pt x="153080" y="0"/>
                </a:cubicBezTo>
                <a:cubicBezTo>
                  <a:pt x="293208" y="-53848"/>
                  <a:pt x="413841" y="25196"/>
                  <a:pt x="640342" y="0"/>
                </a:cubicBezTo>
                <a:cubicBezTo>
                  <a:pt x="866843" y="-25196"/>
                  <a:pt x="949096" y="20265"/>
                  <a:pt x="1156267" y="0"/>
                </a:cubicBezTo>
                <a:cubicBezTo>
                  <a:pt x="1363438" y="-20265"/>
                  <a:pt x="1483350" y="23398"/>
                  <a:pt x="1729516" y="0"/>
                </a:cubicBezTo>
                <a:cubicBezTo>
                  <a:pt x="1975682" y="-23398"/>
                  <a:pt x="2161072" y="43454"/>
                  <a:pt x="2331428" y="0"/>
                </a:cubicBezTo>
                <a:cubicBezTo>
                  <a:pt x="2501784" y="-43454"/>
                  <a:pt x="2696975" y="68117"/>
                  <a:pt x="3019328" y="0"/>
                </a:cubicBezTo>
                <a:cubicBezTo>
                  <a:pt x="3107574" y="1358"/>
                  <a:pt x="3160626" y="67180"/>
                  <a:pt x="3172408" y="153080"/>
                </a:cubicBezTo>
                <a:cubicBezTo>
                  <a:pt x="3175395" y="296627"/>
                  <a:pt x="3170398" y="310976"/>
                  <a:pt x="3172408" y="440862"/>
                </a:cubicBezTo>
                <a:cubicBezTo>
                  <a:pt x="3174418" y="570748"/>
                  <a:pt x="3163239" y="671490"/>
                  <a:pt x="3172408" y="765383"/>
                </a:cubicBezTo>
                <a:cubicBezTo>
                  <a:pt x="3171363" y="847123"/>
                  <a:pt x="3105776" y="933728"/>
                  <a:pt x="3019328" y="918463"/>
                </a:cubicBezTo>
                <a:cubicBezTo>
                  <a:pt x="2869815" y="984099"/>
                  <a:pt x="2693851" y="915858"/>
                  <a:pt x="2446078" y="918463"/>
                </a:cubicBezTo>
                <a:cubicBezTo>
                  <a:pt x="2198305" y="921068"/>
                  <a:pt x="2059167" y="910328"/>
                  <a:pt x="1815504" y="918463"/>
                </a:cubicBezTo>
                <a:cubicBezTo>
                  <a:pt x="1571841" y="926598"/>
                  <a:pt x="1510850" y="872335"/>
                  <a:pt x="1299579" y="918463"/>
                </a:cubicBezTo>
                <a:cubicBezTo>
                  <a:pt x="1088308" y="964591"/>
                  <a:pt x="930979" y="861772"/>
                  <a:pt x="812317" y="918463"/>
                </a:cubicBezTo>
                <a:cubicBezTo>
                  <a:pt x="693655" y="975154"/>
                  <a:pt x="427867" y="847333"/>
                  <a:pt x="153080" y="918463"/>
                </a:cubicBezTo>
                <a:cubicBezTo>
                  <a:pt x="74856" y="919361"/>
                  <a:pt x="-17876" y="843023"/>
                  <a:pt x="0" y="765383"/>
                </a:cubicBezTo>
                <a:cubicBezTo>
                  <a:pt x="-24220" y="617359"/>
                  <a:pt x="32421" y="521081"/>
                  <a:pt x="0" y="459232"/>
                </a:cubicBezTo>
                <a:cubicBezTo>
                  <a:pt x="-32421" y="397383"/>
                  <a:pt x="21621" y="218287"/>
                  <a:pt x="0" y="15308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313644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>
                <a:solidFill>
                  <a:schemeClr val="tx1"/>
                </a:solidFill>
                <a:latin typeface="Cabin Sketch" panose="020B0503050202020004" pitchFamily="34" charset="0"/>
              </a:rPr>
              <a:t>Intentar de nuevo</a:t>
            </a:r>
          </a:p>
        </p:txBody>
      </p:sp>
    </p:spTree>
    <p:extLst>
      <p:ext uri="{BB962C8B-B14F-4D97-AF65-F5344CB8AC3E}">
        <p14:creationId xmlns:p14="http://schemas.microsoft.com/office/powerpoint/2010/main" val="30878755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rush"/>
        <p:sndAc>
          <p:stSnd>
            <p:snd r:embed="rId2" name="SONIDO FALLO.wav"/>
          </p:stSnd>
        </p:sndAc>
      </p:transition>
    </mc:Choice>
    <mc:Fallback xmlns="">
      <p:transition spd="slow" advClick="0">
        <p:fade/>
        <p:sndAc>
          <p:stSnd>
            <p:snd r:embed="rId4" name="SONIDO FALLO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0683DF-96B6-4E35-A49D-CF6A66AAF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7200" b="1" dirty="0">
                <a:latin typeface="Cabin Sketch" panose="020B0503050202020004" pitchFamily="34" charset="0"/>
              </a:rPr>
              <a:t>4. ¿Aquí va la pregunta?</a:t>
            </a:r>
          </a:p>
        </p:txBody>
      </p:sp>
      <p:sp>
        <p:nvSpPr>
          <p:cNvPr id="4" name="A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0FA14AD-33CF-46A2-9ED2-EA0E5E15CE7B}"/>
              </a:ext>
            </a:extLst>
          </p:cNvPr>
          <p:cNvSpPr/>
          <p:nvPr/>
        </p:nvSpPr>
        <p:spPr>
          <a:xfrm>
            <a:off x="4170783" y="2969768"/>
            <a:ext cx="4609323" cy="918463"/>
          </a:xfrm>
          <a:custGeom>
            <a:avLst/>
            <a:gdLst>
              <a:gd name="connsiteX0" fmla="*/ 0 w 4609323"/>
              <a:gd name="connsiteY0" fmla="*/ 153080 h 918463"/>
              <a:gd name="connsiteX1" fmla="*/ 153080 w 4609323"/>
              <a:gd name="connsiteY1" fmla="*/ 0 h 918463"/>
              <a:gd name="connsiteX2" fmla="*/ 777039 w 4609323"/>
              <a:gd name="connsiteY2" fmla="*/ 0 h 918463"/>
              <a:gd name="connsiteX3" fmla="*/ 1271902 w 4609323"/>
              <a:gd name="connsiteY3" fmla="*/ 0 h 918463"/>
              <a:gd name="connsiteX4" fmla="*/ 1723734 w 4609323"/>
              <a:gd name="connsiteY4" fmla="*/ 0 h 918463"/>
              <a:gd name="connsiteX5" fmla="*/ 2132535 w 4609323"/>
              <a:gd name="connsiteY5" fmla="*/ 0 h 918463"/>
              <a:gd name="connsiteX6" fmla="*/ 2756494 w 4609323"/>
              <a:gd name="connsiteY6" fmla="*/ 0 h 918463"/>
              <a:gd name="connsiteX7" fmla="*/ 3251357 w 4609323"/>
              <a:gd name="connsiteY7" fmla="*/ 0 h 918463"/>
              <a:gd name="connsiteX8" fmla="*/ 3746221 w 4609323"/>
              <a:gd name="connsiteY8" fmla="*/ 0 h 918463"/>
              <a:gd name="connsiteX9" fmla="*/ 4456243 w 4609323"/>
              <a:gd name="connsiteY9" fmla="*/ 0 h 918463"/>
              <a:gd name="connsiteX10" fmla="*/ 4609323 w 4609323"/>
              <a:gd name="connsiteY10" fmla="*/ 153080 h 918463"/>
              <a:gd name="connsiteX11" fmla="*/ 4609323 w 4609323"/>
              <a:gd name="connsiteY11" fmla="*/ 453108 h 918463"/>
              <a:gd name="connsiteX12" fmla="*/ 4609323 w 4609323"/>
              <a:gd name="connsiteY12" fmla="*/ 765383 h 918463"/>
              <a:gd name="connsiteX13" fmla="*/ 4456243 w 4609323"/>
              <a:gd name="connsiteY13" fmla="*/ 918463 h 918463"/>
              <a:gd name="connsiteX14" fmla="*/ 4047443 w 4609323"/>
              <a:gd name="connsiteY14" fmla="*/ 918463 h 918463"/>
              <a:gd name="connsiteX15" fmla="*/ 3466516 w 4609323"/>
              <a:gd name="connsiteY15" fmla="*/ 918463 h 918463"/>
              <a:gd name="connsiteX16" fmla="*/ 2842557 w 4609323"/>
              <a:gd name="connsiteY16" fmla="*/ 918463 h 918463"/>
              <a:gd name="connsiteX17" fmla="*/ 2433756 w 4609323"/>
              <a:gd name="connsiteY17" fmla="*/ 918463 h 918463"/>
              <a:gd name="connsiteX18" fmla="*/ 2024956 w 4609323"/>
              <a:gd name="connsiteY18" fmla="*/ 918463 h 918463"/>
              <a:gd name="connsiteX19" fmla="*/ 1444029 w 4609323"/>
              <a:gd name="connsiteY19" fmla="*/ 918463 h 918463"/>
              <a:gd name="connsiteX20" fmla="*/ 949165 w 4609323"/>
              <a:gd name="connsiteY20" fmla="*/ 918463 h 918463"/>
              <a:gd name="connsiteX21" fmla="*/ 153080 w 4609323"/>
              <a:gd name="connsiteY21" fmla="*/ 918463 h 918463"/>
              <a:gd name="connsiteX22" fmla="*/ 0 w 4609323"/>
              <a:gd name="connsiteY22" fmla="*/ 765383 h 918463"/>
              <a:gd name="connsiteX23" fmla="*/ 0 w 4609323"/>
              <a:gd name="connsiteY23" fmla="*/ 471478 h 918463"/>
              <a:gd name="connsiteX24" fmla="*/ 0 w 4609323"/>
              <a:gd name="connsiteY24" fmla="*/ 153080 h 91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609323" h="918463" fill="none" extrusionOk="0">
                <a:moveTo>
                  <a:pt x="0" y="153080"/>
                </a:moveTo>
                <a:cubicBezTo>
                  <a:pt x="8892" y="77166"/>
                  <a:pt x="67053" y="-5614"/>
                  <a:pt x="153080" y="0"/>
                </a:cubicBezTo>
                <a:cubicBezTo>
                  <a:pt x="409295" y="-1973"/>
                  <a:pt x="551171" y="12310"/>
                  <a:pt x="777039" y="0"/>
                </a:cubicBezTo>
                <a:cubicBezTo>
                  <a:pt x="1002907" y="-12310"/>
                  <a:pt x="1046741" y="54195"/>
                  <a:pt x="1271902" y="0"/>
                </a:cubicBezTo>
                <a:cubicBezTo>
                  <a:pt x="1497063" y="-54195"/>
                  <a:pt x="1528790" y="27689"/>
                  <a:pt x="1723734" y="0"/>
                </a:cubicBezTo>
                <a:cubicBezTo>
                  <a:pt x="1918678" y="-27689"/>
                  <a:pt x="1935913" y="47415"/>
                  <a:pt x="2132535" y="0"/>
                </a:cubicBezTo>
                <a:cubicBezTo>
                  <a:pt x="2329157" y="-47415"/>
                  <a:pt x="2548503" y="42857"/>
                  <a:pt x="2756494" y="0"/>
                </a:cubicBezTo>
                <a:cubicBezTo>
                  <a:pt x="2964485" y="-42857"/>
                  <a:pt x="3136894" y="25167"/>
                  <a:pt x="3251357" y="0"/>
                </a:cubicBezTo>
                <a:cubicBezTo>
                  <a:pt x="3365820" y="-25167"/>
                  <a:pt x="3543048" y="21232"/>
                  <a:pt x="3746221" y="0"/>
                </a:cubicBezTo>
                <a:cubicBezTo>
                  <a:pt x="3949394" y="-21232"/>
                  <a:pt x="4165502" y="37644"/>
                  <a:pt x="4456243" y="0"/>
                </a:cubicBezTo>
                <a:cubicBezTo>
                  <a:pt x="4529092" y="3946"/>
                  <a:pt x="4623886" y="69945"/>
                  <a:pt x="4609323" y="153080"/>
                </a:cubicBezTo>
                <a:cubicBezTo>
                  <a:pt x="4631000" y="260169"/>
                  <a:pt x="4599370" y="314806"/>
                  <a:pt x="4609323" y="453108"/>
                </a:cubicBezTo>
                <a:cubicBezTo>
                  <a:pt x="4619276" y="591410"/>
                  <a:pt x="4606551" y="623164"/>
                  <a:pt x="4609323" y="765383"/>
                </a:cubicBezTo>
                <a:cubicBezTo>
                  <a:pt x="4612234" y="852445"/>
                  <a:pt x="4555331" y="906140"/>
                  <a:pt x="4456243" y="918463"/>
                </a:cubicBezTo>
                <a:cubicBezTo>
                  <a:pt x="4294666" y="959731"/>
                  <a:pt x="4155415" y="907391"/>
                  <a:pt x="4047443" y="918463"/>
                </a:cubicBezTo>
                <a:cubicBezTo>
                  <a:pt x="3939471" y="929535"/>
                  <a:pt x="3723870" y="849127"/>
                  <a:pt x="3466516" y="918463"/>
                </a:cubicBezTo>
                <a:cubicBezTo>
                  <a:pt x="3209162" y="987799"/>
                  <a:pt x="3089700" y="884694"/>
                  <a:pt x="2842557" y="918463"/>
                </a:cubicBezTo>
                <a:cubicBezTo>
                  <a:pt x="2595414" y="952232"/>
                  <a:pt x="2616169" y="882835"/>
                  <a:pt x="2433756" y="918463"/>
                </a:cubicBezTo>
                <a:cubicBezTo>
                  <a:pt x="2251343" y="954091"/>
                  <a:pt x="2211155" y="897529"/>
                  <a:pt x="2024956" y="918463"/>
                </a:cubicBezTo>
                <a:cubicBezTo>
                  <a:pt x="1838757" y="939397"/>
                  <a:pt x="1652143" y="866766"/>
                  <a:pt x="1444029" y="918463"/>
                </a:cubicBezTo>
                <a:cubicBezTo>
                  <a:pt x="1235915" y="970160"/>
                  <a:pt x="1180245" y="879019"/>
                  <a:pt x="949165" y="918463"/>
                </a:cubicBezTo>
                <a:cubicBezTo>
                  <a:pt x="718085" y="957907"/>
                  <a:pt x="453183" y="883317"/>
                  <a:pt x="153080" y="918463"/>
                </a:cubicBezTo>
                <a:cubicBezTo>
                  <a:pt x="57482" y="921903"/>
                  <a:pt x="10773" y="863840"/>
                  <a:pt x="0" y="765383"/>
                </a:cubicBezTo>
                <a:cubicBezTo>
                  <a:pt x="-4175" y="621237"/>
                  <a:pt x="21119" y="534606"/>
                  <a:pt x="0" y="471478"/>
                </a:cubicBezTo>
                <a:cubicBezTo>
                  <a:pt x="-21119" y="408351"/>
                  <a:pt x="21546" y="255905"/>
                  <a:pt x="0" y="153080"/>
                </a:cubicBezTo>
                <a:close/>
              </a:path>
              <a:path w="4609323" h="918463" stroke="0" extrusionOk="0">
                <a:moveTo>
                  <a:pt x="0" y="153080"/>
                </a:moveTo>
                <a:cubicBezTo>
                  <a:pt x="1335" y="52655"/>
                  <a:pt x="82284" y="-400"/>
                  <a:pt x="153080" y="0"/>
                </a:cubicBezTo>
                <a:cubicBezTo>
                  <a:pt x="285588" y="-25026"/>
                  <a:pt x="406185" y="8818"/>
                  <a:pt x="561880" y="0"/>
                </a:cubicBezTo>
                <a:cubicBezTo>
                  <a:pt x="717575" y="-8818"/>
                  <a:pt x="875937" y="8599"/>
                  <a:pt x="1013713" y="0"/>
                </a:cubicBezTo>
                <a:cubicBezTo>
                  <a:pt x="1151489" y="-8599"/>
                  <a:pt x="1426842" y="11398"/>
                  <a:pt x="1551608" y="0"/>
                </a:cubicBezTo>
                <a:cubicBezTo>
                  <a:pt x="1676374" y="-11398"/>
                  <a:pt x="2009367" y="21259"/>
                  <a:pt x="2132535" y="0"/>
                </a:cubicBezTo>
                <a:cubicBezTo>
                  <a:pt x="2255703" y="-21259"/>
                  <a:pt x="2437024" y="26456"/>
                  <a:pt x="2627399" y="0"/>
                </a:cubicBezTo>
                <a:cubicBezTo>
                  <a:pt x="2817774" y="-26456"/>
                  <a:pt x="3112018" y="28848"/>
                  <a:pt x="3251357" y="0"/>
                </a:cubicBezTo>
                <a:cubicBezTo>
                  <a:pt x="3390696" y="-28848"/>
                  <a:pt x="3614285" y="58324"/>
                  <a:pt x="3789253" y="0"/>
                </a:cubicBezTo>
                <a:cubicBezTo>
                  <a:pt x="3964221" y="-58324"/>
                  <a:pt x="4142205" y="10910"/>
                  <a:pt x="4456243" y="0"/>
                </a:cubicBezTo>
                <a:cubicBezTo>
                  <a:pt x="4534854" y="3307"/>
                  <a:pt x="4592105" y="57089"/>
                  <a:pt x="4609323" y="153080"/>
                </a:cubicBezTo>
                <a:cubicBezTo>
                  <a:pt x="4626738" y="258140"/>
                  <a:pt x="4596761" y="405075"/>
                  <a:pt x="4609323" y="471478"/>
                </a:cubicBezTo>
                <a:cubicBezTo>
                  <a:pt x="4621885" y="537881"/>
                  <a:pt x="4580347" y="628787"/>
                  <a:pt x="4609323" y="765383"/>
                </a:cubicBezTo>
                <a:cubicBezTo>
                  <a:pt x="4605594" y="858992"/>
                  <a:pt x="4547699" y="895251"/>
                  <a:pt x="4456243" y="918463"/>
                </a:cubicBezTo>
                <a:cubicBezTo>
                  <a:pt x="4349646" y="955882"/>
                  <a:pt x="4199397" y="900041"/>
                  <a:pt x="3961379" y="918463"/>
                </a:cubicBezTo>
                <a:cubicBezTo>
                  <a:pt x="3723361" y="936885"/>
                  <a:pt x="3650923" y="875732"/>
                  <a:pt x="3466516" y="918463"/>
                </a:cubicBezTo>
                <a:cubicBezTo>
                  <a:pt x="3282109" y="961194"/>
                  <a:pt x="3185488" y="889961"/>
                  <a:pt x="2971652" y="918463"/>
                </a:cubicBezTo>
                <a:cubicBezTo>
                  <a:pt x="2757816" y="946965"/>
                  <a:pt x="2709386" y="901224"/>
                  <a:pt x="2476788" y="918463"/>
                </a:cubicBezTo>
                <a:cubicBezTo>
                  <a:pt x="2244190" y="935702"/>
                  <a:pt x="2132786" y="914465"/>
                  <a:pt x="1981924" y="918463"/>
                </a:cubicBezTo>
                <a:cubicBezTo>
                  <a:pt x="1831062" y="922461"/>
                  <a:pt x="1617033" y="860756"/>
                  <a:pt x="1400997" y="918463"/>
                </a:cubicBezTo>
                <a:cubicBezTo>
                  <a:pt x="1184961" y="976170"/>
                  <a:pt x="1138414" y="876444"/>
                  <a:pt x="992197" y="918463"/>
                </a:cubicBezTo>
                <a:cubicBezTo>
                  <a:pt x="845980" y="960482"/>
                  <a:pt x="346586" y="827598"/>
                  <a:pt x="153080" y="918463"/>
                </a:cubicBezTo>
                <a:cubicBezTo>
                  <a:pt x="61105" y="917844"/>
                  <a:pt x="-11900" y="859733"/>
                  <a:pt x="0" y="765383"/>
                </a:cubicBezTo>
                <a:cubicBezTo>
                  <a:pt x="-3123" y="642921"/>
                  <a:pt x="7490" y="569594"/>
                  <a:pt x="0" y="446985"/>
                </a:cubicBezTo>
                <a:cubicBezTo>
                  <a:pt x="-7490" y="324376"/>
                  <a:pt x="14303" y="299897"/>
                  <a:pt x="0" y="15308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313644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dirty="0">
                <a:solidFill>
                  <a:schemeClr val="tx1"/>
                </a:solidFill>
                <a:latin typeface="Cabin Sketch" panose="020B0503050202020004" pitchFamily="34" charset="0"/>
              </a:rPr>
              <a:t>Incorrecta</a:t>
            </a:r>
          </a:p>
        </p:txBody>
      </p:sp>
      <p:sp>
        <p:nvSpPr>
          <p:cNvPr id="5" name="B">
            <a:hlinkClick r:id="rId4" action="ppaction://hlinksldjump"/>
            <a:extLst>
              <a:ext uri="{FF2B5EF4-FFF2-40B4-BE49-F238E27FC236}">
                <a16:creationId xmlns:a16="http://schemas.microsoft.com/office/drawing/2014/main" id="{B9564877-B313-44FB-95D5-D8159BEB49E5}"/>
              </a:ext>
            </a:extLst>
          </p:cNvPr>
          <p:cNvSpPr/>
          <p:nvPr/>
        </p:nvSpPr>
        <p:spPr>
          <a:xfrm>
            <a:off x="4170783" y="1786627"/>
            <a:ext cx="4609323" cy="918463"/>
          </a:xfrm>
          <a:custGeom>
            <a:avLst/>
            <a:gdLst>
              <a:gd name="connsiteX0" fmla="*/ 0 w 4609323"/>
              <a:gd name="connsiteY0" fmla="*/ 153080 h 918463"/>
              <a:gd name="connsiteX1" fmla="*/ 153080 w 4609323"/>
              <a:gd name="connsiteY1" fmla="*/ 0 h 918463"/>
              <a:gd name="connsiteX2" fmla="*/ 777039 w 4609323"/>
              <a:gd name="connsiteY2" fmla="*/ 0 h 918463"/>
              <a:gd name="connsiteX3" fmla="*/ 1271902 w 4609323"/>
              <a:gd name="connsiteY3" fmla="*/ 0 h 918463"/>
              <a:gd name="connsiteX4" fmla="*/ 1723734 w 4609323"/>
              <a:gd name="connsiteY4" fmla="*/ 0 h 918463"/>
              <a:gd name="connsiteX5" fmla="*/ 2132535 w 4609323"/>
              <a:gd name="connsiteY5" fmla="*/ 0 h 918463"/>
              <a:gd name="connsiteX6" fmla="*/ 2756494 w 4609323"/>
              <a:gd name="connsiteY6" fmla="*/ 0 h 918463"/>
              <a:gd name="connsiteX7" fmla="*/ 3251357 w 4609323"/>
              <a:gd name="connsiteY7" fmla="*/ 0 h 918463"/>
              <a:gd name="connsiteX8" fmla="*/ 3746221 w 4609323"/>
              <a:gd name="connsiteY8" fmla="*/ 0 h 918463"/>
              <a:gd name="connsiteX9" fmla="*/ 4456243 w 4609323"/>
              <a:gd name="connsiteY9" fmla="*/ 0 h 918463"/>
              <a:gd name="connsiteX10" fmla="*/ 4609323 w 4609323"/>
              <a:gd name="connsiteY10" fmla="*/ 153080 h 918463"/>
              <a:gd name="connsiteX11" fmla="*/ 4609323 w 4609323"/>
              <a:gd name="connsiteY11" fmla="*/ 453108 h 918463"/>
              <a:gd name="connsiteX12" fmla="*/ 4609323 w 4609323"/>
              <a:gd name="connsiteY12" fmla="*/ 765383 h 918463"/>
              <a:gd name="connsiteX13" fmla="*/ 4456243 w 4609323"/>
              <a:gd name="connsiteY13" fmla="*/ 918463 h 918463"/>
              <a:gd name="connsiteX14" fmla="*/ 4047443 w 4609323"/>
              <a:gd name="connsiteY14" fmla="*/ 918463 h 918463"/>
              <a:gd name="connsiteX15" fmla="*/ 3466516 w 4609323"/>
              <a:gd name="connsiteY15" fmla="*/ 918463 h 918463"/>
              <a:gd name="connsiteX16" fmla="*/ 2842557 w 4609323"/>
              <a:gd name="connsiteY16" fmla="*/ 918463 h 918463"/>
              <a:gd name="connsiteX17" fmla="*/ 2433756 w 4609323"/>
              <a:gd name="connsiteY17" fmla="*/ 918463 h 918463"/>
              <a:gd name="connsiteX18" fmla="*/ 2024956 w 4609323"/>
              <a:gd name="connsiteY18" fmla="*/ 918463 h 918463"/>
              <a:gd name="connsiteX19" fmla="*/ 1444029 w 4609323"/>
              <a:gd name="connsiteY19" fmla="*/ 918463 h 918463"/>
              <a:gd name="connsiteX20" fmla="*/ 949165 w 4609323"/>
              <a:gd name="connsiteY20" fmla="*/ 918463 h 918463"/>
              <a:gd name="connsiteX21" fmla="*/ 153080 w 4609323"/>
              <a:gd name="connsiteY21" fmla="*/ 918463 h 918463"/>
              <a:gd name="connsiteX22" fmla="*/ 0 w 4609323"/>
              <a:gd name="connsiteY22" fmla="*/ 765383 h 918463"/>
              <a:gd name="connsiteX23" fmla="*/ 0 w 4609323"/>
              <a:gd name="connsiteY23" fmla="*/ 471478 h 918463"/>
              <a:gd name="connsiteX24" fmla="*/ 0 w 4609323"/>
              <a:gd name="connsiteY24" fmla="*/ 153080 h 91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609323" h="918463" fill="none" extrusionOk="0">
                <a:moveTo>
                  <a:pt x="0" y="153080"/>
                </a:moveTo>
                <a:cubicBezTo>
                  <a:pt x="8892" y="77166"/>
                  <a:pt x="67053" y="-5614"/>
                  <a:pt x="153080" y="0"/>
                </a:cubicBezTo>
                <a:cubicBezTo>
                  <a:pt x="409295" y="-1973"/>
                  <a:pt x="551171" y="12310"/>
                  <a:pt x="777039" y="0"/>
                </a:cubicBezTo>
                <a:cubicBezTo>
                  <a:pt x="1002907" y="-12310"/>
                  <a:pt x="1046741" y="54195"/>
                  <a:pt x="1271902" y="0"/>
                </a:cubicBezTo>
                <a:cubicBezTo>
                  <a:pt x="1497063" y="-54195"/>
                  <a:pt x="1528790" y="27689"/>
                  <a:pt x="1723734" y="0"/>
                </a:cubicBezTo>
                <a:cubicBezTo>
                  <a:pt x="1918678" y="-27689"/>
                  <a:pt x="1935913" y="47415"/>
                  <a:pt x="2132535" y="0"/>
                </a:cubicBezTo>
                <a:cubicBezTo>
                  <a:pt x="2329157" y="-47415"/>
                  <a:pt x="2548503" y="42857"/>
                  <a:pt x="2756494" y="0"/>
                </a:cubicBezTo>
                <a:cubicBezTo>
                  <a:pt x="2964485" y="-42857"/>
                  <a:pt x="3136894" y="25167"/>
                  <a:pt x="3251357" y="0"/>
                </a:cubicBezTo>
                <a:cubicBezTo>
                  <a:pt x="3365820" y="-25167"/>
                  <a:pt x="3543048" y="21232"/>
                  <a:pt x="3746221" y="0"/>
                </a:cubicBezTo>
                <a:cubicBezTo>
                  <a:pt x="3949394" y="-21232"/>
                  <a:pt x="4165502" y="37644"/>
                  <a:pt x="4456243" y="0"/>
                </a:cubicBezTo>
                <a:cubicBezTo>
                  <a:pt x="4529092" y="3946"/>
                  <a:pt x="4623886" y="69945"/>
                  <a:pt x="4609323" y="153080"/>
                </a:cubicBezTo>
                <a:cubicBezTo>
                  <a:pt x="4631000" y="260169"/>
                  <a:pt x="4599370" y="314806"/>
                  <a:pt x="4609323" y="453108"/>
                </a:cubicBezTo>
                <a:cubicBezTo>
                  <a:pt x="4619276" y="591410"/>
                  <a:pt x="4606551" y="623164"/>
                  <a:pt x="4609323" y="765383"/>
                </a:cubicBezTo>
                <a:cubicBezTo>
                  <a:pt x="4612234" y="852445"/>
                  <a:pt x="4555331" y="906140"/>
                  <a:pt x="4456243" y="918463"/>
                </a:cubicBezTo>
                <a:cubicBezTo>
                  <a:pt x="4294666" y="959731"/>
                  <a:pt x="4155415" y="907391"/>
                  <a:pt x="4047443" y="918463"/>
                </a:cubicBezTo>
                <a:cubicBezTo>
                  <a:pt x="3939471" y="929535"/>
                  <a:pt x="3723870" y="849127"/>
                  <a:pt x="3466516" y="918463"/>
                </a:cubicBezTo>
                <a:cubicBezTo>
                  <a:pt x="3209162" y="987799"/>
                  <a:pt x="3089700" y="884694"/>
                  <a:pt x="2842557" y="918463"/>
                </a:cubicBezTo>
                <a:cubicBezTo>
                  <a:pt x="2595414" y="952232"/>
                  <a:pt x="2616169" y="882835"/>
                  <a:pt x="2433756" y="918463"/>
                </a:cubicBezTo>
                <a:cubicBezTo>
                  <a:pt x="2251343" y="954091"/>
                  <a:pt x="2211155" y="897529"/>
                  <a:pt x="2024956" y="918463"/>
                </a:cubicBezTo>
                <a:cubicBezTo>
                  <a:pt x="1838757" y="939397"/>
                  <a:pt x="1652143" y="866766"/>
                  <a:pt x="1444029" y="918463"/>
                </a:cubicBezTo>
                <a:cubicBezTo>
                  <a:pt x="1235915" y="970160"/>
                  <a:pt x="1180245" y="879019"/>
                  <a:pt x="949165" y="918463"/>
                </a:cubicBezTo>
                <a:cubicBezTo>
                  <a:pt x="718085" y="957907"/>
                  <a:pt x="453183" y="883317"/>
                  <a:pt x="153080" y="918463"/>
                </a:cubicBezTo>
                <a:cubicBezTo>
                  <a:pt x="57482" y="921903"/>
                  <a:pt x="10773" y="863840"/>
                  <a:pt x="0" y="765383"/>
                </a:cubicBezTo>
                <a:cubicBezTo>
                  <a:pt x="-4175" y="621237"/>
                  <a:pt x="21119" y="534606"/>
                  <a:pt x="0" y="471478"/>
                </a:cubicBezTo>
                <a:cubicBezTo>
                  <a:pt x="-21119" y="408351"/>
                  <a:pt x="21546" y="255905"/>
                  <a:pt x="0" y="153080"/>
                </a:cubicBezTo>
                <a:close/>
              </a:path>
              <a:path w="4609323" h="918463" stroke="0" extrusionOk="0">
                <a:moveTo>
                  <a:pt x="0" y="153080"/>
                </a:moveTo>
                <a:cubicBezTo>
                  <a:pt x="1335" y="52655"/>
                  <a:pt x="82284" y="-400"/>
                  <a:pt x="153080" y="0"/>
                </a:cubicBezTo>
                <a:cubicBezTo>
                  <a:pt x="285588" y="-25026"/>
                  <a:pt x="406185" y="8818"/>
                  <a:pt x="561880" y="0"/>
                </a:cubicBezTo>
                <a:cubicBezTo>
                  <a:pt x="717575" y="-8818"/>
                  <a:pt x="875937" y="8599"/>
                  <a:pt x="1013713" y="0"/>
                </a:cubicBezTo>
                <a:cubicBezTo>
                  <a:pt x="1151489" y="-8599"/>
                  <a:pt x="1426842" y="11398"/>
                  <a:pt x="1551608" y="0"/>
                </a:cubicBezTo>
                <a:cubicBezTo>
                  <a:pt x="1676374" y="-11398"/>
                  <a:pt x="2009367" y="21259"/>
                  <a:pt x="2132535" y="0"/>
                </a:cubicBezTo>
                <a:cubicBezTo>
                  <a:pt x="2255703" y="-21259"/>
                  <a:pt x="2437024" y="26456"/>
                  <a:pt x="2627399" y="0"/>
                </a:cubicBezTo>
                <a:cubicBezTo>
                  <a:pt x="2817774" y="-26456"/>
                  <a:pt x="3112018" y="28848"/>
                  <a:pt x="3251357" y="0"/>
                </a:cubicBezTo>
                <a:cubicBezTo>
                  <a:pt x="3390696" y="-28848"/>
                  <a:pt x="3614285" y="58324"/>
                  <a:pt x="3789253" y="0"/>
                </a:cubicBezTo>
                <a:cubicBezTo>
                  <a:pt x="3964221" y="-58324"/>
                  <a:pt x="4142205" y="10910"/>
                  <a:pt x="4456243" y="0"/>
                </a:cubicBezTo>
                <a:cubicBezTo>
                  <a:pt x="4534854" y="3307"/>
                  <a:pt x="4592105" y="57089"/>
                  <a:pt x="4609323" y="153080"/>
                </a:cubicBezTo>
                <a:cubicBezTo>
                  <a:pt x="4626738" y="258140"/>
                  <a:pt x="4596761" y="405075"/>
                  <a:pt x="4609323" y="471478"/>
                </a:cubicBezTo>
                <a:cubicBezTo>
                  <a:pt x="4621885" y="537881"/>
                  <a:pt x="4580347" y="628787"/>
                  <a:pt x="4609323" y="765383"/>
                </a:cubicBezTo>
                <a:cubicBezTo>
                  <a:pt x="4605594" y="858992"/>
                  <a:pt x="4547699" y="895251"/>
                  <a:pt x="4456243" y="918463"/>
                </a:cubicBezTo>
                <a:cubicBezTo>
                  <a:pt x="4349646" y="955882"/>
                  <a:pt x="4199397" y="900041"/>
                  <a:pt x="3961379" y="918463"/>
                </a:cubicBezTo>
                <a:cubicBezTo>
                  <a:pt x="3723361" y="936885"/>
                  <a:pt x="3650923" y="875732"/>
                  <a:pt x="3466516" y="918463"/>
                </a:cubicBezTo>
                <a:cubicBezTo>
                  <a:pt x="3282109" y="961194"/>
                  <a:pt x="3185488" y="889961"/>
                  <a:pt x="2971652" y="918463"/>
                </a:cubicBezTo>
                <a:cubicBezTo>
                  <a:pt x="2757816" y="946965"/>
                  <a:pt x="2709386" y="901224"/>
                  <a:pt x="2476788" y="918463"/>
                </a:cubicBezTo>
                <a:cubicBezTo>
                  <a:pt x="2244190" y="935702"/>
                  <a:pt x="2132786" y="914465"/>
                  <a:pt x="1981924" y="918463"/>
                </a:cubicBezTo>
                <a:cubicBezTo>
                  <a:pt x="1831062" y="922461"/>
                  <a:pt x="1617033" y="860756"/>
                  <a:pt x="1400997" y="918463"/>
                </a:cubicBezTo>
                <a:cubicBezTo>
                  <a:pt x="1184961" y="976170"/>
                  <a:pt x="1138414" y="876444"/>
                  <a:pt x="992197" y="918463"/>
                </a:cubicBezTo>
                <a:cubicBezTo>
                  <a:pt x="845980" y="960482"/>
                  <a:pt x="346586" y="827598"/>
                  <a:pt x="153080" y="918463"/>
                </a:cubicBezTo>
                <a:cubicBezTo>
                  <a:pt x="61105" y="917844"/>
                  <a:pt x="-11900" y="859733"/>
                  <a:pt x="0" y="765383"/>
                </a:cubicBezTo>
                <a:cubicBezTo>
                  <a:pt x="-3123" y="642921"/>
                  <a:pt x="7490" y="569594"/>
                  <a:pt x="0" y="446985"/>
                </a:cubicBezTo>
                <a:cubicBezTo>
                  <a:pt x="-7490" y="324376"/>
                  <a:pt x="14303" y="299897"/>
                  <a:pt x="0" y="15308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313644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dirty="0">
                <a:solidFill>
                  <a:schemeClr val="tx1"/>
                </a:solidFill>
                <a:latin typeface="Cabin Sketch" panose="020B0503050202020004" pitchFamily="34" charset="0"/>
              </a:rPr>
              <a:t>Correcta</a:t>
            </a:r>
          </a:p>
        </p:txBody>
      </p:sp>
      <p:sp>
        <p:nvSpPr>
          <p:cNvPr id="6" name="C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3A97BCD-2EDD-4CA7-9F81-98169F39341D}"/>
              </a:ext>
            </a:extLst>
          </p:cNvPr>
          <p:cNvSpPr/>
          <p:nvPr/>
        </p:nvSpPr>
        <p:spPr>
          <a:xfrm>
            <a:off x="4170782" y="4104936"/>
            <a:ext cx="4609323" cy="918463"/>
          </a:xfrm>
          <a:custGeom>
            <a:avLst/>
            <a:gdLst>
              <a:gd name="connsiteX0" fmla="*/ 0 w 4609323"/>
              <a:gd name="connsiteY0" fmla="*/ 153080 h 918463"/>
              <a:gd name="connsiteX1" fmla="*/ 153080 w 4609323"/>
              <a:gd name="connsiteY1" fmla="*/ 0 h 918463"/>
              <a:gd name="connsiteX2" fmla="*/ 777039 w 4609323"/>
              <a:gd name="connsiteY2" fmla="*/ 0 h 918463"/>
              <a:gd name="connsiteX3" fmla="*/ 1271902 w 4609323"/>
              <a:gd name="connsiteY3" fmla="*/ 0 h 918463"/>
              <a:gd name="connsiteX4" fmla="*/ 1723734 w 4609323"/>
              <a:gd name="connsiteY4" fmla="*/ 0 h 918463"/>
              <a:gd name="connsiteX5" fmla="*/ 2132535 w 4609323"/>
              <a:gd name="connsiteY5" fmla="*/ 0 h 918463"/>
              <a:gd name="connsiteX6" fmla="*/ 2756494 w 4609323"/>
              <a:gd name="connsiteY6" fmla="*/ 0 h 918463"/>
              <a:gd name="connsiteX7" fmla="*/ 3251357 w 4609323"/>
              <a:gd name="connsiteY7" fmla="*/ 0 h 918463"/>
              <a:gd name="connsiteX8" fmla="*/ 3746221 w 4609323"/>
              <a:gd name="connsiteY8" fmla="*/ 0 h 918463"/>
              <a:gd name="connsiteX9" fmla="*/ 4456243 w 4609323"/>
              <a:gd name="connsiteY9" fmla="*/ 0 h 918463"/>
              <a:gd name="connsiteX10" fmla="*/ 4609323 w 4609323"/>
              <a:gd name="connsiteY10" fmla="*/ 153080 h 918463"/>
              <a:gd name="connsiteX11" fmla="*/ 4609323 w 4609323"/>
              <a:gd name="connsiteY11" fmla="*/ 453108 h 918463"/>
              <a:gd name="connsiteX12" fmla="*/ 4609323 w 4609323"/>
              <a:gd name="connsiteY12" fmla="*/ 765383 h 918463"/>
              <a:gd name="connsiteX13" fmla="*/ 4456243 w 4609323"/>
              <a:gd name="connsiteY13" fmla="*/ 918463 h 918463"/>
              <a:gd name="connsiteX14" fmla="*/ 4047443 w 4609323"/>
              <a:gd name="connsiteY14" fmla="*/ 918463 h 918463"/>
              <a:gd name="connsiteX15" fmla="*/ 3466516 w 4609323"/>
              <a:gd name="connsiteY15" fmla="*/ 918463 h 918463"/>
              <a:gd name="connsiteX16" fmla="*/ 2842557 w 4609323"/>
              <a:gd name="connsiteY16" fmla="*/ 918463 h 918463"/>
              <a:gd name="connsiteX17" fmla="*/ 2433756 w 4609323"/>
              <a:gd name="connsiteY17" fmla="*/ 918463 h 918463"/>
              <a:gd name="connsiteX18" fmla="*/ 2024956 w 4609323"/>
              <a:gd name="connsiteY18" fmla="*/ 918463 h 918463"/>
              <a:gd name="connsiteX19" fmla="*/ 1444029 w 4609323"/>
              <a:gd name="connsiteY19" fmla="*/ 918463 h 918463"/>
              <a:gd name="connsiteX20" fmla="*/ 949165 w 4609323"/>
              <a:gd name="connsiteY20" fmla="*/ 918463 h 918463"/>
              <a:gd name="connsiteX21" fmla="*/ 153080 w 4609323"/>
              <a:gd name="connsiteY21" fmla="*/ 918463 h 918463"/>
              <a:gd name="connsiteX22" fmla="*/ 0 w 4609323"/>
              <a:gd name="connsiteY22" fmla="*/ 765383 h 918463"/>
              <a:gd name="connsiteX23" fmla="*/ 0 w 4609323"/>
              <a:gd name="connsiteY23" fmla="*/ 471478 h 918463"/>
              <a:gd name="connsiteX24" fmla="*/ 0 w 4609323"/>
              <a:gd name="connsiteY24" fmla="*/ 153080 h 91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609323" h="918463" fill="none" extrusionOk="0">
                <a:moveTo>
                  <a:pt x="0" y="153080"/>
                </a:moveTo>
                <a:cubicBezTo>
                  <a:pt x="8892" y="77166"/>
                  <a:pt x="67053" y="-5614"/>
                  <a:pt x="153080" y="0"/>
                </a:cubicBezTo>
                <a:cubicBezTo>
                  <a:pt x="409295" y="-1973"/>
                  <a:pt x="551171" y="12310"/>
                  <a:pt x="777039" y="0"/>
                </a:cubicBezTo>
                <a:cubicBezTo>
                  <a:pt x="1002907" y="-12310"/>
                  <a:pt x="1046741" y="54195"/>
                  <a:pt x="1271902" y="0"/>
                </a:cubicBezTo>
                <a:cubicBezTo>
                  <a:pt x="1497063" y="-54195"/>
                  <a:pt x="1528790" y="27689"/>
                  <a:pt x="1723734" y="0"/>
                </a:cubicBezTo>
                <a:cubicBezTo>
                  <a:pt x="1918678" y="-27689"/>
                  <a:pt x="1935913" y="47415"/>
                  <a:pt x="2132535" y="0"/>
                </a:cubicBezTo>
                <a:cubicBezTo>
                  <a:pt x="2329157" y="-47415"/>
                  <a:pt x="2548503" y="42857"/>
                  <a:pt x="2756494" y="0"/>
                </a:cubicBezTo>
                <a:cubicBezTo>
                  <a:pt x="2964485" y="-42857"/>
                  <a:pt x="3136894" y="25167"/>
                  <a:pt x="3251357" y="0"/>
                </a:cubicBezTo>
                <a:cubicBezTo>
                  <a:pt x="3365820" y="-25167"/>
                  <a:pt x="3543048" y="21232"/>
                  <a:pt x="3746221" y="0"/>
                </a:cubicBezTo>
                <a:cubicBezTo>
                  <a:pt x="3949394" y="-21232"/>
                  <a:pt x="4165502" y="37644"/>
                  <a:pt x="4456243" y="0"/>
                </a:cubicBezTo>
                <a:cubicBezTo>
                  <a:pt x="4529092" y="3946"/>
                  <a:pt x="4623886" y="69945"/>
                  <a:pt x="4609323" y="153080"/>
                </a:cubicBezTo>
                <a:cubicBezTo>
                  <a:pt x="4631000" y="260169"/>
                  <a:pt x="4599370" y="314806"/>
                  <a:pt x="4609323" y="453108"/>
                </a:cubicBezTo>
                <a:cubicBezTo>
                  <a:pt x="4619276" y="591410"/>
                  <a:pt x="4606551" y="623164"/>
                  <a:pt x="4609323" y="765383"/>
                </a:cubicBezTo>
                <a:cubicBezTo>
                  <a:pt x="4612234" y="852445"/>
                  <a:pt x="4555331" y="906140"/>
                  <a:pt x="4456243" y="918463"/>
                </a:cubicBezTo>
                <a:cubicBezTo>
                  <a:pt x="4294666" y="959731"/>
                  <a:pt x="4155415" y="907391"/>
                  <a:pt x="4047443" y="918463"/>
                </a:cubicBezTo>
                <a:cubicBezTo>
                  <a:pt x="3939471" y="929535"/>
                  <a:pt x="3723870" y="849127"/>
                  <a:pt x="3466516" y="918463"/>
                </a:cubicBezTo>
                <a:cubicBezTo>
                  <a:pt x="3209162" y="987799"/>
                  <a:pt x="3089700" y="884694"/>
                  <a:pt x="2842557" y="918463"/>
                </a:cubicBezTo>
                <a:cubicBezTo>
                  <a:pt x="2595414" y="952232"/>
                  <a:pt x="2616169" y="882835"/>
                  <a:pt x="2433756" y="918463"/>
                </a:cubicBezTo>
                <a:cubicBezTo>
                  <a:pt x="2251343" y="954091"/>
                  <a:pt x="2211155" y="897529"/>
                  <a:pt x="2024956" y="918463"/>
                </a:cubicBezTo>
                <a:cubicBezTo>
                  <a:pt x="1838757" y="939397"/>
                  <a:pt x="1652143" y="866766"/>
                  <a:pt x="1444029" y="918463"/>
                </a:cubicBezTo>
                <a:cubicBezTo>
                  <a:pt x="1235915" y="970160"/>
                  <a:pt x="1180245" y="879019"/>
                  <a:pt x="949165" y="918463"/>
                </a:cubicBezTo>
                <a:cubicBezTo>
                  <a:pt x="718085" y="957907"/>
                  <a:pt x="453183" y="883317"/>
                  <a:pt x="153080" y="918463"/>
                </a:cubicBezTo>
                <a:cubicBezTo>
                  <a:pt x="57482" y="921903"/>
                  <a:pt x="10773" y="863840"/>
                  <a:pt x="0" y="765383"/>
                </a:cubicBezTo>
                <a:cubicBezTo>
                  <a:pt x="-4175" y="621237"/>
                  <a:pt x="21119" y="534606"/>
                  <a:pt x="0" y="471478"/>
                </a:cubicBezTo>
                <a:cubicBezTo>
                  <a:pt x="-21119" y="408351"/>
                  <a:pt x="21546" y="255905"/>
                  <a:pt x="0" y="153080"/>
                </a:cubicBezTo>
                <a:close/>
              </a:path>
              <a:path w="4609323" h="918463" stroke="0" extrusionOk="0">
                <a:moveTo>
                  <a:pt x="0" y="153080"/>
                </a:moveTo>
                <a:cubicBezTo>
                  <a:pt x="1335" y="52655"/>
                  <a:pt x="82284" y="-400"/>
                  <a:pt x="153080" y="0"/>
                </a:cubicBezTo>
                <a:cubicBezTo>
                  <a:pt x="285588" y="-25026"/>
                  <a:pt x="406185" y="8818"/>
                  <a:pt x="561880" y="0"/>
                </a:cubicBezTo>
                <a:cubicBezTo>
                  <a:pt x="717575" y="-8818"/>
                  <a:pt x="875937" y="8599"/>
                  <a:pt x="1013713" y="0"/>
                </a:cubicBezTo>
                <a:cubicBezTo>
                  <a:pt x="1151489" y="-8599"/>
                  <a:pt x="1426842" y="11398"/>
                  <a:pt x="1551608" y="0"/>
                </a:cubicBezTo>
                <a:cubicBezTo>
                  <a:pt x="1676374" y="-11398"/>
                  <a:pt x="2009367" y="21259"/>
                  <a:pt x="2132535" y="0"/>
                </a:cubicBezTo>
                <a:cubicBezTo>
                  <a:pt x="2255703" y="-21259"/>
                  <a:pt x="2437024" y="26456"/>
                  <a:pt x="2627399" y="0"/>
                </a:cubicBezTo>
                <a:cubicBezTo>
                  <a:pt x="2817774" y="-26456"/>
                  <a:pt x="3112018" y="28848"/>
                  <a:pt x="3251357" y="0"/>
                </a:cubicBezTo>
                <a:cubicBezTo>
                  <a:pt x="3390696" y="-28848"/>
                  <a:pt x="3614285" y="58324"/>
                  <a:pt x="3789253" y="0"/>
                </a:cubicBezTo>
                <a:cubicBezTo>
                  <a:pt x="3964221" y="-58324"/>
                  <a:pt x="4142205" y="10910"/>
                  <a:pt x="4456243" y="0"/>
                </a:cubicBezTo>
                <a:cubicBezTo>
                  <a:pt x="4534854" y="3307"/>
                  <a:pt x="4592105" y="57089"/>
                  <a:pt x="4609323" y="153080"/>
                </a:cubicBezTo>
                <a:cubicBezTo>
                  <a:pt x="4626738" y="258140"/>
                  <a:pt x="4596761" y="405075"/>
                  <a:pt x="4609323" y="471478"/>
                </a:cubicBezTo>
                <a:cubicBezTo>
                  <a:pt x="4621885" y="537881"/>
                  <a:pt x="4580347" y="628787"/>
                  <a:pt x="4609323" y="765383"/>
                </a:cubicBezTo>
                <a:cubicBezTo>
                  <a:pt x="4605594" y="858992"/>
                  <a:pt x="4547699" y="895251"/>
                  <a:pt x="4456243" y="918463"/>
                </a:cubicBezTo>
                <a:cubicBezTo>
                  <a:pt x="4349646" y="955882"/>
                  <a:pt x="4199397" y="900041"/>
                  <a:pt x="3961379" y="918463"/>
                </a:cubicBezTo>
                <a:cubicBezTo>
                  <a:pt x="3723361" y="936885"/>
                  <a:pt x="3650923" y="875732"/>
                  <a:pt x="3466516" y="918463"/>
                </a:cubicBezTo>
                <a:cubicBezTo>
                  <a:pt x="3282109" y="961194"/>
                  <a:pt x="3185488" y="889961"/>
                  <a:pt x="2971652" y="918463"/>
                </a:cubicBezTo>
                <a:cubicBezTo>
                  <a:pt x="2757816" y="946965"/>
                  <a:pt x="2709386" y="901224"/>
                  <a:pt x="2476788" y="918463"/>
                </a:cubicBezTo>
                <a:cubicBezTo>
                  <a:pt x="2244190" y="935702"/>
                  <a:pt x="2132786" y="914465"/>
                  <a:pt x="1981924" y="918463"/>
                </a:cubicBezTo>
                <a:cubicBezTo>
                  <a:pt x="1831062" y="922461"/>
                  <a:pt x="1617033" y="860756"/>
                  <a:pt x="1400997" y="918463"/>
                </a:cubicBezTo>
                <a:cubicBezTo>
                  <a:pt x="1184961" y="976170"/>
                  <a:pt x="1138414" y="876444"/>
                  <a:pt x="992197" y="918463"/>
                </a:cubicBezTo>
                <a:cubicBezTo>
                  <a:pt x="845980" y="960482"/>
                  <a:pt x="346586" y="827598"/>
                  <a:pt x="153080" y="918463"/>
                </a:cubicBezTo>
                <a:cubicBezTo>
                  <a:pt x="61105" y="917844"/>
                  <a:pt x="-11900" y="859733"/>
                  <a:pt x="0" y="765383"/>
                </a:cubicBezTo>
                <a:cubicBezTo>
                  <a:pt x="-3123" y="642921"/>
                  <a:pt x="7490" y="569594"/>
                  <a:pt x="0" y="446985"/>
                </a:cubicBezTo>
                <a:cubicBezTo>
                  <a:pt x="-7490" y="324376"/>
                  <a:pt x="14303" y="299897"/>
                  <a:pt x="0" y="15308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313644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dirty="0">
                <a:solidFill>
                  <a:schemeClr val="tx1"/>
                </a:solidFill>
                <a:latin typeface="Cabin Sketch" panose="020B0503050202020004" pitchFamily="34" charset="0"/>
              </a:rPr>
              <a:t>Incorrecta</a:t>
            </a:r>
          </a:p>
        </p:txBody>
      </p:sp>
      <p:sp>
        <p:nvSpPr>
          <p:cNvPr id="7" name="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6AD5F98-F237-4174-B26A-DED8955F7F82}"/>
              </a:ext>
            </a:extLst>
          </p:cNvPr>
          <p:cNvSpPr/>
          <p:nvPr/>
        </p:nvSpPr>
        <p:spPr>
          <a:xfrm>
            <a:off x="4170783" y="5240105"/>
            <a:ext cx="4609323" cy="918463"/>
          </a:xfrm>
          <a:custGeom>
            <a:avLst/>
            <a:gdLst>
              <a:gd name="connsiteX0" fmla="*/ 0 w 4609323"/>
              <a:gd name="connsiteY0" fmla="*/ 153080 h 918463"/>
              <a:gd name="connsiteX1" fmla="*/ 153080 w 4609323"/>
              <a:gd name="connsiteY1" fmla="*/ 0 h 918463"/>
              <a:gd name="connsiteX2" fmla="*/ 777039 w 4609323"/>
              <a:gd name="connsiteY2" fmla="*/ 0 h 918463"/>
              <a:gd name="connsiteX3" fmla="*/ 1271902 w 4609323"/>
              <a:gd name="connsiteY3" fmla="*/ 0 h 918463"/>
              <a:gd name="connsiteX4" fmla="*/ 1723734 w 4609323"/>
              <a:gd name="connsiteY4" fmla="*/ 0 h 918463"/>
              <a:gd name="connsiteX5" fmla="*/ 2132535 w 4609323"/>
              <a:gd name="connsiteY5" fmla="*/ 0 h 918463"/>
              <a:gd name="connsiteX6" fmla="*/ 2756494 w 4609323"/>
              <a:gd name="connsiteY6" fmla="*/ 0 h 918463"/>
              <a:gd name="connsiteX7" fmla="*/ 3251357 w 4609323"/>
              <a:gd name="connsiteY7" fmla="*/ 0 h 918463"/>
              <a:gd name="connsiteX8" fmla="*/ 3746221 w 4609323"/>
              <a:gd name="connsiteY8" fmla="*/ 0 h 918463"/>
              <a:gd name="connsiteX9" fmla="*/ 4456243 w 4609323"/>
              <a:gd name="connsiteY9" fmla="*/ 0 h 918463"/>
              <a:gd name="connsiteX10" fmla="*/ 4609323 w 4609323"/>
              <a:gd name="connsiteY10" fmla="*/ 153080 h 918463"/>
              <a:gd name="connsiteX11" fmla="*/ 4609323 w 4609323"/>
              <a:gd name="connsiteY11" fmla="*/ 453108 h 918463"/>
              <a:gd name="connsiteX12" fmla="*/ 4609323 w 4609323"/>
              <a:gd name="connsiteY12" fmla="*/ 765383 h 918463"/>
              <a:gd name="connsiteX13" fmla="*/ 4456243 w 4609323"/>
              <a:gd name="connsiteY13" fmla="*/ 918463 h 918463"/>
              <a:gd name="connsiteX14" fmla="*/ 4047443 w 4609323"/>
              <a:gd name="connsiteY14" fmla="*/ 918463 h 918463"/>
              <a:gd name="connsiteX15" fmla="*/ 3466516 w 4609323"/>
              <a:gd name="connsiteY15" fmla="*/ 918463 h 918463"/>
              <a:gd name="connsiteX16" fmla="*/ 2842557 w 4609323"/>
              <a:gd name="connsiteY16" fmla="*/ 918463 h 918463"/>
              <a:gd name="connsiteX17" fmla="*/ 2433756 w 4609323"/>
              <a:gd name="connsiteY17" fmla="*/ 918463 h 918463"/>
              <a:gd name="connsiteX18" fmla="*/ 2024956 w 4609323"/>
              <a:gd name="connsiteY18" fmla="*/ 918463 h 918463"/>
              <a:gd name="connsiteX19" fmla="*/ 1444029 w 4609323"/>
              <a:gd name="connsiteY19" fmla="*/ 918463 h 918463"/>
              <a:gd name="connsiteX20" fmla="*/ 949165 w 4609323"/>
              <a:gd name="connsiteY20" fmla="*/ 918463 h 918463"/>
              <a:gd name="connsiteX21" fmla="*/ 153080 w 4609323"/>
              <a:gd name="connsiteY21" fmla="*/ 918463 h 918463"/>
              <a:gd name="connsiteX22" fmla="*/ 0 w 4609323"/>
              <a:gd name="connsiteY22" fmla="*/ 765383 h 918463"/>
              <a:gd name="connsiteX23" fmla="*/ 0 w 4609323"/>
              <a:gd name="connsiteY23" fmla="*/ 471478 h 918463"/>
              <a:gd name="connsiteX24" fmla="*/ 0 w 4609323"/>
              <a:gd name="connsiteY24" fmla="*/ 153080 h 91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609323" h="918463" fill="none" extrusionOk="0">
                <a:moveTo>
                  <a:pt x="0" y="153080"/>
                </a:moveTo>
                <a:cubicBezTo>
                  <a:pt x="8892" y="77166"/>
                  <a:pt x="67053" y="-5614"/>
                  <a:pt x="153080" y="0"/>
                </a:cubicBezTo>
                <a:cubicBezTo>
                  <a:pt x="409295" y="-1973"/>
                  <a:pt x="551171" y="12310"/>
                  <a:pt x="777039" y="0"/>
                </a:cubicBezTo>
                <a:cubicBezTo>
                  <a:pt x="1002907" y="-12310"/>
                  <a:pt x="1046741" y="54195"/>
                  <a:pt x="1271902" y="0"/>
                </a:cubicBezTo>
                <a:cubicBezTo>
                  <a:pt x="1497063" y="-54195"/>
                  <a:pt x="1528790" y="27689"/>
                  <a:pt x="1723734" y="0"/>
                </a:cubicBezTo>
                <a:cubicBezTo>
                  <a:pt x="1918678" y="-27689"/>
                  <a:pt x="1935913" y="47415"/>
                  <a:pt x="2132535" y="0"/>
                </a:cubicBezTo>
                <a:cubicBezTo>
                  <a:pt x="2329157" y="-47415"/>
                  <a:pt x="2548503" y="42857"/>
                  <a:pt x="2756494" y="0"/>
                </a:cubicBezTo>
                <a:cubicBezTo>
                  <a:pt x="2964485" y="-42857"/>
                  <a:pt x="3136894" y="25167"/>
                  <a:pt x="3251357" y="0"/>
                </a:cubicBezTo>
                <a:cubicBezTo>
                  <a:pt x="3365820" y="-25167"/>
                  <a:pt x="3543048" y="21232"/>
                  <a:pt x="3746221" y="0"/>
                </a:cubicBezTo>
                <a:cubicBezTo>
                  <a:pt x="3949394" y="-21232"/>
                  <a:pt x="4165502" y="37644"/>
                  <a:pt x="4456243" y="0"/>
                </a:cubicBezTo>
                <a:cubicBezTo>
                  <a:pt x="4529092" y="3946"/>
                  <a:pt x="4623886" y="69945"/>
                  <a:pt x="4609323" y="153080"/>
                </a:cubicBezTo>
                <a:cubicBezTo>
                  <a:pt x="4631000" y="260169"/>
                  <a:pt x="4599370" y="314806"/>
                  <a:pt x="4609323" y="453108"/>
                </a:cubicBezTo>
                <a:cubicBezTo>
                  <a:pt x="4619276" y="591410"/>
                  <a:pt x="4606551" y="623164"/>
                  <a:pt x="4609323" y="765383"/>
                </a:cubicBezTo>
                <a:cubicBezTo>
                  <a:pt x="4612234" y="852445"/>
                  <a:pt x="4555331" y="906140"/>
                  <a:pt x="4456243" y="918463"/>
                </a:cubicBezTo>
                <a:cubicBezTo>
                  <a:pt x="4294666" y="959731"/>
                  <a:pt x="4155415" y="907391"/>
                  <a:pt x="4047443" y="918463"/>
                </a:cubicBezTo>
                <a:cubicBezTo>
                  <a:pt x="3939471" y="929535"/>
                  <a:pt x="3723870" y="849127"/>
                  <a:pt x="3466516" y="918463"/>
                </a:cubicBezTo>
                <a:cubicBezTo>
                  <a:pt x="3209162" y="987799"/>
                  <a:pt x="3089700" y="884694"/>
                  <a:pt x="2842557" y="918463"/>
                </a:cubicBezTo>
                <a:cubicBezTo>
                  <a:pt x="2595414" y="952232"/>
                  <a:pt x="2616169" y="882835"/>
                  <a:pt x="2433756" y="918463"/>
                </a:cubicBezTo>
                <a:cubicBezTo>
                  <a:pt x="2251343" y="954091"/>
                  <a:pt x="2211155" y="897529"/>
                  <a:pt x="2024956" y="918463"/>
                </a:cubicBezTo>
                <a:cubicBezTo>
                  <a:pt x="1838757" y="939397"/>
                  <a:pt x="1652143" y="866766"/>
                  <a:pt x="1444029" y="918463"/>
                </a:cubicBezTo>
                <a:cubicBezTo>
                  <a:pt x="1235915" y="970160"/>
                  <a:pt x="1180245" y="879019"/>
                  <a:pt x="949165" y="918463"/>
                </a:cubicBezTo>
                <a:cubicBezTo>
                  <a:pt x="718085" y="957907"/>
                  <a:pt x="453183" y="883317"/>
                  <a:pt x="153080" y="918463"/>
                </a:cubicBezTo>
                <a:cubicBezTo>
                  <a:pt x="57482" y="921903"/>
                  <a:pt x="10773" y="863840"/>
                  <a:pt x="0" y="765383"/>
                </a:cubicBezTo>
                <a:cubicBezTo>
                  <a:pt x="-4175" y="621237"/>
                  <a:pt x="21119" y="534606"/>
                  <a:pt x="0" y="471478"/>
                </a:cubicBezTo>
                <a:cubicBezTo>
                  <a:pt x="-21119" y="408351"/>
                  <a:pt x="21546" y="255905"/>
                  <a:pt x="0" y="153080"/>
                </a:cubicBezTo>
                <a:close/>
              </a:path>
              <a:path w="4609323" h="918463" stroke="0" extrusionOk="0">
                <a:moveTo>
                  <a:pt x="0" y="153080"/>
                </a:moveTo>
                <a:cubicBezTo>
                  <a:pt x="1335" y="52655"/>
                  <a:pt x="82284" y="-400"/>
                  <a:pt x="153080" y="0"/>
                </a:cubicBezTo>
                <a:cubicBezTo>
                  <a:pt x="285588" y="-25026"/>
                  <a:pt x="406185" y="8818"/>
                  <a:pt x="561880" y="0"/>
                </a:cubicBezTo>
                <a:cubicBezTo>
                  <a:pt x="717575" y="-8818"/>
                  <a:pt x="875937" y="8599"/>
                  <a:pt x="1013713" y="0"/>
                </a:cubicBezTo>
                <a:cubicBezTo>
                  <a:pt x="1151489" y="-8599"/>
                  <a:pt x="1426842" y="11398"/>
                  <a:pt x="1551608" y="0"/>
                </a:cubicBezTo>
                <a:cubicBezTo>
                  <a:pt x="1676374" y="-11398"/>
                  <a:pt x="2009367" y="21259"/>
                  <a:pt x="2132535" y="0"/>
                </a:cubicBezTo>
                <a:cubicBezTo>
                  <a:pt x="2255703" y="-21259"/>
                  <a:pt x="2437024" y="26456"/>
                  <a:pt x="2627399" y="0"/>
                </a:cubicBezTo>
                <a:cubicBezTo>
                  <a:pt x="2817774" y="-26456"/>
                  <a:pt x="3112018" y="28848"/>
                  <a:pt x="3251357" y="0"/>
                </a:cubicBezTo>
                <a:cubicBezTo>
                  <a:pt x="3390696" y="-28848"/>
                  <a:pt x="3614285" y="58324"/>
                  <a:pt x="3789253" y="0"/>
                </a:cubicBezTo>
                <a:cubicBezTo>
                  <a:pt x="3964221" y="-58324"/>
                  <a:pt x="4142205" y="10910"/>
                  <a:pt x="4456243" y="0"/>
                </a:cubicBezTo>
                <a:cubicBezTo>
                  <a:pt x="4534854" y="3307"/>
                  <a:pt x="4592105" y="57089"/>
                  <a:pt x="4609323" y="153080"/>
                </a:cubicBezTo>
                <a:cubicBezTo>
                  <a:pt x="4626738" y="258140"/>
                  <a:pt x="4596761" y="405075"/>
                  <a:pt x="4609323" y="471478"/>
                </a:cubicBezTo>
                <a:cubicBezTo>
                  <a:pt x="4621885" y="537881"/>
                  <a:pt x="4580347" y="628787"/>
                  <a:pt x="4609323" y="765383"/>
                </a:cubicBezTo>
                <a:cubicBezTo>
                  <a:pt x="4605594" y="858992"/>
                  <a:pt x="4547699" y="895251"/>
                  <a:pt x="4456243" y="918463"/>
                </a:cubicBezTo>
                <a:cubicBezTo>
                  <a:pt x="4349646" y="955882"/>
                  <a:pt x="4199397" y="900041"/>
                  <a:pt x="3961379" y="918463"/>
                </a:cubicBezTo>
                <a:cubicBezTo>
                  <a:pt x="3723361" y="936885"/>
                  <a:pt x="3650923" y="875732"/>
                  <a:pt x="3466516" y="918463"/>
                </a:cubicBezTo>
                <a:cubicBezTo>
                  <a:pt x="3282109" y="961194"/>
                  <a:pt x="3185488" y="889961"/>
                  <a:pt x="2971652" y="918463"/>
                </a:cubicBezTo>
                <a:cubicBezTo>
                  <a:pt x="2757816" y="946965"/>
                  <a:pt x="2709386" y="901224"/>
                  <a:pt x="2476788" y="918463"/>
                </a:cubicBezTo>
                <a:cubicBezTo>
                  <a:pt x="2244190" y="935702"/>
                  <a:pt x="2132786" y="914465"/>
                  <a:pt x="1981924" y="918463"/>
                </a:cubicBezTo>
                <a:cubicBezTo>
                  <a:pt x="1831062" y="922461"/>
                  <a:pt x="1617033" y="860756"/>
                  <a:pt x="1400997" y="918463"/>
                </a:cubicBezTo>
                <a:cubicBezTo>
                  <a:pt x="1184961" y="976170"/>
                  <a:pt x="1138414" y="876444"/>
                  <a:pt x="992197" y="918463"/>
                </a:cubicBezTo>
                <a:cubicBezTo>
                  <a:pt x="845980" y="960482"/>
                  <a:pt x="346586" y="827598"/>
                  <a:pt x="153080" y="918463"/>
                </a:cubicBezTo>
                <a:cubicBezTo>
                  <a:pt x="61105" y="917844"/>
                  <a:pt x="-11900" y="859733"/>
                  <a:pt x="0" y="765383"/>
                </a:cubicBezTo>
                <a:cubicBezTo>
                  <a:pt x="-3123" y="642921"/>
                  <a:pt x="7490" y="569594"/>
                  <a:pt x="0" y="446985"/>
                </a:cubicBezTo>
                <a:cubicBezTo>
                  <a:pt x="-7490" y="324376"/>
                  <a:pt x="14303" y="299897"/>
                  <a:pt x="0" y="15308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313644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dirty="0">
                <a:solidFill>
                  <a:schemeClr val="tx1"/>
                </a:solidFill>
                <a:latin typeface="Cabin Sketch" panose="020B0503050202020004" pitchFamily="34" charset="0"/>
              </a:rPr>
              <a:t>Incorrecta</a:t>
            </a:r>
          </a:p>
        </p:txBody>
      </p:sp>
    </p:spTree>
    <p:extLst>
      <p:ext uri="{BB962C8B-B14F-4D97-AF65-F5344CB8AC3E}">
        <p14:creationId xmlns:p14="http://schemas.microsoft.com/office/powerpoint/2010/main" val="36658532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rush"/>
        <p:sndAc>
          <p:stSnd>
            <p:snd r:embed="rId2" name="SONIDO FONDO PREGUNTA.wav"/>
          </p:stSnd>
        </p:sndAc>
      </p:transition>
    </mc:Choice>
    <mc:Fallback xmlns="">
      <p:transition spd="slow" advClick="0">
        <p:fade/>
        <p:sndAc>
          <p:stSnd>
            <p:snd r:embed="rId5" name="SONIDO FONDO PREGUNT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390</Words>
  <Application>Microsoft Office PowerPoint</Application>
  <PresentationFormat>Panorámica</PresentationFormat>
  <Paragraphs>163</Paragraphs>
  <Slides>42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42</vt:i4>
      </vt:variant>
    </vt:vector>
  </HeadingPairs>
  <TitlesOfParts>
    <vt:vector size="47" baseType="lpstr">
      <vt:lpstr>Cabin Sketch</vt:lpstr>
      <vt:lpstr>Arial</vt:lpstr>
      <vt:lpstr>Calibri</vt:lpstr>
      <vt:lpstr>Calibri Light</vt:lpstr>
      <vt:lpstr>Tema de Office</vt:lpstr>
      <vt:lpstr>Presentación de PowerPoint</vt:lpstr>
      <vt:lpstr>¡Excelente!</vt:lpstr>
      <vt:lpstr>1. ¿Aquí va la pregunta?</vt:lpstr>
      <vt:lpstr>Sigue intentando </vt:lpstr>
      <vt:lpstr>2. ¿Aquí va la pregunta?</vt:lpstr>
      <vt:lpstr>Sigue intentando </vt:lpstr>
      <vt:lpstr>3. ¿Aquí va la pregunta?</vt:lpstr>
      <vt:lpstr>Sigue intentando </vt:lpstr>
      <vt:lpstr>4. ¿Aquí va la pregunta?</vt:lpstr>
      <vt:lpstr>Sigue intentando </vt:lpstr>
      <vt:lpstr>5. ¿Aquí va la pregunta?</vt:lpstr>
      <vt:lpstr>Sigue intentando </vt:lpstr>
      <vt:lpstr>6. ¿Aquí va la pregunta?</vt:lpstr>
      <vt:lpstr>Sigue intentando </vt:lpstr>
      <vt:lpstr>7. ¿Aquí va la pregunta?</vt:lpstr>
      <vt:lpstr>Sigue intentando </vt:lpstr>
      <vt:lpstr>8. ¿Aquí va la pregunta?</vt:lpstr>
      <vt:lpstr>Sigue intentando </vt:lpstr>
      <vt:lpstr>9. ¿Aquí va la pregunta?</vt:lpstr>
      <vt:lpstr>Sigue intentando </vt:lpstr>
      <vt:lpstr>10. ¿Aquí va la pregunta?</vt:lpstr>
      <vt:lpstr>Sigue intentando </vt:lpstr>
      <vt:lpstr>11. ¿Aquí va la pregunta?</vt:lpstr>
      <vt:lpstr>Sigue intentando </vt:lpstr>
      <vt:lpstr>12. ¿Aquí va la pregunta?</vt:lpstr>
      <vt:lpstr>Sigue intentando </vt:lpstr>
      <vt:lpstr>13. ¿Aquí va la pregunta?</vt:lpstr>
      <vt:lpstr>Sigue intentando </vt:lpstr>
      <vt:lpstr>14. ¿Aquí va la pregunta?</vt:lpstr>
      <vt:lpstr>Sigue intentando </vt:lpstr>
      <vt:lpstr>15. ¿Aquí va la pregunta?</vt:lpstr>
      <vt:lpstr>Sigue intentando </vt:lpstr>
      <vt:lpstr>16. ¿Aquí va la pregunta?</vt:lpstr>
      <vt:lpstr>Sigue intentando </vt:lpstr>
      <vt:lpstr>17. ¿Aquí va la pregunta?</vt:lpstr>
      <vt:lpstr>Sigue intentando </vt:lpstr>
      <vt:lpstr>18. ¿Aquí va la pregunta?</vt:lpstr>
      <vt:lpstr>Sigue intentando </vt:lpstr>
      <vt:lpstr>19. ¿Aquí va la pregunta?</vt:lpstr>
      <vt:lpstr>Sigue intentando </vt:lpstr>
      <vt:lpstr>20. ¿Aquí va la pregunta?</vt:lpstr>
      <vt:lpstr>Sigue intentando 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Elige tu pregunta</dc:title>
  <dc:creator>VICTOR</dc:creator>
  <cp:lastModifiedBy>VICTOR</cp:lastModifiedBy>
  <cp:revision>21</cp:revision>
  <dcterms:created xsi:type="dcterms:W3CDTF">2020-02-10T21:16:41Z</dcterms:created>
  <dcterms:modified xsi:type="dcterms:W3CDTF">2020-07-03T01:00:32Z</dcterms:modified>
</cp:coreProperties>
</file>