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embeddedFontLst>
    <p:embeddedFont>
      <p:font typeface="Abadi" panose="020B0604020104020204" pitchFamily="34" charset="0"/>
      <p:regular r:id="rId45"/>
    </p:embeddedFont>
    <p:embeddedFont>
      <p:font typeface="Berlin Sans FB" panose="020E0602020502020306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F1C"/>
    <a:srgbClr val="96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314" y="3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76195-1555-400B-A0C3-391DEA0B5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7B861E-7D21-4E40-9A72-BA5A40FC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CEA39-5519-40FB-A5A6-62953B9E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96D214-948B-437E-BEB4-06D0C740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338C3-9604-4DDF-8E19-AEAFC454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9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E5BDD-E922-4906-8DE8-798E4F92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34C0D-41FE-441B-9C24-7AA07BFB5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93481-3297-4D6C-8B78-08972128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40FB8-5E09-44C3-895C-4BA9D3CF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35DED-FFD7-41E8-AC9E-E08D297A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9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B7FD4A-A7DA-4651-A895-FD20190CC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8663BC-18F5-4215-8A93-8C8E3B3F4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D0A8-A4A4-4BA3-B469-CDA5136A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24808-8820-453A-9139-E2A92A40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7DDA5-C194-4289-A994-7DC65051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4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94A8B-6DB0-4600-9D38-17C99AD5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06195-2A4E-446F-8C0B-A5F5AA16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677FF-528F-44A5-A839-B1B95389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143D6-A36B-4441-9CD4-FE218DF6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C5BF6-E13B-49E1-8C56-A5369F31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57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6AEA2-2B0F-42AD-B014-92049E2C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35179C-380E-46A4-A9A6-0AC52BD48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7413B-DD31-4C43-ABAF-82195B05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31167-C65B-4B30-9883-2DF4CBC8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70A67-58E5-46EE-933F-D35D1E6A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38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BBB42-29A0-42B7-B74C-85838DBC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6AC65-B3E2-4BD5-81D1-AE5E468A0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564259-0E14-4E6A-94A1-657375924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F25AE-E5FD-4DE4-9C38-5FC40E9B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8C9C9-9504-411B-912A-10F7B5D5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91227-BAF3-4D13-95BB-EA3670A1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4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A6A2D-D87F-4817-B535-2B4C1FA8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D028E-AA45-48FB-81F0-350781BA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3E2A5F-0499-43F2-AEBF-B39D96B42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9D2838-E7B8-4027-BE1B-1F71D0385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A5FBB1-E902-4FA4-AB15-DDECA119E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3623B4-F31B-44DA-8F85-1B1C97F7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F978F7-D0F3-4A27-8A1A-C461488C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F8E91C-6B8D-4E12-9BC5-9A20492F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4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994AD-F7BE-47A8-A1C8-98C8E1D8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E86321-69B3-4604-9B8B-D80BCD94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DEA40-3857-485E-AD34-8977EB8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0AFCFD-D680-4568-85D0-9EB4CC0C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7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70A177-B471-478A-AAC1-AEB17283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41E40-79D7-4984-BC5C-475F5F65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F3EB-18E8-4190-B309-904FC3BE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55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A9665-69F5-4000-B8E4-DC4DA284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27AE1-0725-4FE3-9B8A-DE40C23C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9194CB-CEFD-4CAD-8E8F-588A76ADC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D46BF8-66BE-4DD3-97E9-2DD162AD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B61E8-7DAE-4348-B07E-15FD25D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7B3220-91E7-4E20-9324-C2E89DEC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8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BC9E4-EAEC-4740-9BA1-13ECBFC7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D242DC-C53F-4220-BE4A-871014158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5DC29-0D31-451F-A5C8-760E7335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A32888-2F0D-4360-B77B-0FD895C7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2718D-9A8E-4E80-BF04-39568E6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45C9C0-D51E-40DF-901F-001F05B5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65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9BA214-331A-47DE-8840-5AE223B2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DE7DC3-3527-45D3-BCC8-87B5342C2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1B0A4-E8A6-47A6-B4AB-0D0833366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0992-9A06-40CD-BC13-9849E7F26D19}" type="datetimeFigureOut">
              <a:rPr lang="es-MX" smtClean="0"/>
              <a:t>03/07/2020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753B4-E56B-4E73-B109-714C1364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A8479-9B33-434C-968C-7B73A8B38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3561-C689-4BD2-BEAF-29F492AC9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7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7.xml"/><Relationship Id="rId18" Type="http://schemas.openxmlformats.org/officeDocument/2006/relationships/slide" Target="slide3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37.xml"/><Relationship Id="rId7" Type="http://schemas.openxmlformats.org/officeDocument/2006/relationships/slide" Target="slide15.xml"/><Relationship Id="rId12" Type="http://schemas.openxmlformats.org/officeDocument/2006/relationships/slide" Target="slide23.xml"/><Relationship Id="rId17" Type="http://schemas.openxmlformats.org/officeDocument/2006/relationships/slide" Target="slide29.xml"/><Relationship Id="rId25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slide" Target="slide25.xml"/><Relationship Id="rId20" Type="http://schemas.openxmlformats.org/officeDocument/2006/relationships/slide" Target="slide33.xml"/><Relationship Id="rId29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slide" Target="slide9.xml"/><Relationship Id="rId11" Type="http://schemas.openxmlformats.org/officeDocument/2006/relationships/slide" Target="slide17.xml"/><Relationship Id="rId24" Type="http://schemas.openxmlformats.org/officeDocument/2006/relationships/slide" Target="slide41.xml"/><Relationship Id="rId5" Type="http://schemas.openxmlformats.org/officeDocument/2006/relationships/slide" Target="slide3.xml"/><Relationship Id="rId15" Type="http://schemas.openxmlformats.org/officeDocument/2006/relationships/slide" Target="slide19.xml"/><Relationship Id="rId23" Type="http://schemas.openxmlformats.org/officeDocument/2006/relationships/slide" Target="slide35.xml"/><Relationship Id="rId28" Type="http://schemas.openxmlformats.org/officeDocument/2006/relationships/slide" Target="slide43.xml"/><Relationship Id="rId10" Type="http://schemas.openxmlformats.org/officeDocument/2006/relationships/slide" Target="slide11.xml"/><Relationship Id="rId19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slide" Target="slide5.xml"/><Relationship Id="rId14" Type="http://schemas.openxmlformats.org/officeDocument/2006/relationships/slide" Target="slide13.xml"/><Relationship Id="rId22" Type="http://schemas.openxmlformats.org/officeDocument/2006/relationships/slide" Target="slide39.xml"/><Relationship Id="rId27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1">
            <a:hlinkClick r:id="rId5" action="ppaction://hlinksldjump"/>
            <a:extLst>
              <a:ext uri="{FF2B5EF4-FFF2-40B4-BE49-F238E27FC236}">
                <a16:creationId xmlns:a16="http://schemas.microsoft.com/office/drawing/2014/main" id="{31A96485-E41B-42B6-A43F-9E51BAFB9896}"/>
              </a:ext>
            </a:extLst>
          </p:cNvPr>
          <p:cNvSpPr/>
          <p:nvPr/>
        </p:nvSpPr>
        <p:spPr>
          <a:xfrm>
            <a:off x="4910654" y="599090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54837191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90571 w 1604866"/>
                      <a:gd name="connsiteY2" fmla="*/ 0 h 1001066"/>
                      <a:gd name="connsiteX3" fmla="*/ 1039718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13880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39718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87186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1741" y="76558"/>
                          <a:pt x="70287" y="-1347"/>
                          <a:pt x="166848" y="0"/>
                        </a:cubicBezTo>
                        <a:cubicBezTo>
                          <a:pt x="267912" y="-10367"/>
                          <a:pt x="417261" y="49462"/>
                          <a:pt x="590571" y="0"/>
                        </a:cubicBezTo>
                        <a:cubicBezTo>
                          <a:pt x="763881" y="-49462"/>
                          <a:pt x="949310" y="47564"/>
                          <a:pt x="1039718" y="0"/>
                        </a:cubicBezTo>
                        <a:cubicBezTo>
                          <a:pt x="1130126" y="-47564"/>
                          <a:pt x="1281915" y="3623"/>
                          <a:pt x="1438018" y="0"/>
                        </a:cubicBezTo>
                        <a:cubicBezTo>
                          <a:pt x="1543189" y="2871"/>
                          <a:pt x="1597114" y="72805"/>
                          <a:pt x="1604866" y="166848"/>
                        </a:cubicBezTo>
                        <a:cubicBezTo>
                          <a:pt x="1632092" y="283799"/>
                          <a:pt x="1589982" y="369622"/>
                          <a:pt x="1604866" y="513880"/>
                        </a:cubicBezTo>
                        <a:cubicBezTo>
                          <a:pt x="1619750" y="658138"/>
                          <a:pt x="1598803" y="711175"/>
                          <a:pt x="1604866" y="834218"/>
                        </a:cubicBezTo>
                        <a:cubicBezTo>
                          <a:pt x="1593834" y="928381"/>
                          <a:pt x="1539147" y="977847"/>
                          <a:pt x="1438018" y="1001066"/>
                        </a:cubicBezTo>
                        <a:cubicBezTo>
                          <a:pt x="1321209" y="1046602"/>
                          <a:pt x="1145628" y="954570"/>
                          <a:pt x="1039718" y="1001066"/>
                        </a:cubicBezTo>
                        <a:cubicBezTo>
                          <a:pt x="933808" y="1047562"/>
                          <a:pt x="778689" y="957832"/>
                          <a:pt x="654130" y="1001066"/>
                        </a:cubicBezTo>
                        <a:cubicBezTo>
                          <a:pt x="529571" y="1044300"/>
                          <a:pt x="366182" y="954956"/>
                          <a:pt x="166848" y="1001066"/>
                        </a:cubicBezTo>
                        <a:cubicBezTo>
                          <a:pt x="62595" y="988751"/>
                          <a:pt x="-811" y="931479"/>
                          <a:pt x="0" y="834218"/>
                        </a:cubicBezTo>
                        <a:cubicBezTo>
                          <a:pt x="-10989" y="717309"/>
                          <a:pt x="10305" y="651945"/>
                          <a:pt x="0" y="487186"/>
                        </a:cubicBezTo>
                        <a:cubicBezTo>
                          <a:pt x="-10305" y="322427"/>
                          <a:pt x="10128" y="291073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3343" y="59776"/>
                          <a:pt x="61574" y="6742"/>
                          <a:pt x="166848" y="0"/>
                        </a:cubicBezTo>
                        <a:cubicBezTo>
                          <a:pt x="346628" y="-13440"/>
                          <a:pt x="458154" y="44641"/>
                          <a:pt x="577860" y="0"/>
                        </a:cubicBezTo>
                        <a:cubicBezTo>
                          <a:pt x="697566" y="-44641"/>
                          <a:pt x="891688" y="41519"/>
                          <a:pt x="988871" y="0"/>
                        </a:cubicBezTo>
                        <a:cubicBezTo>
                          <a:pt x="1086054" y="-41519"/>
                          <a:pt x="1237623" y="40152"/>
                          <a:pt x="1438018" y="0"/>
                        </a:cubicBezTo>
                        <a:cubicBezTo>
                          <a:pt x="1535486" y="15094"/>
                          <a:pt x="1609226" y="48923"/>
                          <a:pt x="1604866" y="166848"/>
                        </a:cubicBezTo>
                        <a:cubicBezTo>
                          <a:pt x="1607822" y="316041"/>
                          <a:pt x="1590697" y="402822"/>
                          <a:pt x="1604866" y="507207"/>
                        </a:cubicBezTo>
                        <a:cubicBezTo>
                          <a:pt x="1619035" y="611592"/>
                          <a:pt x="1598371" y="681215"/>
                          <a:pt x="1604866" y="834218"/>
                        </a:cubicBezTo>
                        <a:cubicBezTo>
                          <a:pt x="1604550" y="923329"/>
                          <a:pt x="1534575" y="1020441"/>
                          <a:pt x="1438018" y="1001066"/>
                        </a:cubicBezTo>
                        <a:cubicBezTo>
                          <a:pt x="1267424" y="1046951"/>
                          <a:pt x="1123771" y="979977"/>
                          <a:pt x="1014295" y="1001066"/>
                        </a:cubicBezTo>
                        <a:cubicBezTo>
                          <a:pt x="904819" y="1022155"/>
                          <a:pt x="691658" y="955927"/>
                          <a:pt x="577860" y="1001066"/>
                        </a:cubicBezTo>
                        <a:cubicBezTo>
                          <a:pt x="464062" y="1046205"/>
                          <a:pt x="312476" y="988153"/>
                          <a:pt x="166848" y="1001066"/>
                        </a:cubicBezTo>
                        <a:cubicBezTo>
                          <a:pt x="67678" y="987041"/>
                          <a:pt x="2660" y="928105"/>
                          <a:pt x="0" y="834218"/>
                        </a:cubicBezTo>
                        <a:cubicBezTo>
                          <a:pt x="-38858" y="683295"/>
                          <a:pt x="40743" y="574324"/>
                          <a:pt x="0" y="487186"/>
                        </a:cubicBezTo>
                        <a:cubicBezTo>
                          <a:pt x="-40743" y="400048"/>
                          <a:pt x="16569" y="261687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5" name="04">
            <a:hlinkClick r:id="rId6" action="ppaction://hlinksldjump"/>
            <a:extLst>
              <a:ext uri="{FF2B5EF4-FFF2-40B4-BE49-F238E27FC236}">
                <a16:creationId xmlns:a16="http://schemas.microsoft.com/office/drawing/2014/main" id="{8172BEF5-36CA-4707-9275-2BE6D4CF2C0B}"/>
              </a:ext>
            </a:extLst>
          </p:cNvPr>
          <p:cNvSpPr/>
          <p:nvPr/>
        </p:nvSpPr>
        <p:spPr>
          <a:xfrm>
            <a:off x="10154465" y="587804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515342936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90571 w 1604866"/>
                      <a:gd name="connsiteY2" fmla="*/ 0 h 1001066"/>
                      <a:gd name="connsiteX3" fmla="*/ 1014295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00533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14295 w 1604866"/>
                      <a:gd name="connsiteY9" fmla="*/ 1001066 h 1001066"/>
                      <a:gd name="connsiteX10" fmla="*/ 615995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00533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3277" y="72807"/>
                          <a:pt x="73819" y="11049"/>
                          <a:pt x="166848" y="0"/>
                        </a:cubicBezTo>
                        <a:cubicBezTo>
                          <a:pt x="350245" y="-38883"/>
                          <a:pt x="418331" y="43846"/>
                          <a:pt x="590571" y="0"/>
                        </a:cubicBezTo>
                        <a:cubicBezTo>
                          <a:pt x="762811" y="-43846"/>
                          <a:pt x="910852" y="39848"/>
                          <a:pt x="1014295" y="0"/>
                        </a:cubicBezTo>
                        <a:cubicBezTo>
                          <a:pt x="1117738" y="-39848"/>
                          <a:pt x="1241785" y="43699"/>
                          <a:pt x="1438018" y="0"/>
                        </a:cubicBezTo>
                        <a:cubicBezTo>
                          <a:pt x="1547814" y="20269"/>
                          <a:pt x="1597592" y="65923"/>
                          <a:pt x="1604866" y="166848"/>
                        </a:cubicBezTo>
                        <a:cubicBezTo>
                          <a:pt x="1612863" y="234956"/>
                          <a:pt x="1592892" y="376604"/>
                          <a:pt x="1604866" y="500533"/>
                        </a:cubicBezTo>
                        <a:cubicBezTo>
                          <a:pt x="1616840" y="624463"/>
                          <a:pt x="1593033" y="753849"/>
                          <a:pt x="1604866" y="834218"/>
                        </a:cubicBezTo>
                        <a:cubicBezTo>
                          <a:pt x="1592749" y="934483"/>
                          <a:pt x="1536268" y="1011221"/>
                          <a:pt x="1438018" y="1001066"/>
                        </a:cubicBezTo>
                        <a:cubicBezTo>
                          <a:pt x="1254546" y="1040975"/>
                          <a:pt x="1195088" y="993087"/>
                          <a:pt x="1014295" y="1001066"/>
                        </a:cubicBezTo>
                        <a:cubicBezTo>
                          <a:pt x="833502" y="1009045"/>
                          <a:pt x="774856" y="965791"/>
                          <a:pt x="615995" y="1001066"/>
                        </a:cubicBezTo>
                        <a:cubicBezTo>
                          <a:pt x="457134" y="1036341"/>
                          <a:pt x="279616" y="979335"/>
                          <a:pt x="166848" y="1001066"/>
                        </a:cubicBezTo>
                        <a:cubicBezTo>
                          <a:pt x="70966" y="1002492"/>
                          <a:pt x="16020" y="946413"/>
                          <a:pt x="0" y="834218"/>
                        </a:cubicBezTo>
                        <a:cubicBezTo>
                          <a:pt x="-36753" y="748551"/>
                          <a:pt x="34245" y="657129"/>
                          <a:pt x="0" y="500533"/>
                        </a:cubicBezTo>
                        <a:cubicBezTo>
                          <a:pt x="-34245" y="343938"/>
                          <a:pt x="2133" y="251348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832" y="50195"/>
                          <a:pt x="62956" y="-22534"/>
                          <a:pt x="166848" y="0"/>
                        </a:cubicBezTo>
                        <a:cubicBezTo>
                          <a:pt x="272289" y="-29841"/>
                          <a:pt x="474360" y="17802"/>
                          <a:pt x="565148" y="0"/>
                        </a:cubicBezTo>
                        <a:cubicBezTo>
                          <a:pt x="655936" y="-17802"/>
                          <a:pt x="854616" y="34926"/>
                          <a:pt x="988871" y="0"/>
                        </a:cubicBezTo>
                        <a:cubicBezTo>
                          <a:pt x="1123126" y="-34926"/>
                          <a:pt x="1287760" y="23648"/>
                          <a:pt x="1438018" y="0"/>
                        </a:cubicBezTo>
                        <a:cubicBezTo>
                          <a:pt x="1524405" y="-9492"/>
                          <a:pt x="1616660" y="70829"/>
                          <a:pt x="1604866" y="166848"/>
                        </a:cubicBezTo>
                        <a:cubicBezTo>
                          <a:pt x="1611699" y="285662"/>
                          <a:pt x="1583330" y="341516"/>
                          <a:pt x="1604866" y="493859"/>
                        </a:cubicBezTo>
                        <a:cubicBezTo>
                          <a:pt x="1626402" y="646202"/>
                          <a:pt x="1604202" y="760186"/>
                          <a:pt x="1604866" y="834218"/>
                        </a:cubicBezTo>
                        <a:cubicBezTo>
                          <a:pt x="1611987" y="933578"/>
                          <a:pt x="1534829" y="984155"/>
                          <a:pt x="1438018" y="1001066"/>
                        </a:cubicBezTo>
                        <a:cubicBezTo>
                          <a:pt x="1259420" y="1035255"/>
                          <a:pt x="1227913" y="977184"/>
                          <a:pt x="1039718" y="1001066"/>
                        </a:cubicBezTo>
                        <a:cubicBezTo>
                          <a:pt x="851523" y="1024948"/>
                          <a:pt x="837723" y="986104"/>
                          <a:pt x="654130" y="1001066"/>
                        </a:cubicBezTo>
                        <a:cubicBezTo>
                          <a:pt x="470537" y="1016028"/>
                          <a:pt x="346799" y="993077"/>
                          <a:pt x="166848" y="1001066"/>
                        </a:cubicBezTo>
                        <a:cubicBezTo>
                          <a:pt x="70254" y="1009297"/>
                          <a:pt x="11316" y="905336"/>
                          <a:pt x="0" y="834218"/>
                        </a:cubicBezTo>
                        <a:cubicBezTo>
                          <a:pt x="-11178" y="688037"/>
                          <a:pt x="28582" y="578671"/>
                          <a:pt x="0" y="507207"/>
                        </a:cubicBezTo>
                        <a:cubicBezTo>
                          <a:pt x="-28582" y="435743"/>
                          <a:pt x="21539" y="265362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6" name="07">
            <a:hlinkClick r:id="rId7" action="ppaction://hlinksldjump"/>
            <a:extLst>
              <a:ext uri="{FF2B5EF4-FFF2-40B4-BE49-F238E27FC236}">
                <a16:creationId xmlns:a16="http://schemas.microsoft.com/office/drawing/2014/main" id="{D4CB86BC-D745-4E17-8F2E-D8B549F5F45F}"/>
              </a:ext>
            </a:extLst>
          </p:cNvPr>
          <p:cNvSpPr/>
          <p:nvPr/>
        </p:nvSpPr>
        <p:spPr>
          <a:xfrm>
            <a:off x="8406528" y="177829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9245758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14295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0512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01583 w 1604866"/>
                      <a:gd name="connsiteY9" fmla="*/ 1001066 h 1001066"/>
                      <a:gd name="connsiteX10" fmla="*/ 590571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13880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5934" y="95483"/>
                          <a:pt x="67702" y="-9130"/>
                          <a:pt x="166848" y="0"/>
                        </a:cubicBezTo>
                        <a:cubicBezTo>
                          <a:pt x="271123" y="-49699"/>
                          <a:pt x="442197" y="51131"/>
                          <a:pt x="615995" y="0"/>
                        </a:cubicBezTo>
                        <a:cubicBezTo>
                          <a:pt x="789793" y="-51131"/>
                          <a:pt x="867493" y="32967"/>
                          <a:pt x="1014295" y="0"/>
                        </a:cubicBezTo>
                        <a:cubicBezTo>
                          <a:pt x="1161097" y="-32967"/>
                          <a:pt x="1313907" y="25431"/>
                          <a:pt x="1438018" y="0"/>
                        </a:cubicBezTo>
                        <a:cubicBezTo>
                          <a:pt x="1538584" y="17080"/>
                          <a:pt x="1616583" y="90750"/>
                          <a:pt x="1604866" y="166848"/>
                        </a:cubicBezTo>
                        <a:cubicBezTo>
                          <a:pt x="1604958" y="244564"/>
                          <a:pt x="1576067" y="346018"/>
                          <a:pt x="1604866" y="480512"/>
                        </a:cubicBezTo>
                        <a:cubicBezTo>
                          <a:pt x="1633665" y="615006"/>
                          <a:pt x="1599308" y="707964"/>
                          <a:pt x="1604866" y="834218"/>
                        </a:cubicBezTo>
                        <a:cubicBezTo>
                          <a:pt x="1609133" y="929329"/>
                          <a:pt x="1512510" y="1007830"/>
                          <a:pt x="1438018" y="1001066"/>
                        </a:cubicBezTo>
                        <a:cubicBezTo>
                          <a:pt x="1301817" y="1034380"/>
                          <a:pt x="1094659" y="979725"/>
                          <a:pt x="1001583" y="1001066"/>
                        </a:cubicBezTo>
                        <a:cubicBezTo>
                          <a:pt x="908507" y="1022407"/>
                          <a:pt x="749120" y="978454"/>
                          <a:pt x="590571" y="1001066"/>
                        </a:cubicBezTo>
                        <a:cubicBezTo>
                          <a:pt x="432022" y="1023678"/>
                          <a:pt x="319183" y="975267"/>
                          <a:pt x="166848" y="1001066"/>
                        </a:cubicBezTo>
                        <a:cubicBezTo>
                          <a:pt x="61505" y="1012525"/>
                          <a:pt x="2585" y="920905"/>
                          <a:pt x="0" y="834218"/>
                        </a:cubicBezTo>
                        <a:cubicBezTo>
                          <a:pt x="-30728" y="713334"/>
                          <a:pt x="36553" y="595751"/>
                          <a:pt x="0" y="513880"/>
                        </a:cubicBezTo>
                        <a:cubicBezTo>
                          <a:pt x="-36553" y="432009"/>
                          <a:pt x="31488" y="340060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9694" y="64895"/>
                          <a:pt x="65739" y="3783"/>
                          <a:pt x="166848" y="0"/>
                        </a:cubicBezTo>
                        <a:cubicBezTo>
                          <a:pt x="315942" y="-26401"/>
                          <a:pt x="441042" y="16798"/>
                          <a:pt x="565148" y="0"/>
                        </a:cubicBezTo>
                        <a:cubicBezTo>
                          <a:pt x="689254" y="-16798"/>
                          <a:pt x="848676" y="32703"/>
                          <a:pt x="976160" y="0"/>
                        </a:cubicBezTo>
                        <a:cubicBezTo>
                          <a:pt x="1103644" y="-32703"/>
                          <a:pt x="1344977" y="37744"/>
                          <a:pt x="1438018" y="0"/>
                        </a:cubicBezTo>
                        <a:cubicBezTo>
                          <a:pt x="1522789" y="-8958"/>
                          <a:pt x="1622176" y="72665"/>
                          <a:pt x="1604866" y="166848"/>
                        </a:cubicBezTo>
                        <a:cubicBezTo>
                          <a:pt x="1634830" y="268617"/>
                          <a:pt x="1568818" y="354337"/>
                          <a:pt x="1604866" y="513880"/>
                        </a:cubicBezTo>
                        <a:cubicBezTo>
                          <a:pt x="1640914" y="673423"/>
                          <a:pt x="1582720" y="674050"/>
                          <a:pt x="1604866" y="834218"/>
                        </a:cubicBezTo>
                        <a:cubicBezTo>
                          <a:pt x="1606139" y="915041"/>
                          <a:pt x="1516380" y="1019506"/>
                          <a:pt x="1438018" y="1001066"/>
                        </a:cubicBezTo>
                        <a:cubicBezTo>
                          <a:pt x="1287961" y="1045795"/>
                          <a:pt x="1215503" y="998893"/>
                          <a:pt x="1039718" y="1001066"/>
                        </a:cubicBezTo>
                        <a:cubicBezTo>
                          <a:pt x="863933" y="1003239"/>
                          <a:pt x="803301" y="989192"/>
                          <a:pt x="654130" y="1001066"/>
                        </a:cubicBezTo>
                        <a:cubicBezTo>
                          <a:pt x="504959" y="1012940"/>
                          <a:pt x="348975" y="954463"/>
                          <a:pt x="166848" y="1001066"/>
                        </a:cubicBezTo>
                        <a:cubicBezTo>
                          <a:pt x="89684" y="997113"/>
                          <a:pt x="-24284" y="918252"/>
                          <a:pt x="0" y="834218"/>
                        </a:cubicBezTo>
                        <a:cubicBezTo>
                          <a:pt x="-18709" y="686624"/>
                          <a:pt x="14811" y="657534"/>
                          <a:pt x="0" y="520554"/>
                        </a:cubicBezTo>
                        <a:cubicBezTo>
                          <a:pt x="-14811" y="383574"/>
                          <a:pt x="11387" y="27465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7</a:t>
            </a:r>
          </a:p>
        </p:txBody>
      </p:sp>
      <p:sp>
        <p:nvSpPr>
          <p:cNvPr id="7" name="10">
            <a:hlinkClick r:id="rId8" action="ppaction://hlinksldjump"/>
            <a:extLst>
              <a:ext uri="{FF2B5EF4-FFF2-40B4-BE49-F238E27FC236}">
                <a16:creationId xmlns:a16="http://schemas.microsoft.com/office/drawing/2014/main" id="{6CB0BD07-C96E-4A9F-9248-2586EEDA75EE}"/>
              </a:ext>
            </a:extLst>
          </p:cNvPr>
          <p:cNvSpPr/>
          <p:nvPr/>
        </p:nvSpPr>
        <p:spPr>
          <a:xfrm>
            <a:off x="6658591" y="2968786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1063738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52430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13880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7203" y="49748"/>
                          <a:pt x="75789" y="-1811"/>
                          <a:pt x="166848" y="0"/>
                        </a:cubicBezTo>
                        <a:cubicBezTo>
                          <a:pt x="329163" y="-35818"/>
                          <a:pt x="440109" y="49528"/>
                          <a:pt x="615995" y="0"/>
                        </a:cubicBezTo>
                        <a:cubicBezTo>
                          <a:pt x="791881" y="-49528"/>
                          <a:pt x="905809" y="36487"/>
                          <a:pt x="1052430" y="0"/>
                        </a:cubicBezTo>
                        <a:cubicBezTo>
                          <a:pt x="1199051" y="-36487"/>
                          <a:pt x="1283938" y="33480"/>
                          <a:pt x="1438018" y="0"/>
                        </a:cubicBezTo>
                        <a:cubicBezTo>
                          <a:pt x="1511449" y="12218"/>
                          <a:pt x="1603053" y="92013"/>
                          <a:pt x="1604866" y="166848"/>
                        </a:cubicBezTo>
                        <a:cubicBezTo>
                          <a:pt x="1607934" y="273152"/>
                          <a:pt x="1586381" y="342225"/>
                          <a:pt x="1604866" y="487186"/>
                        </a:cubicBezTo>
                        <a:cubicBezTo>
                          <a:pt x="1623351" y="632147"/>
                          <a:pt x="1592443" y="721902"/>
                          <a:pt x="1604866" y="834218"/>
                        </a:cubicBezTo>
                        <a:cubicBezTo>
                          <a:pt x="1589136" y="929992"/>
                          <a:pt x="1523281" y="982609"/>
                          <a:pt x="1438018" y="1001066"/>
                        </a:cubicBezTo>
                        <a:cubicBezTo>
                          <a:pt x="1272038" y="1036698"/>
                          <a:pt x="1201877" y="956735"/>
                          <a:pt x="1052430" y="1001066"/>
                        </a:cubicBezTo>
                        <a:cubicBezTo>
                          <a:pt x="902983" y="1045397"/>
                          <a:pt x="770196" y="996224"/>
                          <a:pt x="654130" y="1001066"/>
                        </a:cubicBezTo>
                        <a:cubicBezTo>
                          <a:pt x="538064" y="1005908"/>
                          <a:pt x="270581" y="992520"/>
                          <a:pt x="166848" y="1001066"/>
                        </a:cubicBezTo>
                        <a:cubicBezTo>
                          <a:pt x="77267" y="996758"/>
                          <a:pt x="-2783" y="951054"/>
                          <a:pt x="0" y="834218"/>
                        </a:cubicBezTo>
                        <a:cubicBezTo>
                          <a:pt x="-8775" y="755710"/>
                          <a:pt x="13714" y="581390"/>
                          <a:pt x="0" y="513880"/>
                        </a:cubicBezTo>
                        <a:cubicBezTo>
                          <a:pt x="-13714" y="446370"/>
                          <a:pt x="26501" y="305455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10520" y="51245"/>
                          <a:pt x="64437" y="-19094"/>
                          <a:pt x="166848" y="0"/>
                        </a:cubicBezTo>
                        <a:cubicBezTo>
                          <a:pt x="273207" y="-34549"/>
                          <a:pt x="472407" y="11543"/>
                          <a:pt x="565148" y="0"/>
                        </a:cubicBezTo>
                        <a:cubicBezTo>
                          <a:pt x="657889" y="-11543"/>
                          <a:pt x="828948" y="20809"/>
                          <a:pt x="976160" y="0"/>
                        </a:cubicBezTo>
                        <a:cubicBezTo>
                          <a:pt x="1123372" y="-20809"/>
                          <a:pt x="1323474" y="28267"/>
                          <a:pt x="1438018" y="0"/>
                        </a:cubicBezTo>
                        <a:cubicBezTo>
                          <a:pt x="1532636" y="-23550"/>
                          <a:pt x="1602899" y="73339"/>
                          <a:pt x="1604866" y="166848"/>
                        </a:cubicBezTo>
                        <a:cubicBezTo>
                          <a:pt x="1606756" y="283867"/>
                          <a:pt x="1602193" y="416163"/>
                          <a:pt x="1604866" y="487186"/>
                        </a:cubicBezTo>
                        <a:cubicBezTo>
                          <a:pt x="1607539" y="558209"/>
                          <a:pt x="1564451" y="714736"/>
                          <a:pt x="1604866" y="834218"/>
                        </a:cubicBezTo>
                        <a:cubicBezTo>
                          <a:pt x="1616142" y="915235"/>
                          <a:pt x="1539033" y="990766"/>
                          <a:pt x="1438018" y="1001066"/>
                        </a:cubicBezTo>
                        <a:cubicBezTo>
                          <a:pt x="1223485" y="1007290"/>
                          <a:pt x="1103949" y="950336"/>
                          <a:pt x="1001583" y="1001066"/>
                        </a:cubicBezTo>
                        <a:cubicBezTo>
                          <a:pt x="899218" y="1051796"/>
                          <a:pt x="667530" y="956826"/>
                          <a:pt x="577860" y="1001066"/>
                        </a:cubicBezTo>
                        <a:cubicBezTo>
                          <a:pt x="488190" y="1045306"/>
                          <a:pt x="371721" y="968656"/>
                          <a:pt x="166848" y="1001066"/>
                        </a:cubicBezTo>
                        <a:cubicBezTo>
                          <a:pt x="59183" y="1000452"/>
                          <a:pt x="14949" y="929901"/>
                          <a:pt x="0" y="834218"/>
                        </a:cubicBezTo>
                        <a:cubicBezTo>
                          <a:pt x="-24102" y="742995"/>
                          <a:pt x="18953" y="591489"/>
                          <a:pt x="0" y="520554"/>
                        </a:cubicBezTo>
                        <a:cubicBezTo>
                          <a:pt x="-18953" y="449619"/>
                          <a:pt x="18873" y="24546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10</a:t>
            </a:r>
          </a:p>
        </p:txBody>
      </p:sp>
      <p:sp>
        <p:nvSpPr>
          <p:cNvPr id="8" name="02">
            <a:hlinkClick r:id="rId9" action="ppaction://hlinksldjump"/>
            <a:extLst>
              <a:ext uri="{FF2B5EF4-FFF2-40B4-BE49-F238E27FC236}">
                <a16:creationId xmlns:a16="http://schemas.microsoft.com/office/drawing/2014/main" id="{9616A3E7-C9F6-4159-88A5-8A6B5CA36C0A}"/>
              </a:ext>
            </a:extLst>
          </p:cNvPr>
          <p:cNvSpPr/>
          <p:nvPr/>
        </p:nvSpPr>
        <p:spPr>
          <a:xfrm>
            <a:off x="6658591" y="599090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279536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01583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0512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15995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4849" y="94908"/>
                          <a:pt x="70401" y="-6872"/>
                          <a:pt x="166848" y="0"/>
                        </a:cubicBezTo>
                        <a:cubicBezTo>
                          <a:pt x="365626" y="-40151"/>
                          <a:pt x="484196" y="5084"/>
                          <a:pt x="615995" y="0"/>
                        </a:cubicBezTo>
                        <a:cubicBezTo>
                          <a:pt x="747794" y="-5084"/>
                          <a:pt x="873355" y="2259"/>
                          <a:pt x="1001583" y="0"/>
                        </a:cubicBezTo>
                        <a:cubicBezTo>
                          <a:pt x="1129811" y="-2259"/>
                          <a:pt x="1226276" y="23822"/>
                          <a:pt x="1438018" y="0"/>
                        </a:cubicBezTo>
                        <a:cubicBezTo>
                          <a:pt x="1520568" y="5702"/>
                          <a:pt x="1618060" y="73484"/>
                          <a:pt x="1604866" y="166848"/>
                        </a:cubicBezTo>
                        <a:cubicBezTo>
                          <a:pt x="1620997" y="292164"/>
                          <a:pt x="1590298" y="383570"/>
                          <a:pt x="1604866" y="480512"/>
                        </a:cubicBezTo>
                        <a:cubicBezTo>
                          <a:pt x="1619434" y="577454"/>
                          <a:pt x="1599187" y="701412"/>
                          <a:pt x="1604866" y="834218"/>
                        </a:cubicBezTo>
                        <a:cubicBezTo>
                          <a:pt x="1607973" y="944341"/>
                          <a:pt x="1535963" y="980937"/>
                          <a:pt x="1438018" y="1001066"/>
                        </a:cubicBezTo>
                        <a:cubicBezTo>
                          <a:pt x="1275405" y="1029123"/>
                          <a:pt x="1157888" y="989391"/>
                          <a:pt x="1052430" y="1001066"/>
                        </a:cubicBezTo>
                        <a:cubicBezTo>
                          <a:pt x="946972" y="1012741"/>
                          <a:pt x="792399" y="963920"/>
                          <a:pt x="615995" y="1001066"/>
                        </a:cubicBezTo>
                        <a:cubicBezTo>
                          <a:pt x="439592" y="1038212"/>
                          <a:pt x="387254" y="982101"/>
                          <a:pt x="166848" y="1001066"/>
                        </a:cubicBezTo>
                        <a:cubicBezTo>
                          <a:pt x="92421" y="1017269"/>
                          <a:pt x="12651" y="939594"/>
                          <a:pt x="0" y="834218"/>
                        </a:cubicBezTo>
                        <a:cubicBezTo>
                          <a:pt x="-7319" y="716757"/>
                          <a:pt x="26167" y="573504"/>
                          <a:pt x="0" y="493859"/>
                        </a:cubicBezTo>
                        <a:cubicBezTo>
                          <a:pt x="-26167" y="414214"/>
                          <a:pt x="35579" y="323048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122" y="76458"/>
                          <a:pt x="77006" y="600"/>
                          <a:pt x="166848" y="0"/>
                        </a:cubicBezTo>
                        <a:cubicBezTo>
                          <a:pt x="324763" y="-30270"/>
                          <a:pt x="429279" y="39440"/>
                          <a:pt x="590571" y="0"/>
                        </a:cubicBezTo>
                        <a:cubicBezTo>
                          <a:pt x="751863" y="-39440"/>
                          <a:pt x="828423" y="43030"/>
                          <a:pt x="1001583" y="0"/>
                        </a:cubicBezTo>
                        <a:cubicBezTo>
                          <a:pt x="1174743" y="-43030"/>
                          <a:pt x="1259905" y="40427"/>
                          <a:pt x="1438018" y="0"/>
                        </a:cubicBezTo>
                        <a:cubicBezTo>
                          <a:pt x="1532210" y="-4323"/>
                          <a:pt x="1590041" y="81031"/>
                          <a:pt x="1604866" y="166848"/>
                        </a:cubicBezTo>
                        <a:cubicBezTo>
                          <a:pt x="1636317" y="256733"/>
                          <a:pt x="1578200" y="389048"/>
                          <a:pt x="1604866" y="493859"/>
                        </a:cubicBezTo>
                        <a:cubicBezTo>
                          <a:pt x="1631532" y="598670"/>
                          <a:pt x="1596512" y="696737"/>
                          <a:pt x="1604866" y="834218"/>
                        </a:cubicBezTo>
                        <a:cubicBezTo>
                          <a:pt x="1609332" y="945352"/>
                          <a:pt x="1544425" y="1020270"/>
                          <a:pt x="1438018" y="1001066"/>
                        </a:cubicBezTo>
                        <a:cubicBezTo>
                          <a:pt x="1274984" y="1020337"/>
                          <a:pt x="1176856" y="962411"/>
                          <a:pt x="1052430" y="1001066"/>
                        </a:cubicBezTo>
                        <a:cubicBezTo>
                          <a:pt x="928004" y="1039721"/>
                          <a:pt x="801432" y="983936"/>
                          <a:pt x="641418" y="1001066"/>
                        </a:cubicBezTo>
                        <a:cubicBezTo>
                          <a:pt x="481404" y="1018196"/>
                          <a:pt x="310499" y="988782"/>
                          <a:pt x="166848" y="1001066"/>
                        </a:cubicBezTo>
                        <a:cubicBezTo>
                          <a:pt x="77522" y="1024103"/>
                          <a:pt x="-1964" y="926273"/>
                          <a:pt x="0" y="834218"/>
                        </a:cubicBezTo>
                        <a:cubicBezTo>
                          <a:pt x="-25424" y="681284"/>
                          <a:pt x="15665" y="649779"/>
                          <a:pt x="0" y="513880"/>
                        </a:cubicBezTo>
                        <a:cubicBezTo>
                          <a:pt x="-15665" y="377981"/>
                          <a:pt x="3168" y="30071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9" name="05">
            <a:hlinkClick r:id="rId10" action="ppaction://hlinksldjump"/>
            <a:extLst>
              <a:ext uri="{FF2B5EF4-FFF2-40B4-BE49-F238E27FC236}">
                <a16:creationId xmlns:a16="http://schemas.microsoft.com/office/drawing/2014/main" id="{7D1628F1-ADF0-4720-B270-57634022F1C4}"/>
              </a:ext>
            </a:extLst>
          </p:cNvPr>
          <p:cNvSpPr/>
          <p:nvPr/>
        </p:nvSpPr>
        <p:spPr>
          <a:xfrm>
            <a:off x="4898213" y="1782527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6055581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65148 w 1604866"/>
                      <a:gd name="connsiteY2" fmla="*/ 0 h 1001066"/>
                      <a:gd name="connsiteX3" fmla="*/ 976160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00533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27006 w 1604866"/>
                      <a:gd name="connsiteY9" fmla="*/ 1001066 h 1001066"/>
                      <a:gd name="connsiteX10" fmla="*/ 57786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20554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4430" y="91162"/>
                          <a:pt x="70359" y="14739"/>
                          <a:pt x="166848" y="0"/>
                        </a:cubicBezTo>
                        <a:cubicBezTo>
                          <a:pt x="279615" y="-20809"/>
                          <a:pt x="432465" y="42571"/>
                          <a:pt x="565148" y="0"/>
                        </a:cubicBezTo>
                        <a:cubicBezTo>
                          <a:pt x="697831" y="-42571"/>
                          <a:pt x="873261" y="31420"/>
                          <a:pt x="976160" y="0"/>
                        </a:cubicBezTo>
                        <a:cubicBezTo>
                          <a:pt x="1079059" y="-31420"/>
                          <a:pt x="1214364" y="25884"/>
                          <a:pt x="1438018" y="0"/>
                        </a:cubicBezTo>
                        <a:cubicBezTo>
                          <a:pt x="1527191" y="-934"/>
                          <a:pt x="1601795" y="91880"/>
                          <a:pt x="1604866" y="166848"/>
                        </a:cubicBezTo>
                        <a:cubicBezTo>
                          <a:pt x="1634787" y="252840"/>
                          <a:pt x="1575868" y="359508"/>
                          <a:pt x="1604866" y="500533"/>
                        </a:cubicBezTo>
                        <a:cubicBezTo>
                          <a:pt x="1633864" y="641559"/>
                          <a:pt x="1567193" y="682638"/>
                          <a:pt x="1604866" y="834218"/>
                        </a:cubicBezTo>
                        <a:cubicBezTo>
                          <a:pt x="1631393" y="928095"/>
                          <a:pt x="1532703" y="991437"/>
                          <a:pt x="1438018" y="1001066"/>
                        </a:cubicBezTo>
                        <a:cubicBezTo>
                          <a:pt x="1279414" y="1033416"/>
                          <a:pt x="1137972" y="999680"/>
                          <a:pt x="1027006" y="1001066"/>
                        </a:cubicBezTo>
                        <a:cubicBezTo>
                          <a:pt x="916040" y="1002452"/>
                          <a:pt x="699111" y="988620"/>
                          <a:pt x="577860" y="1001066"/>
                        </a:cubicBezTo>
                        <a:cubicBezTo>
                          <a:pt x="456609" y="1013512"/>
                          <a:pt x="350694" y="983377"/>
                          <a:pt x="166848" y="1001066"/>
                        </a:cubicBezTo>
                        <a:cubicBezTo>
                          <a:pt x="69422" y="1022672"/>
                          <a:pt x="-15486" y="936113"/>
                          <a:pt x="0" y="834218"/>
                        </a:cubicBezTo>
                        <a:cubicBezTo>
                          <a:pt x="-32994" y="745380"/>
                          <a:pt x="5348" y="622201"/>
                          <a:pt x="0" y="520554"/>
                        </a:cubicBezTo>
                        <a:cubicBezTo>
                          <a:pt x="-5348" y="418907"/>
                          <a:pt x="15511" y="317780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7158" y="96301"/>
                          <a:pt x="81111" y="399"/>
                          <a:pt x="166848" y="0"/>
                        </a:cubicBezTo>
                        <a:cubicBezTo>
                          <a:pt x="386763" y="-5897"/>
                          <a:pt x="460991" y="50353"/>
                          <a:pt x="615995" y="0"/>
                        </a:cubicBezTo>
                        <a:cubicBezTo>
                          <a:pt x="770999" y="-50353"/>
                          <a:pt x="875710" y="41328"/>
                          <a:pt x="1039718" y="0"/>
                        </a:cubicBezTo>
                        <a:cubicBezTo>
                          <a:pt x="1203726" y="-41328"/>
                          <a:pt x="1275135" y="41044"/>
                          <a:pt x="1438018" y="0"/>
                        </a:cubicBezTo>
                        <a:cubicBezTo>
                          <a:pt x="1525079" y="-3665"/>
                          <a:pt x="1619877" y="54354"/>
                          <a:pt x="1604866" y="166848"/>
                        </a:cubicBezTo>
                        <a:cubicBezTo>
                          <a:pt x="1623557" y="255020"/>
                          <a:pt x="1587689" y="437432"/>
                          <a:pt x="1604866" y="507207"/>
                        </a:cubicBezTo>
                        <a:cubicBezTo>
                          <a:pt x="1622043" y="576982"/>
                          <a:pt x="1601539" y="731810"/>
                          <a:pt x="1604866" y="834218"/>
                        </a:cubicBezTo>
                        <a:cubicBezTo>
                          <a:pt x="1582754" y="920383"/>
                          <a:pt x="1541202" y="996765"/>
                          <a:pt x="1438018" y="1001066"/>
                        </a:cubicBezTo>
                        <a:cubicBezTo>
                          <a:pt x="1304777" y="1021971"/>
                          <a:pt x="1206679" y="977418"/>
                          <a:pt x="988871" y="1001066"/>
                        </a:cubicBezTo>
                        <a:cubicBezTo>
                          <a:pt x="771063" y="1024714"/>
                          <a:pt x="765806" y="960748"/>
                          <a:pt x="577860" y="1001066"/>
                        </a:cubicBezTo>
                        <a:cubicBezTo>
                          <a:pt x="389914" y="1041384"/>
                          <a:pt x="354303" y="960717"/>
                          <a:pt x="166848" y="1001066"/>
                        </a:cubicBezTo>
                        <a:cubicBezTo>
                          <a:pt x="65316" y="981305"/>
                          <a:pt x="-22609" y="926209"/>
                          <a:pt x="0" y="834218"/>
                        </a:cubicBezTo>
                        <a:cubicBezTo>
                          <a:pt x="-28719" y="697457"/>
                          <a:pt x="6662" y="659985"/>
                          <a:pt x="0" y="487186"/>
                        </a:cubicBezTo>
                        <a:cubicBezTo>
                          <a:pt x="-6662" y="314387"/>
                          <a:pt x="20138" y="310287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10" name="08">
            <a:hlinkClick r:id="rId11" action="ppaction://hlinksldjump"/>
            <a:extLst>
              <a:ext uri="{FF2B5EF4-FFF2-40B4-BE49-F238E27FC236}">
                <a16:creationId xmlns:a16="http://schemas.microsoft.com/office/drawing/2014/main" id="{1F23F360-6D9F-4DAB-9A97-A37623DA1A02}"/>
              </a:ext>
            </a:extLst>
          </p:cNvPr>
          <p:cNvSpPr/>
          <p:nvPr/>
        </p:nvSpPr>
        <p:spPr>
          <a:xfrm>
            <a:off x="10154465" y="177829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216659353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77860 w 1604866"/>
                      <a:gd name="connsiteY2" fmla="*/ 0 h 1001066"/>
                      <a:gd name="connsiteX3" fmla="*/ 963448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07207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01583 w 1604866"/>
                      <a:gd name="connsiteY9" fmla="*/ 1001066 h 1001066"/>
                      <a:gd name="connsiteX10" fmla="*/ 615995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07207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13491" y="59360"/>
                          <a:pt x="90153" y="13964"/>
                          <a:pt x="166848" y="0"/>
                        </a:cubicBezTo>
                        <a:cubicBezTo>
                          <a:pt x="316311" y="-51"/>
                          <a:pt x="442728" y="41671"/>
                          <a:pt x="577860" y="0"/>
                        </a:cubicBezTo>
                        <a:cubicBezTo>
                          <a:pt x="712992" y="-41671"/>
                          <a:pt x="794626" y="33488"/>
                          <a:pt x="963448" y="0"/>
                        </a:cubicBezTo>
                        <a:cubicBezTo>
                          <a:pt x="1132270" y="-33488"/>
                          <a:pt x="1334055" y="47867"/>
                          <a:pt x="1438018" y="0"/>
                        </a:cubicBezTo>
                        <a:cubicBezTo>
                          <a:pt x="1538524" y="4469"/>
                          <a:pt x="1620810" y="57526"/>
                          <a:pt x="1604866" y="166848"/>
                        </a:cubicBezTo>
                        <a:cubicBezTo>
                          <a:pt x="1631527" y="328434"/>
                          <a:pt x="1586439" y="369876"/>
                          <a:pt x="1604866" y="507207"/>
                        </a:cubicBezTo>
                        <a:cubicBezTo>
                          <a:pt x="1623293" y="644538"/>
                          <a:pt x="1579405" y="712866"/>
                          <a:pt x="1604866" y="834218"/>
                        </a:cubicBezTo>
                        <a:cubicBezTo>
                          <a:pt x="1586675" y="925050"/>
                          <a:pt x="1540419" y="991201"/>
                          <a:pt x="1438018" y="1001066"/>
                        </a:cubicBezTo>
                        <a:cubicBezTo>
                          <a:pt x="1257134" y="1046062"/>
                          <a:pt x="1141557" y="997092"/>
                          <a:pt x="1001583" y="1001066"/>
                        </a:cubicBezTo>
                        <a:cubicBezTo>
                          <a:pt x="861609" y="1005040"/>
                          <a:pt x="751852" y="995058"/>
                          <a:pt x="615995" y="1001066"/>
                        </a:cubicBezTo>
                        <a:cubicBezTo>
                          <a:pt x="480138" y="1007074"/>
                          <a:pt x="283618" y="1000075"/>
                          <a:pt x="166848" y="1001066"/>
                        </a:cubicBezTo>
                        <a:cubicBezTo>
                          <a:pt x="82177" y="995132"/>
                          <a:pt x="-7049" y="901251"/>
                          <a:pt x="0" y="834218"/>
                        </a:cubicBezTo>
                        <a:cubicBezTo>
                          <a:pt x="-30957" y="707267"/>
                          <a:pt x="4754" y="616910"/>
                          <a:pt x="0" y="507207"/>
                        </a:cubicBezTo>
                        <a:cubicBezTo>
                          <a:pt x="-4754" y="397504"/>
                          <a:pt x="23767" y="237047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20509" y="63886"/>
                          <a:pt x="58621" y="-5663"/>
                          <a:pt x="166848" y="0"/>
                        </a:cubicBezTo>
                        <a:cubicBezTo>
                          <a:pt x="271187" y="-9873"/>
                          <a:pt x="482955" y="23772"/>
                          <a:pt x="577860" y="0"/>
                        </a:cubicBezTo>
                        <a:cubicBezTo>
                          <a:pt x="672765" y="-23772"/>
                          <a:pt x="875856" y="46079"/>
                          <a:pt x="1014295" y="0"/>
                        </a:cubicBezTo>
                        <a:cubicBezTo>
                          <a:pt x="1152734" y="-46079"/>
                          <a:pt x="1229675" y="42878"/>
                          <a:pt x="1438018" y="0"/>
                        </a:cubicBezTo>
                        <a:cubicBezTo>
                          <a:pt x="1550328" y="12728"/>
                          <a:pt x="1596445" y="64984"/>
                          <a:pt x="1604866" y="166848"/>
                        </a:cubicBezTo>
                        <a:cubicBezTo>
                          <a:pt x="1624679" y="236285"/>
                          <a:pt x="1580768" y="388205"/>
                          <a:pt x="1604866" y="480512"/>
                        </a:cubicBezTo>
                        <a:cubicBezTo>
                          <a:pt x="1628964" y="572819"/>
                          <a:pt x="1580635" y="701937"/>
                          <a:pt x="1604866" y="834218"/>
                        </a:cubicBezTo>
                        <a:cubicBezTo>
                          <a:pt x="1609274" y="927970"/>
                          <a:pt x="1526054" y="1006221"/>
                          <a:pt x="1438018" y="1001066"/>
                        </a:cubicBezTo>
                        <a:cubicBezTo>
                          <a:pt x="1303845" y="1041232"/>
                          <a:pt x="1095567" y="961366"/>
                          <a:pt x="988871" y="1001066"/>
                        </a:cubicBezTo>
                        <a:cubicBezTo>
                          <a:pt x="882175" y="1040766"/>
                          <a:pt x="725002" y="983873"/>
                          <a:pt x="539725" y="1001066"/>
                        </a:cubicBezTo>
                        <a:cubicBezTo>
                          <a:pt x="354448" y="1018259"/>
                          <a:pt x="268167" y="987027"/>
                          <a:pt x="166848" y="1001066"/>
                        </a:cubicBezTo>
                        <a:cubicBezTo>
                          <a:pt x="72319" y="1018496"/>
                          <a:pt x="9933" y="914067"/>
                          <a:pt x="0" y="834218"/>
                        </a:cubicBezTo>
                        <a:cubicBezTo>
                          <a:pt x="-34288" y="754556"/>
                          <a:pt x="21285" y="663366"/>
                          <a:pt x="0" y="520554"/>
                        </a:cubicBezTo>
                        <a:cubicBezTo>
                          <a:pt x="-21285" y="377742"/>
                          <a:pt x="28682" y="239423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8</a:t>
            </a:r>
          </a:p>
        </p:txBody>
      </p:sp>
      <p:sp>
        <p:nvSpPr>
          <p:cNvPr id="11" name="11">
            <a:hlinkClick r:id="rId12" action="ppaction://hlinksldjump"/>
            <a:extLst>
              <a:ext uri="{FF2B5EF4-FFF2-40B4-BE49-F238E27FC236}">
                <a16:creationId xmlns:a16="http://schemas.microsoft.com/office/drawing/2014/main" id="{ED717094-6F1C-4D51-8E96-CA295F3CAD36}"/>
              </a:ext>
            </a:extLst>
          </p:cNvPr>
          <p:cNvSpPr/>
          <p:nvPr/>
        </p:nvSpPr>
        <p:spPr>
          <a:xfrm>
            <a:off x="8406528" y="2968786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8183473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6514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13880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39718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87186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26328" y="81918"/>
                          <a:pt x="89661" y="-15638"/>
                          <a:pt x="166848" y="0"/>
                        </a:cubicBezTo>
                        <a:cubicBezTo>
                          <a:pt x="268046" y="-582"/>
                          <a:pt x="445292" y="43088"/>
                          <a:pt x="615995" y="0"/>
                        </a:cubicBezTo>
                        <a:cubicBezTo>
                          <a:pt x="786698" y="-43088"/>
                          <a:pt x="881230" y="41057"/>
                          <a:pt x="1065141" y="0"/>
                        </a:cubicBezTo>
                        <a:cubicBezTo>
                          <a:pt x="1249052" y="-41057"/>
                          <a:pt x="1362464" y="17449"/>
                          <a:pt x="1438018" y="0"/>
                        </a:cubicBezTo>
                        <a:cubicBezTo>
                          <a:pt x="1518393" y="4816"/>
                          <a:pt x="1592776" y="85086"/>
                          <a:pt x="1604866" y="166848"/>
                        </a:cubicBezTo>
                        <a:cubicBezTo>
                          <a:pt x="1646182" y="304238"/>
                          <a:pt x="1603970" y="377911"/>
                          <a:pt x="1604866" y="513880"/>
                        </a:cubicBezTo>
                        <a:cubicBezTo>
                          <a:pt x="1605762" y="649849"/>
                          <a:pt x="1585514" y="696320"/>
                          <a:pt x="1604866" y="834218"/>
                        </a:cubicBezTo>
                        <a:cubicBezTo>
                          <a:pt x="1605682" y="902741"/>
                          <a:pt x="1528807" y="1016504"/>
                          <a:pt x="1438018" y="1001066"/>
                        </a:cubicBezTo>
                        <a:cubicBezTo>
                          <a:pt x="1295887" y="1011147"/>
                          <a:pt x="1214570" y="955257"/>
                          <a:pt x="1039718" y="1001066"/>
                        </a:cubicBezTo>
                        <a:cubicBezTo>
                          <a:pt x="864866" y="1046875"/>
                          <a:pt x="779386" y="983819"/>
                          <a:pt x="654130" y="1001066"/>
                        </a:cubicBezTo>
                        <a:cubicBezTo>
                          <a:pt x="528874" y="1018313"/>
                          <a:pt x="306906" y="984782"/>
                          <a:pt x="166848" y="1001066"/>
                        </a:cubicBezTo>
                        <a:cubicBezTo>
                          <a:pt x="83004" y="1019977"/>
                          <a:pt x="-11369" y="950554"/>
                          <a:pt x="0" y="834218"/>
                        </a:cubicBezTo>
                        <a:cubicBezTo>
                          <a:pt x="-18232" y="677477"/>
                          <a:pt x="20613" y="611082"/>
                          <a:pt x="0" y="487186"/>
                        </a:cubicBezTo>
                        <a:cubicBezTo>
                          <a:pt x="-20613" y="363290"/>
                          <a:pt x="32799" y="303001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4042" y="77797"/>
                          <a:pt x="50534" y="-6689"/>
                          <a:pt x="166848" y="0"/>
                        </a:cubicBezTo>
                        <a:cubicBezTo>
                          <a:pt x="264356" y="-20247"/>
                          <a:pt x="432292" y="28011"/>
                          <a:pt x="577860" y="0"/>
                        </a:cubicBezTo>
                        <a:cubicBezTo>
                          <a:pt x="723428" y="-28011"/>
                          <a:pt x="848212" y="39990"/>
                          <a:pt x="1027006" y="0"/>
                        </a:cubicBezTo>
                        <a:cubicBezTo>
                          <a:pt x="1205800" y="-39990"/>
                          <a:pt x="1284259" y="43892"/>
                          <a:pt x="1438018" y="0"/>
                        </a:cubicBezTo>
                        <a:cubicBezTo>
                          <a:pt x="1536983" y="5224"/>
                          <a:pt x="1622861" y="95284"/>
                          <a:pt x="1604866" y="166848"/>
                        </a:cubicBezTo>
                        <a:cubicBezTo>
                          <a:pt x="1622581" y="249198"/>
                          <a:pt x="1602292" y="339109"/>
                          <a:pt x="1604866" y="480512"/>
                        </a:cubicBezTo>
                        <a:cubicBezTo>
                          <a:pt x="1607440" y="621915"/>
                          <a:pt x="1563682" y="729681"/>
                          <a:pt x="1604866" y="834218"/>
                        </a:cubicBezTo>
                        <a:cubicBezTo>
                          <a:pt x="1610077" y="934164"/>
                          <a:pt x="1531573" y="1003051"/>
                          <a:pt x="1438018" y="1001066"/>
                        </a:cubicBezTo>
                        <a:cubicBezTo>
                          <a:pt x="1334292" y="1054753"/>
                          <a:pt x="1136668" y="959864"/>
                          <a:pt x="988871" y="1001066"/>
                        </a:cubicBezTo>
                        <a:cubicBezTo>
                          <a:pt x="841074" y="1042268"/>
                          <a:pt x="687596" y="987712"/>
                          <a:pt x="565148" y="1001066"/>
                        </a:cubicBezTo>
                        <a:cubicBezTo>
                          <a:pt x="442700" y="1014420"/>
                          <a:pt x="351751" y="999430"/>
                          <a:pt x="166848" y="1001066"/>
                        </a:cubicBezTo>
                        <a:cubicBezTo>
                          <a:pt x="90583" y="1001681"/>
                          <a:pt x="-8950" y="909863"/>
                          <a:pt x="0" y="834218"/>
                        </a:cubicBezTo>
                        <a:cubicBezTo>
                          <a:pt x="-16278" y="685152"/>
                          <a:pt x="24181" y="607325"/>
                          <a:pt x="0" y="520554"/>
                        </a:cubicBezTo>
                        <a:cubicBezTo>
                          <a:pt x="-24181" y="433783"/>
                          <a:pt x="8065" y="338910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11</a:t>
            </a:r>
          </a:p>
        </p:txBody>
      </p:sp>
      <p:sp>
        <p:nvSpPr>
          <p:cNvPr id="12" name="03">
            <a:hlinkClick r:id="rId13" action="ppaction://hlinksldjump"/>
            <a:extLst>
              <a:ext uri="{FF2B5EF4-FFF2-40B4-BE49-F238E27FC236}">
                <a16:creationId xmlns:a16="http://schemas.microsoft.com/office/drawing/2014/main" id="{A2B13071-8F21-47DE-AB5F-8BDBEB031EAA}"/>
              </a:ext>
            </a:extLst>
          </p:cNvPr>
          <p:cNvSpPr/>
          <p:nvPr/>
        </p:nvSpPr>
        <p:spPr>
          <a:xfrm>
            <a:off x="8406528" y="599090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45237899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77860 w 1604866"/>
                      <a:gd name="connsiteY2" fmla="*/ 0 h 1001066"/>
                      <a:gd name="connsiteX3" fmla="*/ 1014295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93859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14295 w 1604866"/>
                      <a:gd name="connsiteY9" fmla="*/ 1001066 h 1001066"/>
                      <a:gd name="connsiteX10" fmla="*/ 615995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9294" y="58093"/>
                          <a:pt x="73141" y="23701"/>
                          <a:pt x="166848" y="0"/>
                        </a:cubicBezTo>
                        <a:cubicBezTo>
                          <a:pt x="327311" y="-20078"/>
                          <a:pt x="432894" y="48835"/>
                          <a:pt x="577860" y="0"/>
                        </a:cubicBezTo>
                        <a:cubicBezTo>
                          <a:pt x="722826" y="-48835"/>
                          <a:pt x="801246" y="11137"/>
                          <a:pt x="1014295" y="0"/>
                        </a:cubicBezTo>
                        <a:cubicBezTo>
                          <a:pt x="1227344" y="-11137"/>
                          <a:pt x="1351573" y="22954"/>
                          <a:pt x="1438018" y="0"/>
                        </a:cubicBezTo>
                        <a:cubicBezTo>
                          <a:pt x="1528986" y="24966"/>
                          <a:pt x="1613563" y="51013"/>
                          <a:pt x="1604866" y="166848"/>
                        </a:cubicBezTo>
                        <a:cubicBezTo>
                          <a:pt x="1641165" y="250197"/>
                          <a:pt x="1590825" y="379486"/>
                          <a:pt x="1604866" y="493859"/>
                        </a:cubicBezTo>
                        <a:cubicBezTo>
                          <a:pt x="1618907" y="608232"/>
                          <a:pt x="1595480" y="671371"/>
                          <a:pt x="1604866" y="834218"/>
                        </a:cubicBezTo>
                        <a:cubicBezTo>
                          <a:pt x="1608394" y="924781"/>
                          <a:pt x="1516238" y="1009856"/>
                          <a:pt x="1438018" y="1001066"/>
                        </a:cubicBezTo>
                        <a:cubicBezTo>
                          <a:pt x="1307520" y="1038893"/>
                          <a:pt x="1185055" y="964557"/>
                          <a:pt x="1014295" y="1001066"/>
                        </a:cubicBezTo>
                        <a:cubicBezTo>
                          <a:pt x="843535" y="1037575"/>
                          <a:pt x="755520" y="954475"/>
                          <a:pt x="615995" y="1001066"/>
                        </a:cubicBezTo>
                        <a:cubicBezTo>
                          <a:pt x="476470" y="1047657"/>
                          <a:pt x="372171" y="977092"/>
                          <a:pt x="166848" y="1001066"/>
                        </a:cubicBezTo>
                        <a:cubicBezTo>
                          <a:pt x="88664" y="1008918"/>
                          <a:pt x="9607" y="933580"/>
                          <a:pt x="0" y="834218"/>
                        </a:cubicBezTo>
                        <a:cubicBezTo>
                          <a:pt x="-4367" y="712540"/>
                          <a:pt x="40655" y="573277"/>
                          <a:pt x="0" y="493859"/>
                        </a:cubicBezTo>
                        <a:cubicBezTo>
                          <a:pt x="-40655" y="414441"/>
                          <a:pt x="37707" y="292046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26174" y="69993"/>
                          <a:pt x="84456" y="-13712"/>
                          <a:pt x="166848" y="0"/>
                        </a:cubicBezTo>
                        <a:cubicBezTo>
                          <a:pt x="357725" y="-40281"/>
                          <a:pt x="438496" y="5070"/>
                          <a:pt x="577860" y="0"/>
                        </a:cubicBezTo>
                        <a:cubicBezTo>
                          <a:pt x="717224" y="-5070"/>
                          <a:pt x="880568" y="37133"/>
                          <a:pt x="963448" y="0"/>
                        </a:cubicBezTo>
                        <a:cubicBezTo>
                          <a:pt x="1046328" y="-37133"/>
                          <a:pt x="1297342" y="5669"/>
                          <a:pt x="1438018" y="0"/>
                        </a:cubicBezTo>
                        <a:cubicBezTo>
                          <a:pt x="1502890" y="-398"/>
                          <a:pt x="1603642" y="93998"/>
                          <a:pt x="1604866" y="166848"/>
                        </a:cubicBezTo>
                        <a:cubicBezTo>
                          <a:pt x="1613935" y="250745"/>
                          <a:pt x="1586442" y="355709"/>
                          <a:pt x="1604866" y="513880"/>
                        </a:cubicBezTo>
                        <a:cubicBezTo>
                          <a:pt x="1623290" y="672051"/>
                          <a:pt x="1581941" y="697871"/>
                          <a:pt x="1604866" y="834218"/>
                        </a:cubicBezTo>
                        <a:cubicBezTo>
                          <a:pt x="1589443" y="942121"/>
                          <a:pt x="1524973" y="1003298"/>
                          <a:pt x="1438018" y="1001066"/>
                        </a:cubicBezTo>
                        <a:cubicBezTo>
                          <a:pt x="1323445" y="1007128"/>
                          <a:pt x="1137600" y="966035"/>
                          <a:pt x="1014295" y="1001066"/>
                        </a:cubicBezTo>
                        <a:cubicBezTo>
                          <a:pt x="890990" y="1036097"/>
                          <a:pt x="732116" y="981545"/>
                          <a:pt x="603283" y="1001066"/>
                        </a:cubicBezTo>
                        <a:cubicBezTo>
                          <a:pt x="474450" y="1020587"/>
                          <a:pt x="369469" y="983285"/>
                          <a:pt x="166848" y="1001066"/>
                        </a:cubicBezTo>
                        <a:cubicBezTo>
                          <a:pt x="62575" y="998195"/>
                          <a:pt x="-1724" y="942955"/>
                          <a:pt x="0" y="834218"/>
                        </a:cubicBezTo>
                        <a:cubicBezTo>
                          <a:pt x="-12312" y="691066"/>
                          <a:pt x="19600" y="579002"/>
                          <a:pt x="0" y="507207"/>
                        </a:cubicBezTo>
                        <a:cubicBezTo>
                          <a:pt x="-19600" y="435412"/>
                          <a:pt x="2560" y="307636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13" name="06">
            <a:hlinkClick r:id="rId14" action="ppaction://hlinksldjump"/>
            <a:extLst>
              <a:ext uri="{FF2B5EF4-FFF2-40B4-BE49-F238E27FC236}">
                <a16:creationId xmlns:a16="http://schemas.microsoft.com/office/drawing/2014/main" id="{7C7D9425-2914-4137-8CCD-1352E6575A54}"/>
              </a:ext>
            </a:extLst>
          </p:cNvPr>
          <p:cNvSpPr/>
          <p:nvPr/>
        </p:nvSpPr>
        <p:spPr>
          <a:xfrm>
            <a:off x="6646150" y="1782527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81834423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90571 w 1604866"/>
                      <a:gd name="connsiteY2" fmla="*/ 0 h 1001066"/>
                      <a:gd name="connsiteX3" fmla="*/ 1039718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07207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15995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00533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4869" y="70221"/>
                          <a:pt x="55258" y="-10894"/>
                          <a:pt x="166848" y="0"/>
                        </a:cubicBezTo>
                        <a:cubicBezTo>
                          <a:pt x="363810" y="-5048"/>
                          <a:pt x="432042" y="282"/>
                          <a:pt x="590571" y="0"/>
                        </a:cubicBezTo>
                        <a:cubicBezTo>
                          <a:pt x="749100" y="-282"/>
                          <a:pt x="877637" y="45399"/>
                          <a:pt x="1039718" y="0"/>
                        </a:cubicBezTo>
                        <a:cubicBezTo>
                          <a:pt x="1201799" y="-45399"/>
                          <a:pt x="1319268" y="34879"/>
                          <a:pt x="1438018" y="0"/>
                        </a:cubicBezTo>
                        <a:cubicBezTo>
                          <a:pt x="1526911" y="5901"/>
                          <a:pt x="1598042" y="96240"/>
                          <a:pt x="1604866" y="166848"/>
                        </a:cubicBezTo>
                        <a:cubicBezTo>
                          <a:pt x="1637583" y="308924"/>
                          <a:pt x="1577175" y="388519"/>
                          <a:pt x="1604866" y="507207"/>
                        </a:cubicBezTo>
                        <a:cubicBezTo>
                          <a:pt x="1632557" y="625895"/>
                          <a:pt x="1595119" y="720458"/>
                          <a:pt x="1604866" y="834218"/>
                        </a:cubicBezTo>
                        <a:cubicBezTo>
                          <a:pt x="1601610" y="921936"/>
                          <a:pt x="1530737" y="1010690"/>
                          <a:pt x="1438018" y="1001066"/>
                        </a:cubicBezTo>
                        <a:cubicBezTo>
                          <a:pt x="1304776" y="1003498"/>
                          <a:pt x="1147687" y="992306"/>
                          <a:pt x="1052430" y="1001066"/>
                        </a:cubicBezTo>
                        <a:cubicBezTo>
                          <a:pt x="957173" y="1009826"/>
                          <a:pt x="739136" y="976971"/>
                          <a:pt x="615995" y="1001066"/>
                        </a:cubicBezTo>
                        <a:cubicBezTo>
                          <a:pt x="492854" y="1025161"/>
                          <a:pt x="347528" y="959170"/>
                          <a:pt x="166848" y="1001066"/>
                        </a:cubicBezTo>
                        <a:cubicBezTo>
                          <a:pt x="84364" y="1011565"/>
                          <a:pt x="-2809" y="912036"/>
                          <a:pt x="0" y="834218"/>
                        </a:cubicBezTo>
                        <a:cubicBezTo>
                          <a:pt x="-21673" y="735626"/>
                          <a:pt x="36679" y="606412"/>
                          <a:pt x="0" y="500533"/>
                        </a:cubicBezTo>
                        <a:cubicBezTo>
                          <a:pt x="-36679" y="394654"/>
                          <a:pt x="31054" y="311162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3500" y="64546"/>
                          <a:pt x="75860" y="3693"/>
                          <a:pt x="166848" y="0"/>
                        </a:cubicBezTo>
                        <a:cubicBezTo>
                          <a:pt x="313493" y="-20664"/>
                          <a:pt x="500611" y="9657"/>
                          <a:pt x="603283" y="0"/>
                        </a:cubicBezTo>
                        <a:cubicBezTo>
                          <a:pt x="705955" y="-9657"/>
                          <a:pt x="942170" y="29597"/>
                          <a:pt x="1027006" y="0"/>
                        </a:cubicBezTo>
                        <a:cubicBezTo>
                          <a:pt x="1111842" y="-29597"/>
                          <a:pt x="1268853" y="3111"/>
                          <a:pt x="1438018" y="0"/>
                        </a:cubicBezTo>
                        <a:cubicBezTo>
                          <a:pt x="1536146" y="-17722"/>
                          <a:pt x="1592774" y="58206"/>
                          <a:pt x="1604866" y="166848"/>
                        </a:cubicBezTo>
                        <a:cubicBezTo>
                          <a:pt x="1635511" y="276781"/>
                          <a:pt x="1566996" y="414745"/>
                          <a:pt x="1604866" y="513880"/>
                        </a:cubicBezTo>
                        <a:cubicBezTo>
                          <a:pt x="1642736" y="613015"/>
                          <a:pt x="1589782" y="694278"/>
                          <a:pt x="1604866" y="834218"/>
                        </a:cubicBezTo>
                        <a:cubicBezTo>
                          <a:pt x="1608860" y="913151"/>
                          <a:pt x="1508634" y="1017455"/>
                          <a:pt x="1438018" y="1001066"/>
                        </a:cubicBezTo>
                        <a:cubicBezTo>
                          <a:pt x="1299483" y="1046755"/>
                          <a:pt x="1146283" y="993764"/>
                          <a:pt x="1014295" y="1001066"/>
                        </a:cubicBezTo>
                        <a:cubicBezTo>
                          <a:pt x="882307" y="1008368"/>
                          <a:pt x="727244" y="952295"/>
                          <a:pt x="577860" y="1001066"/>
                        </a:cubicBezTo>
                        <a:cubicBezTo>
                          <a:pt x="428477" y="1049837"/>
                          <a:pt x="348609" y="995376"/>
                          <a:pt x="166848" y="1001066"/>
                        </a:cubicBezTo>
                        <a:cubicBezTo>
                          <a:pt x="64827" y="1002053"/>
                          <a:pt x="-3739" y="928272"/>
                          <a:pt x="0" y="834218"/>
                        </a:cubicBezTo>
                        <a:cubicBezTo>
                          <a:pt x="-20720" y="710443"/>
                          <a:pt x="23574" y="560530"/>
                          <a:pt x="0" y="487186"/>
                        </a:cubicBezTo>
                        <a:cubicBezTo>
                          <a:pt x="-23574" y="413842"/>
                          <a:pt x="22420" y="30640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6</a:t>
            </a:r>
          </a:p>
        </p:txBody>
      </p:sp>
      <p:sp>
        <p:nvSpPr>
          <p:cNvPr id="14" name="09">
            <a:hlinkClick r:id="rId15" action="ppaction://hlinksldjump"/>
            <a:extLst>
              <a:ext uri="{FF2B5EF4-FFF2-40B4-BE49-F238E27FC236}">
                <a16:creationId xmlns:a16="http://schemas.microsoft.com/office/drawing/2014/main" id="{0D0EF482-69B1-484D-A201-FEF36EFF7508}"/>
              </a:ext>
            </a:extLst>
          </p:cNvPr>
          <p:cNvSpPr/>
          <p:nvPr/>
        </p:nvSpPr>
        <p:spPr>
          <a:xfrm>
            <a:off x="4910654" y="2951789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78123487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52436 w 1604866"/>
                      <a:gd name="connsiteY2" fmla="*/ 0 h 1001066"/>
                      <a:gd name="connsiteX3" fmla="*/ 950736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4141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13498" y="66431"/>
                          <a:pt x="57134" y="-14693"/>
                          <a:pt x="166848" y="0"/>
                        </a:cubicBezTo>
                        <a:cubicBezTo>
                          <a:pt x="284043" y="-40575"/>
                          <a:pt x="454942" y="32631"/>
                          <a:pt x="552436" y="0"/>
                        </a:cubicBezTo>
                        <a:cubicBezTo>
                          <a:pt x="649930" y="-32631"/>
                          <a:pt x="812945" y="19445"/>
                          <a:pt x="950736" y="0"/>
                        </a:cubicBezTo>
                        <a:cubicBezTo>
                          <a:pt x="1088527" y="-19445"/>
                          <a:pt x="1327420" y="30532"/>
                          <a:pt x="1438018" y="0"/>
                        </a:cubicBezTo>
                        <a:cubicBezTo>
                          <a:pt x="1537504" y="1328"/>
                          <a:pt x="1608504" y="71145"/>
                          <a:pt x="1604866" y="166848"/>
                        </a:cubicBezTo>
                        <a:cubicBezTo>
                          <a:pt x="1609263" y="308012"/>
                          <a:pt x="1603843" y="415533"/>
                          <a:pt x="1604866" y="487186"/>
                        </a:cubicBezTo>
                        <a:cubicBezTo>
                          <a:pt x="1605889" y="558839"/>
                          <a:pt x="1603233" y="736788"/>
                          <a:pt x="1604866" y="834218"/>
                        </a:cubicBezTo>
                        <a:cubicBezTo>
                          <a:pt x="1585866" y="937246"/>
                          <a:pt x="1532204" y="986290"/>
                          <a:pt x="1438018" y="1001066"/>
                        </a:cubicBezTo>
                        <a:cubicBezTo>
                          <a:pt x="1246806" y="1012078"/>
                          <a:pt x="1218693" y="966604"/>
                          <a:pt x="1052430" y="1001066"/>
                        </a:cubicBezTo>
                        <a:cubicBezTo>
                          <a:pt x="886167" y="1035528"/>
                          <a:pt x="754738" y="974342"/>
                          <a:pt x="641418" y="1001066"/>
                        </a:cubicBezTo>
                        <a:cubicBezTo>
                          <a:pt x="528098" y="1027790"/>
                          <a:pt x="313655" y="964497"/>
                          <a:pt x="166848" y="1001066"/>
                        </a:cubicBezTo>
                        <a:cubicBezTo>
                          <a:pt x="71470" y="999623"/>
                          <a:pt x="1308" y="943624"/>
                          <a:pt x="0" y="834218"/>
                        </a:cubicBezTo>
                        <a:cubicBezTo>
                          <a:pt x="-24690" y="684851"/>
                          <a:pt x="12693" y="652472"/>
                          <a:pt x="0" y="493859"/>
                        </a:cubicBezTo>
                        <a:cubicBezTo>
                          <a:pt x="-12693" y="335246"/>
                          <a:pt x="22898" y="320818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6065" y="88336"/>
                          <a:pt x="76835" y="-14371"/>
                          <a:pt x="166848" y="0"/>
                        </a:cubicBezTo>
                        <a:cubicBezTo>
                          <a:pt x="289096" y="-40289"/>
                          <a:pt x="421059" y="43067"/>
                          <a:pt x="577860" y="0"/>
                        </a:cubicBezTo>
                        <a:cubicBezTo>
                          <a:pt x="734661" y="-43067"/>
                          <a:pt x="778381" y="20599"/>
                          <a:pt x="976160" y="0"/>
                        </a:cubicBezTo>
                        <a:cubicBezTo>
                          <a:pt x="1173939" y="-20599"/>
                          <a:pt x="1321692" y="25292"/>
                          <a:pt x="1438018" y="0"/>
                        </a:cubicBezTo>
                        <a:cubicBezTo>
                          <a:pt x="1522245" y="-26434"/>
                          <a:pt x="1602904" y="93762"/>
                          <a:pt x="1604866" y="166848"/>
                        </a:cubicBezTo>
                        <a:cubicBezTo>
                          <a:pt x="1620142" y="256845"/>
                          <a:pt x="1602818" y="334707"/>
                          <a:pt x="1604866" y="493859"/>
                        </a:cubicBezTo>
                        <a:cubicBezTo>
                          <a:pt x="1606914" y="653011"/>
                          <a:pt x="1584169" y="735229"/>
                          <a:pt x="1604866" y="834218"/>
                        </a:cubicBezTo>
                        <a:cubicBezTo>
                          <a:pt x="1620740" y="940279"/>
                          <a:pt x="1549135" y="1001616"/>
                          <a:pt x="1438018" y="1001066"/>
                        </a:cubicBezTo>
                        <a:cubicBezTo>
                          <a:pt x="1240664" y="1013081"/>
                          <a:pt x="1186238" y="988254"/>
                          <a:pt x="1027006" y="1001066"/>
                        </a:cubicBezTo>
                        <a:cubicBezTo>
                          <a:pt x="867774" y="1013878"/>
                          <a:pt x="745553" y="984600"/>
                          <a:pt x="641418" y="1001066"/>
                        </a:cubicBezTo>
                        <a:cubicBezTo>
                          <a:pt x="537283" y="1017532"/>
                          <a:pt x="350482" y="988470"/>
                          <a:pt x="166848" y="1001066"/>
                        </a:cubicBezTo>
                        <a:cubicBezTo>
                          <a:pt x="71804" y="1024926"/>
                          <a:pt x="5531" y="901663"/>
                          <a:pt x="0" y="834218"/>
                        </a:cubicBezTo>
                        <a:cubicBezTo>
                          <a:pt x="-29779" y="730942"/>
                          <a:pt x="36092" y="625698"/>
                          <a:pt x="0" y="487186"/>
                        </a:cubicBezTo>
                        <a:cubicBezTo>
                          <a:pt x="-36092" y="348674"/>
                          <a:pt x="16383" y="276664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9</a:t>
            </a:r>
          </a:p>
        </p:txBody>
      </p:sp>
      <p:sp>
        <p:nvSpPr>
          <p:cNvPr id="15" name="12">
            <a:hlinkClick r:id="rId16" action="ppaction://hlinksldjump"/>
            <a:extLst>
              <a:ext uri="{FF2B5EF4-FFF2-40B4-BE49-F238E27FC236}">
                <a16:creationId xmlns:a16="http://schemas.microsoft.com/office/drawing/2014/main" id="{B4D6D5A7-A250-49EB-97F6-32CA969A460D}"/>
              </a:ext>
            </a:extLst>
          </p:cNvPr>
          <p:cNvSpPr/>
          <p:nvPr/>
        </p:nvSpPr>
        <p:spPr>
          <a:xfrm>
            <a:off x="10154465" y="2968786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42101279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03283 w 1604866"/>
                      <a:gd name="connsiteY2" fmla="*/ 0 h 1001066"/>
                      <a:gd name="connsiteX3" fmla="*/ 98887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0512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988871 w 1604866"/>
                      <a:gd name="connsiteY9" fmla="*/ 1001066 h 1001066"/>
                      <a:gd name="connsiteX10" fmla="*/ 56514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20370" y="70981"/>
                          <a:pt x="73712" y="-15091"/>
                          <a:pt x="166848" y="0"/>
                        </a:cubicBezTo>
                        <a:cubicBezTo>
                          <a:pt x="287397" y="-28561"/>
                          <a:pt x="478863" y="4789"/>
                          <a:pt x="603283" y="0"/>
                        </a:cubicBezTo>
                        <a:cubicBezTo>
                          <a:pt x="727704" y="-4789"/>
                          <a:pt x="841891" y="30586"/>
                          <a:pt x="988871" y="0"/>
                        </a:cubicBezTo>
                        <a:cubicBezTo>
                          <a:pt x="1135851" y="-30586"/>
                          <a:pt x="1325363" y="15303"/>
                          <a:pt x="1438018" y="0"/>
                        </a:cubicBezTo>
                        <a:cubicBezTo>
                          <a:pt x="1531469" y="21127"/>
                          <a:pt x="1619495" y="74808"/>
                          <a:pt x="1604866" y="166848"/>
                        </a:cubicBezTo>
                        <a:cubicBezTo>
                          <a:pt x="1618082" y="300094"/>
                          <a:pt x="1574341" y="337006"/>
                          <a:pt x="1604866" y="480512"/>
                        </a:cubicBezTo>
                        <a:cubicBezTo>
                          <a:pt x="1635391" y="624018"/>
                          <a:pt x="1577464" y="658616"/>
                          <a:pt x="1604866" y="834218"/>
                        </a:cubicBezTo>
                        <a:cubicBezTo>
                          <a:pt x="1608637" y="902214"/>
                          <a:pt x="1517485" y="982602"/>
                          <a:pt x="1438018" y="1001066"/>
                        </a:cubicBezTo>
                        <a:cubicBezTo>
                          <a:pt x="1300428" y="1029051"/>
                          <a:pt x="1180239" y="952162"/>
                          <a:pt x="988871" y="1001066"/>
                        </a:cubicBezTo>
                        <a:cubicBezTo>
                          <a:pt x="797503" y="1049970"/>
                          <a:pt x="686131" y="951942"/>
                          <a:pt x="565148" y="1001066"/>
                        </a:cubicBezTo>
                        <a:cubicBezTo>
                          <a:pt x="444165" y="1050190"/>
                          <a:pt x="334580" y="994130"/>
                          <a:pt x="166848" y="1001066"/>
                        </a:cubicBezTo>
                        <a:cubicBezTo>
                          <a:pt x="53864" y="1009422"/>
                          <a:pt x="-9800" y="920900"/>
                          <a:pt x="0" y="834218"/>
                        </a:cubicBezTo>
                        <a:cubicBezTo>
                          <a:pt x="-39818" y="739107"/>
                          <a:pt x="10968" y="627995"/>
                          <a:pt x="0" y="493859"/>
                        </a:cubicBezTo>
                        <a:cubicBezTo>
                          <a:pt x="-10968" y="359723"/>
                          <a:pt x="36019" y="256552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5784" y="82586"/>
                          <a:pt x="88833" y="14959"/>
                          <a:pt x="166848" y="0"/>
                        </a:cubicBezTo>
                        <a:cubicBezTo>
                          <a:pt x="280939" y="-21907"/>
                          <a:pt x="395980" y="7043"/>
                          <a:pt x="590571" y="0"/>
                        </a:cubicBezTo>
                        <a:cubicBezTo>
                          <a:pt x="785162" y="-7043"/>
                          <a:pt x="915522" y="21569"/>
                          <a:pt x="1039718" y="0"/>
                        </a:cubicBezTo>
                        <a:cubicBezTo>
                          <a:pt x="1163914" y="-21569"/>
                          <a:pt x="1263978" y="7232"/>
                          <a:pt x="1438018" y="0"/>
                        </a:cubicBezTo>
                        <a:cubicBezTo>
                          <a:pt x="1538749" y="-4279"/>
                          <a:pt x="1615653" y="69544"/>
                          <a:pt x="1604866" y="166848"/>
                        </a:cubicBezTo>
                        <a:cubicBezTo>
                          <a:pt x="1628501" y="247990"/>
                          <a:pt x="1575249" y="405140"/>
                          <a:pt x="1604866" y="480512"/>
                        </a:cubicBezTo>
                        <a:cubicBezTo>
                          <a:pt x="1634483" y="555884"/>
                          <a:pt x="1588698" y="753518"/>
                          <a:pt x="1604866" y="834218"/>
                        </a:cubicBezTo>
                        <a:cubicBezTo>
                          <a:pt x="1594620" y="928331"/>
                          <a:pt x="1516364" y="993602"/>
                          <a:pt x="1438018" y="1001066"/>
                        </a:cubicBezTo>
                        <a:cubicBezTo>
                          <a:pt x="1329045" y="1007040"/>
                          <a:pt x="1208875" y="997435"/>
                          <a:pt x="1001583" y="1001066"/>
                        </a:cubicBezTo>
                        <a:cubicBezTo>
                          <a:pt x="794292" y="1004697"/>
                          <a:pt x="695811" y="979523"/>
                          <a:pt x="577860" y="1001066"/>
                        </a:cubicBezTo>
                        <a:cubicBezTo>
                          <a:pt x="459909" y="1022609"/>
                          <a:pt x="257240" y="962425"/>
                          <a:pt x="166848" y="1001066"/>
                        </a:cubicBezTo>
                        <a:cubicBezTo>
                          <a:pt x="59095" y="994375"/>
                          <a:pt x="-532" y="902812"/>
                          <a:pt x="0" y="834218"/>
                        </a:cubicBezTo>
                        <a:cubicBezTo>
                          <a:pt x="-33807" y="737134"/>
                          <a:pt x="17520" y="658270"/>
                          <a:pt x="0" y="513880"/>
                        </a:cubicBezTo>
                        <a:cubicBezTo>
                          <a:pt x="-17520" y="369490"/>
                          <a:pt x="35436" y="306463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12</a:t>
            </a:r>
          </a:p>
        </p:txBody>
      </p:sp>
      <p:sp>
        <p:nvSpPr>
          <p:cNvPr id="17" name="10">
            <a:hlinkClick r:id="rId17" action="ppaction://hlinksldjump"/>
            <a:extLst>
              <a:ext uri="{FF2B5EF4-FFF2-40B4-BE49-F238E27FC236}">
                <a16:creationId xmlns:a16="http://schemas.microsoft.com/office/drawing/2014/main" id="{EBBDC6F2-665D-4E6F-AA00-C155C0BD3379}"/>
              </a:ext>
            </a:extLst>
          </p:cNvPr>
          <p:cNvSpPr/>
          <p:nvPr/>
        </p:nvSpPr>
        <p:spPr>
          <a:xfrm>
            <a:off x="6658591" y="415504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1063738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52430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13880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7203" y="49748"/>
                          <a:pt x="75789" y="-1811"/>
                          <a:pt x="166848" y="0"/>
                        </a:cubicBezTo>
                        <a:cubicBezTo>
                          <a:pt x="329163" y="-35818"/>
                          <a:pt x="440109" y="49528"/>
                          <a:pt x="615995" y="0"/>
                        </a:cubicBezTo>
                        <a:cubicBezTo>
                          <a:pt x="791881" y="-49528"/>
                          <a:pt x="905809" y="36487"/>
                          <a:pt x="1052430" y="0"/>
                        </a:cubicBezTo>
                        <a:cubicBezTo>
                          <a:pt x="1199051" y="-36487"/>
                          <a:pt x="1283938" y="33480"/>
                          <a:pt x="1438018" y="0"/>
                        </a:cubicBezTo>
                        <a:cubicBezTo>
                          <a:pt x="1511449" y="12218"/>
                          <a:pt x="1603053" y="92013"/>
                          <a:pt x="1604866" y="166848"/>
                        </a:cubicBezTo>
                        <a:cubicBezTo>
                          <a:pt x="1607934" y="273152"/>
                          <a:pt x="1586381" y="342225"/>
                          <a:pt x="1604866" y="487186"/>
                        </a:cubicBezTo>
                        <a:cubicBezTo>
                          <a:pt x="1623351" y="632147"/>
                          <a:pt x="1592443" y="721902"/>
                          <a:pt x="1604866" y="834218"/>
                        </a:cubicBezTo>
                        <a:cubicBezTo>
                          <a:pt x="1589136" y="929992"/>
                          <a:pt x="1523281" y="982609"/>
                          <a:pt x="1438018" y="1001066"/>
                        </a:cubicBezTo>
                        <a:cubicBezTo>
                          <a:pt x="1272038" y="1036698"/>
                          <a:pt x="1201877" y="956735"/>
                          <a:pt x="1052430" y="1001066"/>
                        </a:cubicBezTo>
                        <a:cubicBezTo>
                          <a:pt x="902983" y="1045397"/>
                          <a:pt x="770196" y="996224"/>
                          <a:pt x="654130" y="1001066"/>
                        </a:cubicBezTo>
                        <a:cubicBezTo>
                          <a:pt x="538064" y="1005908"/>
                          <a:pt x="270581" y="992520"/>
                          <a:pt x="166848" y="1001066"/>
                        </a:cubicBezTo>
                        <a:cubicBezTo>
                          <a:pt x="77267" y="996758"/>
                          <a:pt x="-2783" y="951054"/>
                          <a:pt x="0" y="834218"/>
                        </a:cubicBezTo>
                        <a:cubicBezTo>
                          <a:pt x="-8775" y="755710"/>
                          <a:pt x="13714" y="581390"/>
                          <a:pt x="0" y="513880"/>
                        </a:cubicBezTo>
                        <a:cubicBezTo>
                          <a:pt x="-13714" y="446370"/>
                          <a:pt x="26501" y="305455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10520" y="51245"/>
                          <a:pt x="64437" y="-19094"/>
                          <a:pt x="166848" y="0"/>
                        </a:cubicBezTo>
                        <a:cubicBezTo>
                          <a:pt x="273207" y="-34549"/>
                          <a:pt x="472407" y="11543"/>
                          <a:pt x="565148" y="0"/>
                        </a:cubicBezTo>
                        <a:cubicBezTo>
                          <a:pt x="657889" y="-11543"/>
                          <a:pt x="828948" y="20809"/>
                          <a:pt x="976160" y="0"/>
                        </a:cubicBezTo>
                        <a:cubicBezTo>
                          <a:pt x="1123372" y="-20809"/>
                          <a:pt x="1323474" y="28267"/>
                          <a:pt x="1438018" y="0"/>
                        </a:cubicBezTo>
                        <a:cubicBezTo>
                          <a:pt x="1532636" y="-23550"/>
                          <a:pt x="1602899" y="73339"/>
                          <a:pt x="1604866" y="166848"/>
                        </a:cubicBezTo>
                        <a:cubicBezTo>
                          <a:pt x="1606756" y="283867"/>
                          <a:pt x="1602193" y="416163"/>
                          <a:pt x="1604866" y="487186"/>
                        </a:cubicBezTo>
                        <a:cubicBezTo>
                          <a:pt x="1607539" y="558209"/>
                          <a:pt x="1564451" y="714736"/>
                          <a:pt x="1604866" y="834218"/>
                        </a:cubicBezTo>
                        <a:cubicBezTo>
                          <a:pt x="1616142" y="915235"/>
                          <a:pt x="1539033" y="990766"/>
                          <a:pt x="1438018" y="1001066"/>
                        </a:cubicBezTo>
                        <a:cubicBezTo>
                          <a:pt x="1223485" y="1007290"/>
                          <a:pt x="1103949" y="950336"/>
                          <a:pt x="1001583" y="1001066"/>
                        </a:cubicBezTo>
                        <a:cubicBezTo>
                          <a:pt x="899218" y="1051796"/>
                          <a:pt x="667530" y="956826"/>
                          <a:pt x="577860" y="1001066"/>
                        </a:cubicBezTo>
                        <a:cubicBezTo>
                          <a:pt x="488190" y="1045306"/>
                          <a:pt x="371721" y="968656"/>
                          <a:pt x="166848" y="1001066"/>
                        </a:cubicBezTo>
                        <a:cubicBezTo>
                          <a:pt x="59183" y="1000452"/>
                          <a:pt x="14949" y="929901"/>
                          <a:pt x="0" y="834218"/>
                        </a:cubicBezTo>
                        <a:cubicBezTo>
                          <a:pt x="-24102" y="742995"/>
                          <a:pt x="18953" y="591489"/>
                          <a:pt x="0" y="520554"/>
                        </a:cubicBezTo>
                        <a:cubicBezTo>
                          <a:pt x="-18953" y="449619"/>
                          <a:pt x="18873" y="24546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14</a:t>
            </a:r>
          </a:p>
        </p:txBody>
      </p:sp>
      <p:sp>
        <p:nvSpPr>
          <p:cNvPr id="18" name="11">
            <a:hlinkClick r:id="rId18" action="ppaction://hlinksldjump"/>
            <a:extLst>
              <a:ext uri="{FF2B5EF4-FFF2-40B4-BE49-F238E27FC236}">
                <a16:creationId xmlns:a16="http://schemas.microsoft.com/office/drawing/2014/main" id="{82178B54-6B7C-4F4F-8455-1C618A87E866}"/>
              </a:ext>
            </a:extLst>
          </p:cNvPr>
          <p:cNvSpPr/>
          <p:nvPr/>
        </p:nvSpPr>
        <p:spPr>
          <a:xfrm>
            <a:off x="8406528" y="415504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8183473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6514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13880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39718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87186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26328" y="81918"/>
                          <a:pt x="89661" y="-15638"/>
                          <a:pt x="166848" y="0"/>
                        </a:cubicBezTo>
                        <a:cubicBezTo>
                          <a:pt x="268046" y="-582"/>
                          <a:pt x="445292" y="43088"/>
                          <a:pt x="615995" y="0"/>
                        </a:cubicBezTo>
                        <a:cubicBezTo>
                          <a:pt x="786698" y="-43088"/>
                          <a:pt x="881230" y="41057"/>
                          <a:pt x="1065141" y="0"/>
                        </a:cubicBezTo>
                        <a:cubicBezTo>
                          <a:pt x="1249052" y="-41057"/>
                          <a:pt x="1362464" y="17449"/>
                          <a:pt x="1438018" y="0"/>
                        </a:cubicBezTo>
                        <a:cubicBezTo>
                          <a:pt x="1518393" y="4816"/>
                          <a:pt x="1592776" y="85086"/>
                          <a:pt x="1604866" y="166848"/>
                        </a:cubicBezTo>
                        <a:cubicBezTo>
                          <a:pt x="1646182" y="304238"/>
                          <a:pt x="1603970" y="377911"/>
                          <a:pt x="1604866" y="513880"/>
                        </a:cubicBezTo>
                        <a:cubicBezTo>
                          <a:pt x="1605762" y="649849"/>
                          <a:pt x="1585514" y="696320"/>
                          <a:pt x="1604866" y="834218"/>
                        </a:cubicBezTo>
                        <a:cubicBezTo>
                          <a:pt x="1605682" y="902741"/>
                          <a:pt x="1528807" y="1016504"/>
                          <a:pt x="1438018" y="1001066"/>
                        </a:cubicBezTo>
                        <a:cubicBezTo>
                          <a:pt x="1295887" y="1011147"/>
                          <a:pt x="1214570" y="955257"/>
                          <a:pt x="1039718" y="1001066"/>
                        </a:cubicBezTo>
                        <a:cubicBezTo>
                          <a:pt x="864866" y="1046875"/>
                          <a:pt x="779386" y="983819"/>
                          <a:pt x="654130" y="1001066"/>
                        </a:cubicBezTo>
                        <a:cubicBezTo>
                          <a:pt x="528874" y="1018313"/>
                          <a:pt x="306906" y="984782"/>
                          <a:pt x="166848" y="1001066"/>
                        </a:cubicBezTo>
                        <a:cubicBezTo>
                          <a:pt x="83004" y="1019977"/>
                          <a:pt x="-11369" y="950554"/>
                          <a:pt x="0" y="834218"/>
                        </a:cubicBezTo>
                        <a:cubicBezTo>
                          <a:pt x="-18232" y="677477"/>
                          <a:pt x="20613" y="611082"/>
                          <a:pt x="0" y="487186"/>
                        </a:cubicBezTo>
                        <a:cubicBezTo>
                          <a:pt x="-20613" y="363290"/>
                          <a:pt x="32799" y="303001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4042" y="77797"/>
                          <a:pt x="50534" y="-6689"/>
                          <a:pt x="166848" y="0"/>
                        </a:cubicBezTo>
                        <a:cubicBezTo>
                          <a:pt x="264356" y="-20247"/>
                          <a:pt x="432292" y="28011"/>
                          <a:pt x="577860" y="0"/>
                        </a:cubicBezTo>
                        <a:cubicBezTo>
                          <a:pt x="723428" y="-28011"/>
                          <a:pt x="848212" y="39990"/>
                          <a:pt x="1027006" y="0"/>
                        </a:cubicBezTo>
                        <a:cubicBezTo>
                          <a:pt x="1205800" y="-39990"/>
                          <a:pt x="1284259" y="43892"/>
                          <a:pt x="1438018" y="0"/>
                        </a:cubicBezTo>
                        <a:cubicBezTo>
                          <a:pt x="1536983" y="5224"/>
                          <a:pt x="1622861" y="95284"/>
                          <a:pt x="1604866" y="166848"/>
                        </a:cubicBezTo>
                        <a:cubicBezTo>
                          <a:pt x="1622581" y="249198"/>
                          <a:pt x="1602292" y="339109"/>
                          <a:pt x="1604866" y="480512"/>
                        </a:cubicBezTo>
                        <a:cubicBezTo>
                          <a:pt x="1607440" y="621915"/>
                          <a:pt x="1563682" y="729681"/>
                          <a:pt x="1604866" y="834218"/>
                        </a:cubicBezTo>
                        <a:cubicBezTo>
                          <a:pt x="1610077" y="934164"/>
                          <a:pt x="1531573" y="1003051"/>
                          <a:pt x="1438018" y="1001066"/>
                        </a:cubicBezTo>
                        <a:cubicBezTo>
                          <a:pt x="1334292" y="1054753"/>
                          <a:pt x="1136668" y="959864"/>
                          <a:pt x="988871" y="1001066"/>
                        </a:cubicBezTo>
                        <a:cubicBezTo>
                          <a:pt x="841074" y="1042268"/>
                          <a:pt x="687596" y="987712"/>
                          <a:pt x="565148" y="1001066"/>
                        </a:cubicBezTo>
                        <a:cubicBezTo>
                          <a:pt x="442700" y="1014420"/>
                          <a:pt x="351751" y="999430"/>
                          <a:pt x="166848" y="1001066"/>
                        </a:cubicBezTo>
                        <a:cubicBezTo>
                          <a:pt x="90583" y="1001681"/>
                          <a:pt x="-8950" y="909863"/>
                          <a:pt x="0" y="834218"/>
                        </a:cubicBezTo>
                        <a:cubicBezTo>
                          <a:pt x="-16278" y="685152"/>
                          <a:pt x="24181" y="607325"/>
                          <a:pt x="0" y="520554"/>
                        </a:cubicBezTo>
                        <a:cubicBezTo>
                          <a:pt x="-24181" y="433783"/>
                          <a:pt x="8065" y="338910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15</a:t>
            </a:r>
          </a:p>
        </p:txBody>
      </p:sp>
      <p:sp>
        <p:nvSpPr>
          <p:cNvPr id="19" name="09">
            <a:hlinkClick r:id="rId19" action="ppaction://hlinksldjump"/>
            <a:extLst>
              <a:ext uri="{FF2B5EF4-FFF2-40B4-BE49-F238E27FC236}">
                <a16:creationId xmlns:a16="http://schemas.microsoft.com/office/drawing/2014/main" id="{310F033B-6DCB-4EC6-A96D-59B75348EA58}"/>
              </a:ext>
            </a:extLst>
          </p:cNvPr>
          <p:cNvSpPr/>
          <p:nvPr/>
        </p:nvSpPr>
        <p:spPr>
          <a:xfrm>
            <a:off x="4910654" y="4138048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78123487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52436 w 1604866"/>
                      <a:gd name="connsiteY2" fmla="*/ 0 h 1001066"/>
                      <a:gd name="connsiteX3" fmla="*/ 950736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4141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13498" y="66431"/>
                          <a:pt x="57134" y="-14693"/>
                          <a:pt x="166848" y="0"/>
                        </a:cubicBezTo>
                        <a:cubicBezTo>
                          <a:pt x="284043" y="-40575"/>
                          <a:pt x="454942" y="32631"/>
                          <a:pt x="552436" y="0"/>
                        </a:cubicBezTo>
                        <a:cubicBezTo>
                          <a:pt x="649930" y="-32631"/>
                          <a:pt x="812945" y="19445"/>
                          <a:pt x="950736" y="0"/>
                        </a:cubicBezTo>
                        <a:cubicBezTo>
                          <a:pt x="1088527" y="-19445"/>
                          <a:pt x="1327420" y="30532"/>
                          <a:pt x="1438018" y="0"/>
                        </a:cubicBezTo>
                        <a:cubicBezTo>
                          <a:pt x="1537504" y="1328"/>
                          <a:pt x="1608504" y="71145"/>
                          <a:pt x="1604866" y="166848"/>
                        </a:cubicBezTo>
                        <a:cubicBezTo>
                          <a:pt x="1609263" y="308012"/>
                          <a:pt x="1603843" y="415533"/>
                          <a:pt x="1604866" y="487186"/>
                        </a:cubicBezTo>
                        <a:cubicBezTo>
                          <a:pt x="1605889" y="558839"/>
                          <a:pt x="1603233" y="736788"/>
                          <a:pt x="1604866" y="834218"/>
                        </a:cubicBezTo>
                        <a:cubicBezTo>
                          <a:pt x="1585866" y="937246"/>
                          <a:pt x="1532204" y="986290"/>
                          <a:pt x="1438018" y="1001066"/>
                        </a:cubicBezTo>
                        <a:cubicBezTo>
                          <a:pt x="1246806" y="1012078"/>
                          <a:pt x="1218693" y="966604"/>
                          <a:pt x="1052430" y="1001066"/>
                        </a:cubicBezTo>
                        <a:cubicBezTo>
                          <a:pt x="886167" y="1035528"/>
                          <a:pt x="754738" y="974342"/>
                          <a:pt x="641418" y="1001066"/>
                        </a:cubicBezTo>
                        <a:cubicBezTo>
                          <a:pt x="528098" y="1027790"/>
                          <a:pt x="313655" y="964497"/>
                          <a:pt x="166848" y="1001066"/>
                        </a:cubicBezTo>
                        <a:cubicBezTo>
                          <a:pt x="71470" y="999623"/>
                          <a:pt x="1308" y="943624"/>
                          <a:pt x="0" y="834218"/>
                        </a:cubicBezTo>
                        <a:cubicBezTo>
                          <a:pt x="-24690" y="684851"/>
                          <a:pt x="12693" y="652472"/>
                          <a:pt x="0" y="493859"/>
                        </a:cubicBezTo>
                        <a:cubicBezTo>
                          <a:pt x="-12693" y="335246"/>
                          <a:pt x="22898" y="320818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6065" y="88336"/>
                          <a:pt x="76835" y="-14371"/>
                          <a:pt x="166848" y="0"/>
                        </a:cubicBezTo>
                        <a:cubicBezTo>
                          <a:pt x="289096" y="-40289"/>
                          <a:pt x="421059" y="43067"/>
                          <a:pt x="577860" y="0"/>
                        </a:cubicBezTo>
                        <a:cubicBezTo>
                          <a:pt x="734661" y="-43067"/>
                          <a:pt x="778381" y="20599"/>
                          <a:pt x="976160" y="0"/>
                        </a:cubicBezTo>
                        <a:cubicBezTo>
                          <a:pt x="1173939" y="-20599"/>
                          <a:pt x="1321692" y="25292"/>
                          <a:pt x="1438018" y="0"/>
                        </a:cubicBezTo>
                        <a:cubicBezTo>
                          <a:pt x="1522245" y="-26434"/>
                          <a:pt x="1602904" y="93762"/>
                          <a:pt x="1604866" y="166848"/>
                        </a:cubicBezTo>
                        <a:cubicBezTo>
                          <a:pt x="1620142" y="256845"/>
                          <a:pt x="1602818" y="334707"/>
                          <a:pt x="1604866" y="493859"/>
                        </a:cubicBezTo>
                        <a:cubicBezTo>
                          <a:pt x="1606914" y="653011"/>
                          <a:pt x="1584169" y="735229"/>
                          <a:pt x="1604866" y="834218"/>
                        </a:cubicBezTo>
                        <a:cubicBezTo>
                          <a:pt x="1620740" y="940279"/>
                          <a:pt x="1549135" y="1001616"/>
                          <a:pt x="1438018" y="1001066"/>
                        </a:cubicBezTo>
                        <a:cubicBezTo>
                          <a:pt x="1240664" y="1013081"/>
                          <a:pt x="1186238" y="988254"/>
                          <a:pt x="1027006" y="1001066"/>
                        </a:cubicBezTo>
                        <a:cubicBezTo>
                          <a:pt x="867774" y="1013878"/>
                          <a:pt x="745553" y="984600"/>
                          <a:pt x="641418" y="1001066"/>
                        </a:cubicBezTo>
                        <a:cubicBezTo>
                          <a:pt x="537283" y="1017532"/>
                          <a:pt x="350482" y="988470"/>
                          <a:pt x="166848" y="1001066"/>
                        </a:cubicBezTo>
                        <a:cubicBezTo>
                          <a:pt x="71804" y="1024926"/>
                          <a:pt x="5531" y="901663"/>
                          <a:pt x="0" y="834218"/>
                        </a:cubicBezTo>
                        <a:cubicBezTo>
                          <a:pt x="-29779" y="730942"/>
                          <a:pt x="36092" y="625698"/>
                          <a:pt x="0" y="487186"/>
                        </a:cubicBezTo>
                        <a:cubicBezTo>
                          <a:pt x="-36092" y="348674"/>
                          <a:pt x="16383" y="276664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13</a:t>
            </a:r>
          </a:p>
        </p:txBody>
      </p:sp>
      <p:sp>
        <p:nvSpPr>
          <p:cNvPr id="20" name="12">
            <a:hlinkClick r:id="rId20" action="ppaction://hlinksldjump"/>
            <a:extLst>
              <a:ext uri="{FF2B5EF4-FFF2-40B4-BE49-F238E27FC236}">
                <a16:creationId xmlns:a16="http://schemas.microsoft.com/office/drawing/2014/main" id="{727F6BCE-412E-45C1-BA93-8F4D5BA11AF0}"/>
              </a:ext>
            </a:extLst>
          </p:cNvPr>
          <p:cNvSpPr/>
          <p:nvPr/>
        </p:nvSpPr>
        <p:spPr>
          <a:xfrm>
            <a:off x="10154465" y="415504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42101279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03283 w 1604866"/>
                      <a:gd name="connsiteY2" fmla="*/ 0 h 1001066"/>
                      <a:gd name="connsiteX3" fmla="*/ 98887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0512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988871 w 1604866"/>
                      <a:gd name="connsiteY9" fmla="*/ 1001066 h 1001066"/>
                      <a:gd name="connsiteX10" fmla="*/ 56514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20370" y="70981"/>
                          <a:pt x="73712" y="-15091"/>
                          <a:pt x="166848" y="0"/>
                        </a:cubicBezTo>
                        <a:cubicBezTo>
                          <a:pt x="287397" y="-28561"/>
                          <a:pt x="478863" y="4789"/>
                          <a:pt x="603283" y="0"/>
                        </a:cubicBezTo>
                        <a:cubicBezTo>
                          <a:pt x="727704" y="-4789"/>
                          <a:pt x="841891" y="30586"/>
                          <a:pt x="988871" y="0"/>
                        </a:cubicBezTo>
                        <a:cubicBezTo>
                          <a:pt x="1135851" y="-30586"/>
                          <a:pt x="1325363" y="15303"/>
                          <a:pt x="1438018" y="0"/>
                        </a:cubicBezTo>
                        <a:cubicBezTo>
                          <a:pt x="1531469" y="21127"/>
                          <a:pt x="1619495" y="74808"/>
                          <a:pt x="1604866" y="166848"/>
                        </a:cubicBezTo>
                        <a:cubicBezTo>
                          <a:pt x="1618082" y="300094"/>
                          <a:pt x="1574341" y="337006"/>
                          <a:pt x="1604866" y="480512"/>
                        </a:cubicBezTo>
                        <a:cubicBezTo>
                          <a:pt x="1635391" y="624018"/>
                          <a:pt x="1577464" y="658616"/>
                          <a:pt x="1604866" y="834218"/>
                        </a:cubicBezTo>
                        <a:cubicBezTo>
                          <a:pt x="1608637" y="902214"/>
                          <a:pt x="1517485" y="982602"/>
                          <a:pt x="1438018" y="1001066"/>
                        </a:cubicBezTo>
                        <a:cubicBezTo>
                          <a:pt x="1300428" y="1029051"/>
                          <a:pt x="1180239" y="952162"/>
                          <a:pt x="988871" y="1001066"/>
                        </a:cubicBezTo>
                        <a:cubicBezTo>
                          <a:pt x="797503" y="1049970"/>
                          <a:pt x="686131" y="951942"/>
                          <a:pt x="565148" y="1001066"/>
                        </a:cubicBezTo>
                        <a:cubicBezTo>
                          <a:pt x="444165" y="1050190"/>
                          <a:pt x="334580" y="994130"/>
                          <a:pt x="166848" y="1001066"/>
                        </a:cubicBezTo>
                        <a:cubicBezTo>
                          <a:pt x="53864" y="1009422"/>
                          <a:pt x="-9800" y="920900"/>
                          <a:pt x="0" y="834218"/>
                        </a:cubicBezTo>
                        <a:cubicBezTo>
                          <a:pt x="-39818" y="739107"/>
                          <a:pt x="10968" y="627995"/>
                          <a:pt x="0" y="493859"/>
                        </a:cubicBezTo>
                        <a:cubicBezTo>
                          <a:pt x="-10968" y="359723"/>
                          <a:pt x="36019" y="256552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5784" y="82586"/>
                          <a:pt x="88833" y="14959"/>
                          <a:pt x="166848" y="0"/>
                        </a:cubicBezTo>
                        <a:cubicBezTo>
                          <a:pt x="280939" y="-21907"/>
                          <a:pt x="395980" y="7043"/>
                          <a:pt x="590571" y="0"/>
                        </a:cubicBezTo>
                        <a:cubicBezTo>
                          <a:pt x="785162" y="-7043"/>
                          <a:pt x="915522" y="21569"/>
                          <a:pt x="1039718" y="0"/>
                        </a:cubicBezTo>
                        <a:cubicBezTo>
                          <a:pt x="1163914" y="-21569"/>
                          <a:pt x="1263978" y="7232"/>
                          <a:pt x="1438018" y="0"/>
                        </a:cubicBezTo>
                        <a:cubicBezTo>
                          <a:pt x="1538749" y="-4279"/>
                          <a:pt x="1615653" y="69544"/>
                          <a:pt x="1604866" y="166848"/>
                        </a:cubicBezTo>
                        <a:cubicBezTo>
                          <a:pt x="1628501" y="247990"/>
                          <a:pt x="1575249" y="405140"/>
                          <a:pt x="1604866" y="480512"/>
                        </a:cubicBezTo>
                        <a:cubicBezTo>
                          <a:pt x="1634483" y="555884"/>
                          <a:pt x="1588698" y="753518"/>
                          <a:pt x="1604866" y="834218"/>
                        </a:cubicBezTo>
                        <a:cubicBezTo>
                          <a:pt x="1594620" y="928331"/>
                          <a:pt x="1516364" y="993602"/>
                          <a:pt x="1438018" y="1001066"/>
                        </a:cubicBezTo>
                        <a:cubicBezTo>
                          <a:pt x="1329045" y="1007040"/>
                          <a:pt x="1208875" y="997435"/>
                          <a:pt x="1001583" y="1001066"/>
                        </a:cubicBezTo>
                        <a:cubicBezTo>
                          <a:pt x="794292" y="1004697"/>
                          <a:pt x="695811" y="979523"/>
                          <a:pt x="577860" y="1001066"/>
                        </a:cubicBezTo>
                        <a:cubicBezTo>
                          <a:pt x="459909" y="1022609"/>
                          <a:pt x="257240" y="962425"/>
                          <a:pt x="166848" y="1001066"/>
                        </a:cubicBezTo>
                        <a:cubicBezTo>
                          <a:pt x="59095" y="994375"/>
                          <a:pt x="-532" y="902812"/>
                          <a:pt x="0" y="834218"/>
                        </a:cubicBezTo>
                        <a:cubicBezTo>
                          <a:pt x="-33807" y="737134"/>
                          <a:pt x="17520" y="658270"/>
                          <a:pt x="0" y="513880"/>
                        </a:cubicBezTo>
                        <a:cubicBezTo>
                          <a:pt x="-17520" y="369490"/>
                          <a:pt x="35436" y="306463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16</a:t>
            </a:r>
          </a:p>
        </p:txBody>
      </p:sp>
      <p:sp>
        <p:nvSpPr>
          <p:cNvPr id="21" name="10">
            <a:hlinkClick r:id="rId21" action="ppaction://hlinksldjump"/>
            <a:extLst>
              <a:ext uri="{FF2B5EF4-FFF2-40B4-BE49-F238E27FC236}">
                <a16:creationId xmlns:a16="http://schemas.microsoft.com/office/drawing/2014/main" id="{11967B43-7847-451E-9CF5-14DC3399AD05}"/>
              </a:ext>
            </a:extLst>
          </p:cNvPr>
          <p:cNvSpPr/>
          <p:nvPr/>
        </p:nvSpPr>
        <p:spPr>
          <a:xfrm>
            <a:off x="6658591" y="5338482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1063738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52430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513880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7203" y="49748"/>
                          <a:pt x="75789" y="-1811"/>
                          <a:pt x="166848" y="0"/>
                        </a:cubicBezTo>
                        <a:cubicBezTo>
                          <a:pt x="329163" y="-35818"/>
                          <a:pt x="440109" y="49528"/>
                          <a:pt x="615995" y="0"/>
                        </a:cubicBezTo>
                        <a:cubicBezTo>
                          <a:pt x="791881" y="-49528"/>
                          <a:pt x="905809" y="36487"/>
                          <a:pt x="1052430" y="0"/>
                        </a:cubicBezTo>
                        <a:cubicBezTo>
                          <a:pt x="1199051" y="-36487"/>
                          <a:pt x="1283938" y="33480"/>
                          <a:pt x="1438018" y="0"/>
                        </a:cubicBezTo>
                        <a:cubicBezTo>
                          <a:pt x="1511449" y="12218"/>
                          <a:pt x="1603053" y="92013"/>
                          <a:pt x="1604866" y="166848"/>
                        </a:cubicBezTo>
                        <a:cubicBezTo>
                          <a:pt x="1607934" y="273152"/>
                          <a:pt x="1586381" y="342225"/>
                          <a:pt x="1604866" y="487186"/>
                        </a:cubicBezTo>
                        <a:cubicBezTo>
                          <a:pt x="1623351" y="632147"/>
                          <a:pt x="1592443" y="721902"/>
                          <a:pt x="1604866" y="834218"/>
                        </a:cubicBezTo>
                        <a:cubicBezTo>
                          <a:pt x="1589136" y="929992"/>
                          <a:pt x="1523281" y="982609"/>
                          <a:pt x="1438018" y="1001066"/>
                        </a:cubicBezTo>
                        <a:cubicBezTo>
                          <a:pt x="1272038" y="1036698"/>
                          <a:pt x="1201877" y="956735"/>
                          <a:pt x="1052430" y="1001066"/>
                        </a:cubicBezTo>
                        <a:cubicBezTo>
                          <a:pt x="902983" y="1045397"/>
                          <a:pt x="770196" y="996224"/>
                          <a:pt x="654130" y="1001066"/>
                        </a:cubicBezTo>
                        <a:cubicBezTo>
                          <a:pt x="538064" y="1005908"/>
                          <a:pt x="270581" y="992520"/>
                          <a:pt x="166848" y="1001066"/>
                        </a:cubicBezTo>
                        <a:cubicBezTo>
                          <a:pt x="77267" y="996758"/>
                          <a:pt x="-2783" y="951054"/>
                          <a:pt x="0" y="834218"/>
                        </a:cubicBezTo>
                        <a:cubicBezTo>
                          <a:pt x="-8775" y="755710"/>
                          <a:pt x="13714" y="581390"/>
                          <a:pt x="0" y="513880"/>
                        </a:cubicBezTo>
                        <a:cubicBezTo>
                          <a:pt x="-13714" y="446370"/>
                          <a:pt x="26501" y="305455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10520" y="51245"/>
                          <a:pt x="64437" y="-19094"/>
                          <a:pt x="166848" y="0"/>
                        </a:cubicBezTo>
                        <a:cubicBezTo>
                          <a:pt x="273207" y="-34549"/>
                          <a:pt x="472407" y="11543"/>
                          <a:pt x="565148" y="0"/>
                        </a:cubicBezTo>
                        <a:cubicBezTo>
                          <a:pt x="657889" y="-11543"/>
                          <a:pt x="828948" y="20809"/>
                          <a:pt x="976160" y="0"/>
                        </a:cubicBezTo>
                        <a:cubicBezTo>
                          <a:pt x="1123372" y="-20809"/>
                          <a:pt x="1323474" y="28267"/>
                          <a:pt x="1438018" y="0"/>
                        </a:cubicBezTo>
                        <a:cubicBezTo>
                          <a:pt x="1532636" y="-23550"/>
                          <a:pt x="1602899" y="73339"/>
                          <a:pt x="1604866" y="166848"/>
                        </a:cubicBezTo>
                        <a:cubicBezTo>
                          <a:pt x="1606756" y="283867"/>
                          <a:pt x="1602193" y="416163"/>
                          <a:pt x="1604866" y="487186"/>
                        </a:cubicBezTo>
                        <a:cubicBezTo>
                          <a:pt x="1607539" y="558209"/>
                          <a:pt x="1564451" y="714736"/>
                          <a:pt x="1604866" y="834218"/>
                        </a:cubicBezTo>
                        <a:cubicBezTo>
                          <a:pt x="1616142" y="915235"/>
                          <a:pt x="1539033" y="990766"/>
                          <a:pt x="1438018" y="1001066"/>
                        </a:cubicBezTo>
                        <a:cubicBezTo>
                          <a:pt x="1223485" y="1007290"/>
                          <a:pt x="1103949" y="950336"/>
                          <a:pt x="1001583" y="1001066"/>
                        </a:cubicBezTo>
                        <a:cubicBezTo>
                          <a:pt x="899218" y="1051796"/>
                          <a:pt x="667530" y="956826"/>
                          <a:pt x="577860" y="1001066"/>
                        </a:cubicBezTo>
                        <a:cubicBezTo>
                          <a:pt x="488190" y="1045306"/>
                          <a:pt x="371721" y="968656"/>
                          <a:pt x="166848" y="1001066"/>
                        </a:cubicBezTo>
                        <a:cubicBezTo>
                          <a:pt x="59183" y="1000452"/>
                          <a:pt x="14949" y="929901"/>
                          <a:pt x="0" y="834218"/>
                        </a:cubicBezTo>
                        <a:cubicBezTo>
                          <a:pt x="-24102" y="742995"/>
                          <a:pt x="18953" y="591489"/>
                          <a:pt x="0" y="520554"/>
                        </a:cubicBezTo>
                        <a:cubicBezTo>
                          <a:pt x="-18953" y="449619"/>
                          <a:pt x="18873" y="245468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18</a:t>
            </a:r>
          </a:p>
        </p:txBody>
      </p:sp>
      <p:sp>
        <p:nvSpPr>
          <p:cNvPr id="22" name="11">
            <a:hlinkClick r:id="rId22" action="ppaction://hlinksldjump"/>
            <a:extLst>
              <a:ext uri="{FF2B5EF4-FFF2-40B4-BE49-F238E27FC236}">
                <a16:creationId xmlns:a16="http://schemas.microsoft.com/office/drawing/2014/main" id="{0C3AE6D2-781F-4EC4-A347-656C92BB235A}"/>
              </a:ext>
            </a:extLst>
          </p:cNvPr>
          <p:cNvSpPr/>
          <p:nvPr/>
        </p:nvSpPr>
        <p:spPr>
          <a:xfrm>
            <a:off x="8406528" y="5338482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81834735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15995 w 1604866"/>
                      <a:gd name="connsiteY2" fmla="*/ 0 h 1001066"/>
                      <a:gd name="connsiteX3" fmla="*/ 106514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513880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39718 w 1604866"/>
                      <a:gd name="connsiteY9" fmla="*/ 1001066 h 1001066"/>
                      <a:gd name="connsiteX10" fmla="*/ 654130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87186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26328" y="81918"/>
                          <a:pt x="89661" y="-15638"/>
                          <a:pt x="166848" y="0"/>
                        </a:cubicBezTo>
                        <a:cubicBezTo>
                          <a:pt x="268046" y="-582"/>
                          <a:pt x="445292" y="43088"/>
                          <a:pt x="615995" y="0"/>
                        </a:cubicBezTo>
                        <a:cubicBezTo>
                          <a:pt x="786698" y="-43088"/>
                          <a:pt x="881230" y="41057"/>
                          <a:pt x="1065141" y="0"/>
                        </a:cubicBezTo>
                        <a:cubicBezTo>
                          <a:pt x="1249052" y="-41057"/>
                          <a:pt x="1362464" y="17449"/>
                          <a:pt x="1438018" y="0"/>
                        </a:cubicBezTo>
                        <a:cubicBezTo>
                          <a:pt x="1518393" y="4816"/>
                          <a:pt x="1592776" y="85086"/>
                          <a:pt x="1604866" y="166848"/>
                        </a:cubicBezTo>
                        <a:cubicBezTo>
                          <a:pt x="1646182" y="304238"/>
                          <a:pt x="1603970" y="377911"/>
                          <a:pt x="1604866" y="513880"/>
                        </a:cubicBezTo>
                        <a:cubicBezTo>
                          <a:pt x="1605762" y="649849"/>
                          <a:pt x="1585514" y="696320"/>
                          <a:pt x="1604866" y="834218"/>
                        </a:cubicBezTo>
                        <a:cubicBezTo>
                          <a:pt x="1605682" y="902741"/>
                          <a:pt x="1528807" y="1016504"/>
                          <a:pt x="1438018" y="1001066"/>
                        </a:cubicBezTo>
                        <a:cubicBezTo>
                          <a:pt x="1295887" y="1011147"/>
                          <a:pt x="1214570" y="955257"/>
                          <a:pt x="1039718" y="1001066"/>
                        </a:cubicBezTo>
                        <a:cubicBezTo>
                          <a:pt x="864866" y="1046875"/>
                          <a:pt x="779386" y="983819"/>
                          <a:pt x="654130" y="1001066"/>
                        </a:cubicBezTo>
                        <a:cubicBezTo>
                          <a:pt x="528874" y="1018313"/>
                          <a:pt x="306906" y="984782"/>
                          <a:pt x="166848" y="1001066"/>
                        </a:cubicBezTo>
                        <a:cubicBezTo>
                          <a:pt x="83004" y="1019977"/>
                          <a:pt x="-11369" y="950554"/>
                          <a:pt x="0" y="834218"/>
                        </a:cubicBezTo>
                        <a:cubicBezTo>
                          <a:pt x="-18232" y="677477"/>
                          <a:pt x="20613" y="611082"/>
                          <a:pt x="0" y="487186"/>
                        </a:cubicBezTo>
                        <a:cubicBezTo>
                          <a:pt x="-20613" y="363290"/>
                          <a:pt x="32799" y="303001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4042" y="77797"/>
                          <a:pt x="50534" y="-6689"/>
                          <a:pt x="166848" y="0"/>
                        </a:cubicBezTo>
                        <a:cubicBezTo>
                          <a:pt x="264356" y="-20247"/>
                          <a:pt x="432292" y="28011"/>
                          <a:pt x="577860" y="0"/>
                        </a:cubicBezTo>
                        <a:cubicBezTo>
                          <a:pt x="723428" y="-28011"/>
                          <a:pt x="848212" y="39990"/>
                          <a:pt x="1027006" y="0"/>
                        </a:cubicBezTo>
                        <a:cubicBezTo>
                          <a:pt x="1205800" y="-39990"/>
                          <a:pt x="1284259" y="43892"/>
                          <a:pt x="1438018" y="0"/>
                        </a:cubicBezTo>
                        <a:cubicBezTo>
                          <a:pt x="1536983" y="5224"/>
                          <a:pt x="1622861" y="95284"/>
                          <a:pt x="1604866" y="166848"/>
                        </a:cubicBezTo>
                        <a:cubicBezTo>
                          <a:pt x="1622581" y="249198"/>
                          <a:pt x="1602292" y="339109"/>
                          <a:pt x="1604866" y="480512"/>
                        </a:cubicBezTo>
                        <a:cubicBezTo>
                          <a:pt x="1607440" y="621915"/>
                          <a:pt x="1563682" y="729681"/>
                          <a:pt x="1604866" y="834218"/>
                        </a:cubicBezTo>
                        <a:cubicBezTo>
                          <a:pt x="1610077" y="934164"/>
                          <a:pt x="1531573" y="1003051"/>
                          <a:pt x="1438018" y="1001066"/>
                        </a:cubicBezTo>
                        <a:cubicBezTo>
                          <a:pt x="1334292" y="1054753"/>
                          <a:pt x="1136668" y="959864"/>
                          <a:pt x="988871" y="1001066"/>
                        </a:cubicBezTo>
                        <a:cubicBezTo>
                          <a:pt x="841074" y="1042268"/>
                          <a:pt x="687596" y="987712"/>
                          <a:pt x="565148" y="1001066"/>
                        </a:cubicBezTo>
                        <a:cubicBezTo>
                          <a:pt x="442700" y="1014420"/>
                          <a:pt x="351751" y="999430"/>
                          <a:pt x="166848" y="1001066"/>
                        </a:cubicBezTo>
                        <a:cubicBezTo>
                          <a:pt x="90583" y="1001681"/>
                          <a:pt x="-8950" y="909863"/>
                          <a:pt x="0" y="834218"/>
                        </a:cubicBezTo>
                        <a:cubicBezTo>
                          <a:pt x="-16278" y="685152"/>
                          <a:pt x="24181" y="607325"/>
                          <a:pt x="0" y="520554"/>
                        </a:cubicBezTo>
                        <a:cubicBezTo>
                          <a:pt x="-24181" y="433783"/>
                          <a:pt x="8065" y="338910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19</a:t>
            </a:r>
          </a:p>
        </p:txBody>
      </p:sp>
      <p:sp>
        <p:nvSpPr>
          <p:cNvPr id="23" name="09">
            <a:hlinkClick r:id="rId23" action="ppaction://hlinksldjump"/>
            <a:extLst>
              <a:ext uri="{FF2B5EF4-FFF2-40B4-BE49-F238E27FC236}">
                <a16:creationId xmlns:a16="http://schemas.microsoft.com/office/drawing/2014/main" id="{3AC786C5-79E1-49F0-B93D-4006E7D96863}"/>
              </a:ext>
            </a:extLst>
          </p:cNvPr>
          <p:cNvSpPr/>
          <p:nvPr/>
        </p:nvSpPr>
        <p:spPr>
          <a:xfrm>
            <a:off x="4910654" y="5321485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78123487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552436 w 1604866"/>
                      <a:gd name="connsiteY2" fmla="*/ 0 h 1001066"/>
                      <a:gd name="connsiteX3" fmla="*/ 950736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7186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1052430 w 1604866"/>
                      <a:gd name="connsiteY9" fmla="*/ 1001066 h 1001066"/>
                      <a:gd name="connsiteX10" fmla="*/ 64141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-13498" y="66431"/>
                          <a:pt x="57134" y="-14693"/>
                          <a:pt x="166848" y="0"/>
                        </a:cubicBezTo>
                        <a:cubicBezTo>
                          <a:pt x="284043" y="-40575"/>
                          <a:pt x="454942" y="32631"/>
                          <a:pt x="552436" y="0"/>
                        </a:cubicBezTo>
                        <a:cubicBezTo>
                          <a:pt x="649930" y="-32631"/>
                          <a:pt x="812945" y="19445"/>
                          <a:pt x="950736" y="0"/>
                        </a:cubicBezTo>
                        <a:cubicBezTo>
                          <a:pt x="1088527" y="-19445"/>
                          <a:pt x="1327420" y="30532"/>
                          <a:pt x="1438018" y="0"/>
                        </a:cubicBezTo>
                        <a:cubicBezTo>
                          <a:pt x="1537504" y="1328"/>
                          <a:pt x="1608504" y="71145"/>
                          <a:pt x="1604866" y="166848"/>
                        </a:cubicBezTo>
                        <a:cubicBezTo>
                          <a:pt x="1609263" y="308012"/>
                          <a:pt x="1603843" y="415533"/>
                          <a:pt x="1604866" y="487186"/>
                        </a:cubicBezTo>
                        <a:cubicBezTo>
                          <a:pt x="1605889" y="558839"/>
                          <a:pt x="1603233" y="736788"/>
                          <a:pt x="1604866" y="834218"/>
                        </a:cubicBezTo>
                        <a:cubicBezTo>
                          <a:pt x="1585866" y="937246"/>
                          <a:pt x="1532204" y="986290"/>
                          <a:pt x="1438018" y="1001066"/>
                        </a:cubicBezTo>
                        <a:cubicBezTo>
                          <a:pt x="1246806" y="1012078"/>
                          <a:pt x="1218693" y="966604"/>
                          <a:pt x="1052430" y="1001066"/>
                        </a:cubicBezTo>
                        <a:cubicBezTo>
                          <a:pt x="886167" y="1035528"/>
                          <a:pt x="754738" y="974342"/>
                          <a:pt x="641418" y="1001066"/>
                        </a:cubicBezTo>
                        <a:cubicBezTo>
                          <a:pt x="528098" y="1027790"/>
                          <a:pt x="313655" y="964497"/>
                          <a:pt x="166848" y="1001066"/>
                        </a:cubicBezTo>
                        <a:cubicBezTo>
                          <a:pt x="71470" y="999623"/>
                          <a:pt x="1308" y="943624"/>
                          <a:pt x="0" y="834218"/>
                        </a:cubicBezTo>
                        <a:cubicBezTo>
                          <a:pt x="-24690" y="684851"/>
                          <a:pt x="12693" y="652472"/>
                          <a:pt x="0" y="493859"/>
                        </a:cubicBezTo>
                        <a:cubicBezTo>
                          <a:pt x="-12693" y="335246"/>
                          <a:pt x="22898" y="320818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6065" y="88336"/>
                          <a:pt x="76835" y="-14371"/>
                          <a:pt x="166848" y="0"/>
                        </a:cubicBezTo>
                        <a:cubicBezTo>
                          <a:pt x="289096" y="-40289"/>
                          <a:pt x="421059" y="43067"/>
                          <a:pt x="577860" y="0"/>
                        </a:cubicBezTo>
                        <a:cubicBezTo>
                          <a:pt x="734661" y="-43067"/>
                          <a:pt x="778381" y="20599"/>
                          <a:pt x="976160" y="0"/>
                        </a:cubicBezTo>
                        <a:cubicBezTo>
                          <a:pt x="1173939" y="-20599"/>
                          <a:pt x="1321692" y="25292"/>
                          <a:pt x="1438018" y="0"/>
                        </a:cubicBezTo>
                        <a:cubicBezTo>
                          <a:pt x="1522245" y="-26434"/>
                          <a:pt x="1602904" y="93762"/>
                          <a:pt x="1604866" y="166848"/>
                        </a:cubicBezTo>
                        <a:cubicBezTo>
                          <a:pt x="1620142" y="256845"/>
                          <a:pt x="1602818" y="334707"/>
                          <a:pt x="1604866" y="493859"/>
                        </a:cubicBezTo>
                        <a:cubicBezTo>
                          <a:pt x="1606914" y="653011"/>
                          <a:pt x="1584169" y="735229"/>
                          <a:pt x="1604866" y="834218"/>
                        </a:cubicBezTo>
                        <a:cubicBezTo>
                          <a:pt x="1620740" y="940279"/>
                          <a:pt x="1549135" y="1001616"/>
                          <a:pt x="1438018" y="1001066"/>
                        </a:cubicBezTo>
                        <a:cubicBezTo>
                          <a:pt x="1240664" y="1013081"/>
                          <a:pt x="1186238" y="988254"/>
                          <a:pt x="1027006" y="1001066"/>
                        </a:cubicBezTo>
                        <a:cubicBezTo>
                          <a:pt x="867774" y="1013878"/>
                          <a:pt x="745553" y="984600"/>
                          <a:pt x="641418" y="1001066"/>
                        </a:cubicBezTo>
                        <a:cubicBezTo>
                          <a:pt x="537283" y="1017532"/>
                          <a:pt x="350482" y="988470"/>
                          <a:pt x="166848" y="1001066"/>
                        </a:cubicBezTo>
                        <a:cubicBezTo>
                          <a:pt x="71804" y="1024926"/>
                          <a:pt x="5531" y="901663"/>
                          <a:pt x="0" y="834218"/>
                        </a:cubicBezTo>
                        <a:cubicBezTo>
                          <a:pt x="-29779" y="730942"/>
                          <a:pt x="36092" y="625698"/>
                          <a:pt x="0" y="487186"/>
                        </a:cubicBezTo>
                        <a:cubicBezTo>
                          <a:pt x="-36092" y="348674"/>
                          <a:pt x="16383" y="276664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17</a:t>
            </a:r>
          </a:p>
        </p:txBody>
      </p:sp>
      <p:sp>
        <p:nvSpPr>
          <p:cNvPr id="24" name="12">
            <a:hlinkClick r:id="rId24" action="ppaction://hlinksldjump"/>
            <a:extLst>
              <a:ext uri="{FF2B5EF4-FFF2-40B4-BE49-F238E27FC236}">
                <a16:creationId xmlns:a16="http://schemas.microsoft.com/office/drawing/2014/main" id="{01B128FC-43BB-4584-960E-106E16CC3FC0}"/>
              </a:ext>
            </a:extLst>
          </p:cNvPr>
          <p:cNvSpPr/>
          <p:nvPr/>
        </p:nvSpPr>
        <p:spPr>
          <a:xfrm>
            <a:off x="10154465" y="5338482"/>
            <a:ext cx="1604866" cy="1001066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42101279">
                  <a:custGeom>
                    <a:avLst/>
                    <a:gdLst>
                      <a:gd name="connsiteX0" fmla="*/ 0 w 1604866"/>
                      <a:gd name="connsiteY0" fmla="*/ 166848 h 1001066"/>
                      <a:gd name="connsiteX1" fmla="*/ 166848 w 1604866"/>
                      <a:gd name="connsiteY1" fmla="*/ 0 h 1001066"/>
                      <a:gd name="connsiteX2" fmla="*/ 603283 w 1604866"/>
                      <a:gd name="connsiteY2" fmla="*/ 0 h 1001066"/>
                      <a:gd name="connsiteX3" fmla="*/ 988871 w 1604866"/>
                      <a:gd name="connsiteY3" fmla="*/ 0 h 1001066"/>
                      <a:gd name="connsiteX4" fmla="*/ 1438018 w 1604866"/>
                      <a:gd name="connsiteY4" fmla="*/ 0 h 1001066"/>
                      <a:gd name="connsiteX5" fmla="*/ 1604866 w 1604866"/>
                      <a:gd name="connsiteY5" fmla="*/ 166848 h 1001066"/>
                      <a:gd name="connsiteX6" fmla="*/ 1604866 w 1604866"/>
                      <a:gd name="connsiteY6" fmla="*/ 480512 h 1001066"/>
                      <a:gd name="connsiteX7" fmla="*/ 1604866 w 1604866"/>
                      <a:gd name="connsiteY7" fmla="*/ 834218 h 1001066"/>
                      <a:gd name="connsiteX8" fmla="*/ 1438018 w 1604866"/>
                      <a:gd name="connsiteY8" fmla="*/ 1001066 h 1001066"/>
                      <a:gd name="connsiteX9" fmla="*/ 988871 w 1604866"/>
                      <a:gd name="connsiteY9" fmla="*/ 1001066 h 1001066"/>
                      <a:gd name="connsiteX10" fmla="*/ 565148 w 1604866"/>
                      <a:gd name="connsiteY10" fmla="*/ 1001066 h 1001066"/>
                      <a:gd name="connsiteX11" fmla="*/ 166848 w 1604866"/>
                      <a:gd name="connsiteY11" fmla="*/ 1001066 h 1001066"/>
                      <a:gd name="connsiteX12" fmla="*/ 0 w 1604866"/>
                      <a:gd name="connsiteY12" fmla="*/ 834218 h 1001066"/>
                      <a:gd name="connsiteX13" fmla="*/ 0 w 1604866"/>
                      <a:gd name="connsiteY13" fmla="*/ 493859 h 1001066"/>
                      <a:gd name="connsiteX14" fmla="*/ 0 w 1604866"/>
                      <a:gd name="connsiteY14" fmla="*/ 166848 h 1001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4866" h="1001066" fill="none" extrusionOk="0">
                        <a:moveTo>
                          <a:pt x="0" y="166848"/>
                        </a:moveTo>
                        <a:cubicBezTo>
                          <a:pt x="20370" y="70981"/>
                          <a:pt x="73712" y="-15091"/>
                          <a:pt x="166848" y="0"/>
                        </a:cubicBezTo>
                        <a:cubicBezTo>
                          <a:pt x="287397" y="-28561"/>
                          <a:pt x="478863" y="4789"/>
                          <a:pt x="603283" y="0"/>
                        </a:cubicBezTo>
                        <a:cubicBezTo>
                          <a:pt x="727704" y="-4789"/>
                          <a:pt x="841891" y="30586"/>
                          <a:pt x="988871" y="0"/>
                        </a:cubicBezTo>
                        <a:cubicBezTo>
                          <a:pt x="1135851" y="-30586"/>
                          <a:pt x="1325363" y="15303"/>
                          <a:pt x="1438018" y="0"/>
                        </a:cubicBezTo>
                        <a:cubicBezTo>
                          <a:pt x="1531469" y="21127"/>
                          <a:pt x="1619495" y="74808"/>
                          <a:pt x="1604866" y="166848"/>
                        </a:cubicBezTo>
                        <a:cubicBezTo>
                          <a:pt x="1618082" y="300094"/>
                          <a:pt x="1574341" y="337006"/>
                          <a:pt x="1604866" y="480512"/>
                        </a:cubicBezTo>
                        <a:cubicBezTo>
                          <a:pt x="1635391" y="624018"/>
                          <a:pt x="1577464" y="658616"/>
                          <a:pt x="1604866" y="834218"/>
                        </a:cubicBezTo>
                        <a:cubicBezTo>
                          <a:pt x="1608637" y="902214"/>
                          <a:pt x="1517485" y="982602"/>
                          <a:pt x="1438018" y="1001066"/>
                        </a:cubicBezTo>
                        <a:cubicBezTo>
                          <a:pt x="1300428" y="1029051"/>
                          <a:pt x="1180239" y="952162"/>
                          <a:pt x="988871" y="1001066"/>
                        </a:cubicBezTo>
                        <a:cubicBezTo>
                          <a:pt x="797503" y="1049970"/>
                          <a:pt x="686131" y="951942"/>
                          <a:pt x="565148" y="1001066"/>
                        </a:cubicBezTo>
                        <a:cubicBezTo>
                          <a:pt x="444165" y="1050190"/>
                          <a:pt x="334580" y="994130"/>
                          <a:pt x="166848" y="1001066"/>
                        </a:cubicBezTo>
                        <a:cubicBezTo>
                          <a:pt x="53864" y="1009422"/>
                          <a:pt x="-9800" y="920900"/>
                          <a:pt x="0" y="834218"/>
                        </a:cubicBezTo>
                        <a:cubicBezTo>
                          <a:pt x="-39818" y="739107"/>
                          <a:pt x="10968" y="627995"/>
                          <a:pt x="0" y="493859"/>
                        </a:cubicBezTo>
                        <a:cubicBezTo>
                          <a:pt x="-10968" y="359723"/>
                          <a:pt x="36019" y="256552"/>
                          <a:pt x="0" y="166848"/>
                        </a:cubicBezTo>
                        <a:close/>
                      </a:path>
                      <a:path w="1604866" h="1001066" stroke="0" extrusionOk="0">
                        <a:moveTo>
                          <a:pt x="0" y="166848"/>
                        </a:moveTo>
                        <a:cubicBezTo>
                          <a:pt x="-15784" y="82586"/>
                          <a:pt x="88833" y="14959"/>
                          <a:pt x="166848" y="0"/>
                        </a:cubicBezTo>
                        <a:cubicBezTo>
                          <a:pt x="280939" y="-21907"/>
                          <a:pt x="395980" y="7043"/>
                          <a:pt x="590571" y="0"/>
                        </a:cubicBezTo>
                        <a:cubicBezTo>
                          <a:pt x="785162" y="-7043"/>
                          <a:pt x="915522" y="21569"/>
                          <a:pt x="1039718" y="0"/>
                        </a:cubicBezTo>
                        <a:cubicBezTo>
                          <a:pt x="1163914" y="-21569"/>
                          <a:pt x="1263978" y="7232"/>
                          <a:pt x="1438018" y="0"/>
                        </a:cubicBezTo>
                        <a:cubicBezTo>
                          <a:pt x="1538749" y="-4279"/>
                          <a:pt x="1615653" y="69544"/>
                          <a:pt x="1604866" y="166848"/>
                        </a:cubicBezTo>
                        <a:cubicBezTo>
                          <a:pt x="1628501" y="247990"/>
                          <a:pt x="1575249" y="405140"/>
                          <a:pt x="1604866" y="480512"/>
                        </a:cubicBezTo>
                        <a:cubicBezTo>
                          <a:pt x="1634483" y="555884"/>
                          <a:pt x="1588698" y="753518"/>
                          <a:pt x="1604866" y="834218"/>
                        </a:cubicBezTo>
                        <a:cubicBezTo>
                          <a:pt x="1594620" y="928331"/>
                          <a:pt x="1516364" y="993602"/>
                          <a:pt x="1438018" y="1001066"/>
                        </a:cubicBezTo>
                        <a:cubicBezTo>
                          <a:pt x="1329045" y="1007040"/>
                          <a:pt x="1208875" y="997435"/>
                          <a:pt x="1001583" y="1001066"/>
                        </a:cubicBezTo>
                        <a:cubicBezTo>
                          <a:pt x="794292" y="1004697"/>
                          <a:pt x="695811" y="979523"/>
                          <a:pt x="577860" y="1001066"/>
                        </a:cubicBezTo>
                        <a:cubicBezTo>
                          <a:pt x="459909" y="1022609"/>
                          <a:pt x="257240" y="962425"/>
                          <a:pt x="166848" y="1001066"/>
                        </a:cubicBezTo>
                        <a:cubicBezTo>
                          <a:pt x="59095" y="994375"/>
                          <a:pt x="-532" y="902812"/>
                          <a:pt x="0" y="834218"/>
                        </a:cubicBezTo>
                        <a:cubicBezTo>
                          <a:pt x="-33807" y="737134"/>
                          <a:pt x="17520" y="658270"/>
                          <a:pt x="0" y="513880"/>
                        </a:cubicBezTo>
                        <a:cubicBezTo>
                          <a:pt x="-17520" y="369490"/>
                          <a:pt x="35436" y="306463"/>
                          <a:pt x="0" y="1668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20</a:t>
            </a:r>
          </a:p>
        </p:txBody>
      </p:sp>
      <p:grpSp>
        <p:nvGrpSpPr>
          <p:cNvPr id="29" name="BOTÓN">
            <a:extLst>
              <a:ext uri="{FF2B5EF4-FFF2-40B4-BE49-F238E27FC236}">
                <a16:creationId xmlns:a16="http://schemas.microsoft.com/office/drawing/2014/main" id="{9D7E9FA1-AD91-4F40-8B53-A669D70B35BC}"/>
              </a:ext>
            </a:extLst>
          </p:cNvPr>
          <p:cNvGrpSpPr/>
          <p:nvPr/>
        </p:nvGrpSpPr>
        <p:grpSpPr>
          <a:xfrm>
            <a:off x="2683223" y="587804"/>
            <a:ext cx="1476342" cy="1476344"/>
            <a:chOff x="1371502" y="476150"/>
            <a:chExt cx="1476342" cy="1476344"/>
          </a:xfrm>
        </p:grpSpPr>
        <p:sp>
          <p:nvSpPr>
            <p:cNvPr id="28" name="Botón">
              <a:extLst>
                <a:ext uri="{FF2B5EF4-FFF2-40B4-BE49-F238E27FC236}">
                  <a16:creationId xmlns:a16="http://schemas.microsoft.com/office/drawing/2014/main" id="{0552877E-D634-413C-B405-7EB1DC188369}"/>
                </a:ext>
              </a:extLst>
            </p:cNvPr>
            <p:cNvSpPr/>
            <p:nvPr/>
          </p:nvSpPr>
          <p:spPr>
            <a:xfrm>
              <a:off x="1371502" y="476150"/>
              <a:ext cx="1476342" cy="14763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/>
            </a:p>
          </p:txBody>
        </p:sp>
        <p:sp>
          <p:nvSpPr>
            <p:cNvPr id="27" name="Botón">
              <a:extLst>
                <a:ext uri="{FF2B5EF4-FFF2-40B4-BE49-F238E27FC236}">
                  <a16:creationId xmlns:a16="http://schemas.microsoft.com/office/drawing/2014/main" id="{9487E01F-7190-486A-A12F-D9372A6B6FAA}"/>
                </a:ext>
              </a:extLst>
            </p:cNvPr>
            <p:cNvSpPr/>
            <p:nvPr/>
          </p:nvSpPr>
          <p:spPr>
            <a:xfrm>
              <a:off x="1501472" y="606121"/>
              <a:ext cx="1216403" cy="1216403"/>
            </a:xfrm>
            <a:prstGeom prst="ellipse">
              <a:avLst/>
            </a:prstGeom>
            <a:solidFill>
              <a:srgbClr val="3D7F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¡QUE LA SUERTE DECIDA!</a:t>
              </a:r>
            </a:p>
          </p:txBody>
        </p:sp>
      </p:grpSp>
      <p:pic>
        <p:nvPicPr>
          <p:cNvPr id="30" name="Sonido ruleta">
            <a:hlinkClick r:id="" action="ppaction://media"/>
            <a:extLst>
              <a:ext uri="{FF2B5EF4-FFF2-40B4-BE49-F238E27FC236}">
                <a16:creationId xmlns:a16="http://schemas.microsoft.com/office/drawing/2014/main" id="{40311300-1440-4625-B9DD-2124FB53D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33331" y="663674"/>
            <a:ext cx="609600" cy="609600"/>
          </a:xfrm>
          <a:prstGeom prst="rect">
            <a:avLst/>
          </a:prstGeom>
        </p:spPr>
      </p:pic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8842247-3F3E-4A08-A29D-AE803ECA13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4" y="1590628"/>
            <a:ext cx="3005006" cy="5419771"/>
          </a:xfrm>
          <a:prstGeom prst="rect">
            <a:avLst/>
          </a:prstGeom>
        </p:spPr>
      </p:pic>
      <p:pic>
        <p:nvPicPr>
          <p:cNvPr id="33" name="Imagen 3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D6C51D1-FAF6-43F5-8973-AAD2233309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20" y="595722"/>
            <a:ext cx="902720" cy="975171"/>
          </a:xfrm>
          <a:prstGeom prst="rect">
            <a:avLst/>
          </a:prstGeom>
        </p:spPr>
      </p:pic>
      <p:pic>
        <p:nvPicPr>
          <p:cNvPr id="1026" name="Picture 2" descr="Download Iconos De Salir Png, Transparent Png - uokpl.rs">
            <a:hlinkClick r:id="rId28" action="ppaction://hlinksldjump"/>
            <a:extLst>
              <a:ext uri="{FF2B5EF4-FFF2-40B4-BE49-F238E27FC236}">
                <a16:creationId xmlns:a16="http://schemas.microsoft.com/office/drawing/2014/main" id="{852F18C7-19A1-423B-B9A1-D50D4F5B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28" y="5911308"/>
            <a:ext cx="717775" cy="7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3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4" name="TABLERO.wav"/>
          </p:stSnd>
        </p:sndAc>
      </p:transition>
    </mc:Choice>
    <mc:Fallback>
      <p:transition spd="slow" advClick="0">
        <p:fade/>
        <p:sndAc>
          <p:stSnd>
            <p:snd r:embed="rId4" name="TABLER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48 -0.00787 L -0.58398 0.00509 L -0.60586 0.18102 L -0.16732 0.18102 L -0.16523 0.35694 L -0.59961 0.34398 L -0.59961 0.52176 L -0.16315 0.52546 L -0.16419 0.7088 L -0.59961 0.70509 C -0.59935 0.47176 -0.59896 0.23843 -0.59857 0.00509 L -0.44232 0.00139 L -0.44857 0.71806 L -0.30586 0.7125 L -0.30377 -0.00231 L -0.15898 -0.00046 L -0.16211 0.7088 L -0.58294 0.71806 L -0.59648 0.5162 L -0.16523 0.52176 L -0.16211 0.34769 L -0.59857 0.34769 L -0.59857 0.1625 L -0.16107 0.16991 L -0.16211 -0.02268 L -0.59961 -0.00602 " pathEditMode="relative" ptsTypes="AAAAAAAAAAAAAAAAAAAAAAAAAA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numSld="999" showWhenStopped="0">
                <p:cTn id="1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5.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08352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6.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0103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9627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7.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284275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93699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9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8.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97386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169068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9.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7597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1384009"/>
            <a:ext cx="6400800" cy="3374604"/>
          </a:xfrm>
        </p:spPr>
        <p:txBody>
          <a:bodyPr>
            <a:noAutofit/>
          </a:bodyPr>
          <a:lstStyle/>
          <a:p>
            <a:pPr algn="ctr"/>
            <a:r>
              <a:rPr lang="es-MX" sz="10300" dirty="0">
                <a:solidFill>
                  <a:srgbClr val="FFFF00"/>
                </a:solidFill>
                <a:latin typeface="Abadi" panose="020B0604020104020204" pitchFamily="34" charset="0"/>
              </a:rPr>
              <a:t>¡</a:t>
            </a:r>
            <a:r>
              <a:rPr lang="es-MX" sz="10300" dirty="0" err="1">
                <a:solidFill>
                  <a:srgbClr val="FFFF00"/>
                </a:solidFill>
                <a:latin typeface="Abadi" panose="020B0604020104020204" pitchFamily="34" charset="0"/>
              </a:rPr>
              <a:t>BatiGenia</a:t>
            </a:r>
            <a:r>
              <a:rPr lang="es-MX" sz="10300" dirty="0">
                <a:solidFill>
                  <a:srgbClr val="FFFF00"/>
                </a:solidFill>
                <a:latin typeface="Abadi" panose="020B0604020104020204" pitchFamily="34" charset="0"/>
              </a:rPr>
              <a:t>!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>
                <a:solidFill>
                  <a:schemeClr val="bg1"/>
                </a:solidFill>
                <a:latin typeface="Abadi" panose="020B0604020104020204" pitchFamily="34" charset="0"/>
              </a:rPr>
              <a:t>Menú</a:t>
            </a:r>
            <a:endParaRPr lang="es-MX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id="{9A6A7671-560A-4505-BF83-0F7946EC5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3"/>
            <a:ext cx="5797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CORRECTO.wav"/>
          </p:stSnd>
        </p:sndAc>
      </p:transition>
    </mc:Choice>
    <mc:Fallback>
      <p:transition spd="slow" advClick="0">
        <p:fade/>
        <p:sndAc>
          <p:stSnd>
            <p:snd r:embed="rId2" name="SONIDO CORRECTO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0" y="405696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10.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79" y="169068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412006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11.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87766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31611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12.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71890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13.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1" y="2873828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63784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5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14.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1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00278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3" y="287766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3" y="1690688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144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15.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64638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16.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0103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23586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17.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284275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79041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18.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8642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169068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19.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16425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2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0" y="405696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20.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1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79" y="1690682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2" y="287382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80558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55EFEFDF-D696-49A8-8759-7ACA34E2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49"/>
            <a:ext cx="4620683" cy="5465763"/>
          </a:xfrm>
          <a:prstGeom prst="rect">
            <a:avLst/>
          </a:prstGeo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6DB3F2-C2C3-455F-876C-AF6CBB6329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0"/>
          <a:stretch/>
        </p:blipFill>
        <p:spPr>
          <a:xfrm>
            <a:off x="8219765" y="1636712"/>
            <a:ext cx="3800785" cy="52578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3100099-3960-434B-A7A7-6F025346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636712"/>
            <a:ext cx="3657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¡Muchas</a:t>
            </a:r>
            <a:b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</a:br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94225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2.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74015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3.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2" y="5240104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3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1" y="2873828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20132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0" y="2408529"/>
            <a:ext cx="5626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</a:rPr>
              <a:t>Sigue intentando </a:t>
            </a:r>
            <a:r>
              <a:rPr lang="es-MX" sz="7200" dirty="0">
                <a:solidFill>
                  <a:schemeClr val="bg1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</a:t>
            </a:r>
            <a:endParaRPr lang="es-MX" sz="7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ángulo: esquinas redondeadas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8593494" y="5441594"/>
            <a:ext cx="3172408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3172408"/>
                      <a:gd name="connsiteY0" fmla="*/ 153080 h 918463"/>
                      <a:gd name="connsiteX1" fmla="*/ 153080 w 3172408"/>
                      <a:gd name="connsiteY1" fmla="*/ 0 h 918463"/>
                      <a:gd name="connsiteX2" fmla="*/ 669005 w 3172408"/>
                      <a:gd name="connsiteY2" fmla="*/ 0 h 918463"/>
                      <a:gd name="connsiteX3" fmla="*/ 1242254 w 3172408"/>
                      <a:gd name="connsiteY3" fmla="*/ 0 h 918463"/>
                      <a:gd name="connsiteX4" fmla="*/ 1815504 w 3172408"/>
                      <a:gd name="connsiteY4" fmla="*/ 0 h 918463"/>
                      <a:gd name="connsiteX5" fmla="*/ 2302766 w 3172408"/>
                      <a:gd name="connsiteY5" fmla="*/ 0 h 918463"/>
                      <a:gd name="connsiteX6" fmla="*/ 3019328 w 3172408"/>
                      <a:gd name="connsiteY6" fmla="*/ 0 h 918463"/>
                      <a:gd name="connsiteX7" fmla="*/ 3172408 w 3172408"/>
                      <a:gd name="connsiteY7" fmla="*/ 153080 h 918463"/>
                      <a:gd name="connsiteX8" fmla="*/ 3172408 w 3172408"/>
                      <a:gd name="connsiteY8" fmla="*/ 465355 h 918463"/>
                      <a:gd name="connsiteX9" fmla="*/ 3172408 w 3172408"/>
                      <a:gd name="connsiteY9" fmla="*/ 765383 h 918463"/>
                      <a:gd name="connsiteX10" fmla="*/ 3019328 w 3172408"/>
                      <a:gd name="connsiteY10" fmla="*/ 918463 h 918463"/>
                      <a:gd name="connsiteX11" fmla="*/ 2417416 w 3172408"/>
                      <a:gd name="connsiteY11" fmla="*/ 918463 h 918463"/>
                      <a:gd name="connsiteX12" fmla="*/ 1872829 w 3172408"/>
                      <a:gd name="connsiteY12" fmla="*/ 918463 h 918463"/>
                      <a:gd name="connsiteX13" fmla="*/ 1242254 w 3172408"/>
                      <a:gd name="connsiteY13" fmla="*/ 918463 h 918463"/>
                      <a:gd name="connsiteX14" fmla="*/ 697667 w 3172408"/>
                      <a:gd name="connsiteY14" fmla="*/ 918463 h 918463"/>
                      <a:gd name="connsiteX15" fmla="*/ 153080 w 3172408"/>
                      <a:gd name="connsiteY15" fmla="*/ 918463 h 918463"/>
                      <a:gd name="connsiteX16" fmla="*/ 0 w 3172408"/>
                      <a:gd name="connsiteY16" fmla="*/ 765383 h 918463"/>
                      <a:gd name="connsiteX17" fmla="*/ 0 w 3172408"/>
                      <a:gd name="connsiteY17" fmla="*/ 453108 h 918463"/>
                      <a:gd name="connsiteX18" fmla="*/ 0 w 3172408"/>
                      <a:gd name="connsiteY18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172408" h="918463" fill="none" extrusionOk="0">
                        <a:moveTo>
                          <a:pt x="0" y="153080"/>
                        </a:moveTo>
                        <a:cubicBezTo>
                          <a:pt x="2194" y="63301"/>
                          <a:pt x="54009" y="3192"/>
                          <a:pt x="153080" y="0"/>
                        </a:cubicBezTo>
                        <a:cubicBezTo>
                          <a:pt x="346981" y="-19841"/>
                          <a:pt x="427325" y="31046"/>
                          <a:pt x="669005" y="0"/>
                        </a:cubicBezTo>
                        <a:cubicBezTo>
                          <a:pt x="910685" y="-31046"/>
                          <a:pt x="957513" y="8067"/>
                          <a:pt x="1242254" y="0"/>
                        </a:cubicBezTo>
                        <a:cubicBezTo>
                          <a:pt x="1526995" y="-8067"/>
                          <a:pt x="1675565" y="61758"/>
                          <a:pt x="1815504" y="0"/>
                        </a:cubicBezTo>
                        <a:cubicBezTo>
                          <a:pt x="1955443" y="-61758"/>
                          <a:pt x="2203923" y="25556"/>
                          <a:pt x="2302766" y="0"/>
                        </a:cubicBezTo>
                        <a:cubicBezTo>
                          <a:pt x="2401609" y="-25556"/>
                          <a:pt x="2763003" y="62724"/>
                          <a:pt x="3019328" y="0"/>
                        </a:cubicBezTo>
                        <a:cubicBezTo>
                          <a:pt x="3095096" y="-2192"/>
                          <a:pt x="3190807" y="68258"/>
                          <a:pt x="3172408" y="153080"/>
                        </a:cubicBezTo>
                        <a:cubicBezTo>
                          <a:pt x="3204134" y="303853"/>
                          <a:pt x="3140894" y="369409"/>
                          <a:pt x="3172408" y="465355"/>
                        </a:cubicBezTo>
                        <a:cubicBezTo>
                          <a:pt x="3203922" y="561302"/>
                          <a:pt x="3157403" y="637739"/>
                          <a:pt x="3172408" y="765383"/>
                        </a:cubicBezTo>
                        <a:cubicBezTo>
                          <a:pt x="3168919" y="852933"/>
                          <a:pt x="3105563" y="920710"/>
                          <a:pt x="3019328" y="918463"/>
                        </a:cubicBezTo>
                        <a:cubicBezTo>
                          <a:pt x="2813662" y="960281"/>
                          <a:pt x="2665319" y="898235"/>
                          <a:pt x="2417416" y="918463"/>
                        </a:cubicBezTo>
                        <a:cubicBezTo>
                          <a:pt x="2169513" y="938691"/>
                          <a:pt x="2004055" y="867729"/>
                          <a:pt x="1872829" y="918463"/>
                        </a:cubicBezTo>
                        <a:cubicBezTo>
                          <a:pt x="1741603" y="969197"/>
                          <a:pt x="1454586" y="866714"/>
                          <a:pt x="1242254" y="918463"/>
                        </a:cubicBezTo>
                        <a:cubicBezTo>
                          <a:pt x="1029922" y="970212"/>
                          <a:pt x="944273" y="887332"/>
                          <a:pt x="697667" y="918463"/>
                        </a:cubicBezTo>
                        <a:cubicBezTo>
                          <a:pt x="451061" y="949594"/>
                          <a:pt x="353722" y="893527"/>
                          <a:pt x="153080" y="918463"/>
                        </a:cubicBezTo>
                        <a:cubicBezTo>
                          <a:pt x="67585" y="899062"/>
                          <a:pt x="-352" y="857986"/>
                          <a:pt x="0" y="765383"/>
                        </a:cubicBezTo>
                        <a:cubicBezTo>
                          <a:pt x="-25362" y="650517"/>
                          <a:pt x="34076" y="593677"/>
                          <a:pt x="0" y="453108"/>
                        </a:cubicBezTo>
                        <a:cubicBezTo>
                          <a:pt x="-34076" y="312539"/>
                          <a:pt x="22931" y="222876"/>
                          <a:pt x="0" y="153080"/>
                        </a:cubicBezTo>
                        <a:close/>
                      </a:path>
                      <a:path w="3172408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93208" y="-53848"/>
                          <a:pt x="413841" y="25196"/>
                          <a:pt x="640342" y="0"/>
                        </a:cubicBezTo>
                        <a:cubicBezTo>
                          <a:pt x="866843" y="-25196"/>
                          <a:pt x="949096" y="20265"/>
                          <a:pt x="1156267" y="0"/>
                        </a:cubicBezTo>
                        <a:cubicBezTo>
                          <a:pt x="1363438" y="-20265"/>
                          <a:pt x="1483350" y="23398"/>
                          <a:pt x="1729516" y="0"/>
                        </a:cubicBezTo>
                        <a:cubicBezTo>
                          <a:pt x="1975682" y="-23398"/>
                          <a:pt x="2161072" y="43454"/>
                          <a:pt x="2331428" y="0"/>
                        </a:cubicBezTo>
                        <a:cubicBezTo>
                          <a:pt x="2501784" y="-43454"/>
                          <a:pt x="2696975" y="68117"/>
                          <a:pt x="3019328" y="0"/>
                        </a:cubicBezTo>
                        <a:cubicBezTo>
                          <a:pt x="3107574" y="1358"/>
                          <a:pt x="3160626" y="67180"/>
                          <a:pt x="3172408" y="153080"/>
                        </a:cubicBezTo>
                        <a:cubicBezTo>
                          <a:pt x="3175395" y="296627"/>
                          <a:pt x="3170398" y="310976"/>
                          <a:pt x="3172408" y="440862"/>
                        </a:cubicBezTo>
                        <a:cubicBezTo>
                          <a:pt x="3174418" y="570748"/>
                          <a:pt x="3163239" y="671490"/>
                          <a:pt x="3172408" y="765383"/>
                        </a:cubicBezTo>
                        <a:cubicBezTo>
                          <a:pt x="3171363" y="847123"/>
                          <a:pt x="3105776" y="933728"/>
                          <a:pt x="3019328" y="918463"/>
                        </a:cubicBezTo>
                        <a:cubicBezTo>
                          <a:pt x="2869815" y="984099"/>
                          <a:pt x="2693851" y="915858"/>
                          <a:pt x="2446078" y="918463"/>
                        </a:cubicBezTo>
                        <a:cubicBezTo>
                          <a:pt x="2198305" y="921068"/>
                          <a:pt x="2059167" y="910328"/>
                          <a:pt x="1815504" y="918463"/>
                        </a:cubicBezTo>
                        <a:cubicBezTo>
                          <a:pt x="1571841" y="926598"/>
                          <a:pt x="1510850" y="872335"/>
                          <a:pt x="1299579" y="918463"/>
                        </a:cubicBezTo>
                        <a:cubicBezTo>
                          <a:pt x="1088308" y="964591"/>
                          <a:pt x="930979" y="861772"/>
                          <a:pt x="812317" y="918463"/>
                        </a:cubicBezTo>
                        <a:cubicBezTo>
                          <a:pt x="693655" y="975154"/>
                          <a:pt x="427867" y="847333"/>
                          <a:pt x="153080" y="918463"/>
                        </a:cubicBezTo>
                        <a:cubicBezTo>
                          <a:pt x="74856" y="919361"/>
                          <a:pt x="-17876" y="843023"/>
                          <a:pt x="0" y="765383"/>
                        </a:cubicBezTo>
                        <a:cubicBezTo>
                          <a:pt x="-24220" y="617359"/>
                          <a:pt x="32421" y="521081"/>
                          <a:pt x="0" y="459232"/>
                        </a:cubicBezTo>
                        <a:cubicBezTo>
                          <a:pt x="-32421" y="397383"/>
                          <a:pt x="21621" y="21828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badi" panose="020B0604020104020204" pitchFamily="34" charset="0"/>
              </a:rPr>
              <a:t>Intentar de nuevo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B61640-B23E-4815-BE07-3E6CCD4F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4" y="22652"/>
            <a:ext cx="3817806" cy="68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d"/>
        <p:sndAc>
          <p:stSnd>
            <p:snd r:embed="rId2" name="SONIDO FALLO.wav"/>
          </p:stSnd>
        </p:sndAc>
      </p:transition>
    </mc:Choice>
    <mc:Fallback>
      <p:transition spd="slow" advClick="0">
        <p:fade/>
        <p:sndAc>
          <p:stSnd>
            <p:snd r:embed="rId2" name="SONIDO FALLO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683DF-96B6-4E35-A49D-CF6A66AA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>
                <a:solidFill>
                  <a:srgbClr val="FFFF00"/>
                </a:solidFill>
                <a:latin typeface="Abadi" panose="020B0604020104020204" pitchFamily="34" charset="0"/>
              </a:rPr>
              <a:t>4. ¿Aquí va la pregunta?</a:t>
            </a:r>
          </a:p>
        </p:txBody>
      </p:sp>
      <p:sp>
        <p:nvSpPr>
          <p:cNvPr id="4" name="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FA14AD-33CF-46A2-9ED2-EA0E5E15CE7B}"/>
              </a:ext>
            </a:extLst>
          </p:cNvPr>
          <p:cNvSpPr/>
          <p:nvPr/>
        </p:nvSpPr>
        <p:spPr>
          <a:xfrm>
            <a:off x="4170782" y="169068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5" name="B">
            <a:hlinkClick r:id="rId3" action="ppaction://hlinksldjump"/>
            <a:extLst>
              <a:ext uri="{FF2B5EF4-FFF2-40B4-BE49-F238E27FC236}">
                <a16:creationId xmlns:a16="http://schemas.microsoft.com/office/drawing/2014/main" id="{B9564877-B313-44FB-95D5-D8159BEB49E5}"/>
              </a:ext>
            </a:extLst>
          </p:cNvPr>
          <p:cNvSpPr/>
          <p:nvPr/>
        </p:nvSpPr>
        <p:spPr>
          <a:xfrm>
            <a:off x="4170781" y="4056966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Correcta</a:t>
            </a:r>
          </a:p>
        </p:txBody>
      </p:sp>
      <p:sp>
        <p:nvSpPr>
          <p:cNvPr id="6" name="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97BCD-2EDD-4CA7-9F81-98169F39341D}"/>
              </a:ext>
            </a:extLst>
          </p:cNvPr>
          <p:cNvSpPr/>
          <p:nvPr/>
        </p:nvSpPr>
        <p:spPr>
          <a:xfrm>
            <a:off x="4170781" y="2873827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  <p:sp>
        <p:nvSpPr>
          <p:cNvPr id="7" name="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D5F98-F237-4174-B26A-DED8955F7F82}"/>
              </a:ext>
            </a:extLst>
          </p:cNvPr>
          <p:cNvSpPr/>
          <p:nvPr/>
        </p:nvSpPr>
        <p:spPr>
          <a:xfrm>
            <a:off x="4170783" y="5240105"/>
            <a:ext cx="4609323" cy="918463"/>
          </a:xfrm>
          <a:prstGeom prst="roundRect">
            <a:avLst/>
          </a:prstGeom>
          <a:solidFill>
            <a:srgbClr val="965095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3136440">
                  <a:custGeom>
                    <a:avLst/>
                    <a:gdLst>
                      <a:gd name="connsiteX0" fmla="*/ 0 w 4609323"/>
                      <a:gd name="connsiteY0" fmla="*/ 153080 h 918463"/>
                      <a:gd name="connsiteX1" fmla="*/ 153080 w 4609323"/>
                      <a:gd name="connsiteY1" fmla="*/ 0 h 918463"/>
                      <a:gd name="connsiteX2" fmla="*/ 777039 w 4609323"/>
                      <a:gd name="connsiteY2" fmla="*/ 0 h 918463"/>
                      <a:gd name="connsiteX3" fmla="*/ 1271902 w 4609323"/>
                      <a:gd name="connsiteY3" fmla="*/ 0 h 918463"/>
                      <a:gd name="connsiteX4" fmla="*/ 1723734 w 4609323"/>
                      <a:gd name="connsiteY4" fmla="*/ 0 h 918463"/>
                      <a:gd name="connsiteX5" fmla="*/ 2132535 w 4609323"/>
                      <a:gd name="connsiteY5" fmla="*/ 0 h 918463"/>
                      <a:gd name="connsiteX6" fmla="*/ 2756494 w 4609323"/>
                      <a:gd name="connsiteY6" fmla="*/ 0 h 918463"/>
                      <a:gd name="connsiteX7" fmla="*/ 3251357 w 4609323"/>
                      <a:gd name="connsiteY7" fmla="*/ 0 h 918463"/>
                      <a:gd name="connsiteX8" fmla="*/ 3746221 w 4609323"/>
                      <a:gd name="connsiteY8" fmla="*/ 0 h 918463"/>
                      <a:gd name="connsiteX9" fmla="*/ 4456243 w 4609323"/>
                      <a:gd name="connsiteY9" fmla="*/ 0 h 918463"/>
                      <a:gd name="connsiteX10" fmla="*/ 4609323 w 4609323"/>
                      <a:gd name="connsiteY10" fmla="*/ 153080 h 918463"/>
                      <a:gd name="connsiteX11" fmla="*/ 4609323 w 4609323"/>
                      <a:gd name="connsiteY11" fmla="*/ 453108 h 918463"/>
                      <a:gd name="connsiteX12" fmla="*/ 4609323 w 4609323"/>
                      <a:gd name="connsiteY12" fmla="*/ 765383 h 918463"/>
                      <a:gd name="connsiteX13" fmla="*/ 4456243 w 4609323"/>
                      <a:gd name="connsiteY13" fmla="*/ 918463 h 918463"/>
                      <a:gd name="connsiteX14" fmla="*/ 4047443 w 4609323"/>
                      <a:gd name="connsiteY14" fmla="*/ 918463 h 918463"/>
                      <a:gd name="connsiteX15" fmla="*/ 3466516 w 4609323"/>
                      <a:gd name="connsiteY15" fmla="*/ 918463 h 918463"/>
                      <a:gd name="connsiteX16" fmla="*/ 2842557 w 4609323"/>
                      <a:gd name="connsiteY16" fmla="*/ 918463 h 918463"/>
                      <a:gd name="connsiteX17" fmla="*/ 2433756 w 4609323"/>
                      <a:gd name="connsiteY17" fmla="*/ 918463 h 918463"/>
                      <a:gd name="connsiteX18" fmla="*/ 2024956 w 4609323"/>
                      <a:gd name="connsiteY18" fmla="*/ 918463 h 918463"/>
                      <a:gd name="connsiteX19" fmla="*/ 1444029 w 4609323"/>
                      <a:gd name="connsiteY19" fmla="*/ 918463 h 918463"/>
                      <a:gd name="connsiteX20" fmla="*/ 949165 w 4609323"/>
                      <a:gd name="connsiteY20" fmla="*/ 918463 h 918463"/>
                      <a:gd name="connsiteX21" fmla="*/ 153080 w 4609323"/>
                      <a:gd name="connsiteY21" fmla="*/ 918463 h 918463"/>
                      <a:gd name="connsiteX22" fmla="*/ 0 w 4609323"/>
                      <a:gd name="connsiteY22" fmla="*/ 765383 h 918463"/>
                      <a:gd name="connsiteX23" fmla="*/ 0 w 4609323"/>
                      <a:gd name="connsiteY23" fmla="*/ 471478 h 918463"/>
                      <a:gd name="connsiteX24" fmla="*/ 0 w 4609323"/>
                      <a:gd name="connsiteY24" fmla="*/ 153080 h 918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609323" h="918463" fill="none" extrusionOk="0">
                        <a:moveTo>
                          <a:pt x="0" y="153080"/>
                        </a:moveTo>
                        <a:cubicBezTo>
                          <a:pt x="8892" y="77166"/>
                          <a:pt x="67053" y="-5614"/>
                          <a:pt x="153080" y="0"/>
                        </a:cubicBezTo>
                        <a:cubicBezTo>
                          <a:pt x="409295" y="-1973"/>
                          <a:pt x="551171" y="12310"/>
                          <a:pt x="777039" y="0"/>
                        </a:cubicBezTo>
                        <a:cubicBezTo>
                          <a:pt x="1002907" y="-12310"/>
                          <a:pt x="1046741" y="54195"/>
                          <a:pt x="1271902" y="0"/>
                        </a:cubicBezTo>
                        <a:cubicBezTo>
                          <a:pt x="1497063" y="-54195"/>
                          <a:pt x="1528790" y="27689"/>
                          <a:pt x="1723734" y="0"/>
                        </a:cubicBezTo>
                        <a:cubicBezTo>
                          <a:pt x="1918678" y="-27689"/>
                          <a:pt x="1935913" y="47415"/>
                          <a:pt x="2132535" y="0"/>
                        </a:cubicBezTo>
                        <a:cubicBezTo>
                          <a:pt x="2329157" y="-47415"/>
                          <a:pt x="2548503" y="42857"/>
                          <a:pt x="2756494" y="0"/>
                        </a:cubicBezTo>
                        <a:cubicBezTo>
                          <a:pt x="2964485" y="-42857"/>
                          <a:pt x="3136894" y="25167"/>
                          <a:pt x="3251357" y="0"/>
                        </a:cubicBezTo>
                        <a:cubicBezTo>
                          <a:pt x="3365820" y="-25167"/>
                          <a:pt x="3543048" y="21232"/>
                          <a:pt x="3746221" y="0"/>
                        </a:cubicBezTo>
                        <a:cubicBezTo>
                          <a:pt x="3949394" y="-21232"/>
                          <a:pt x="4165502" y="37644"/>
                          <a:pt x="4456243" y="0"/>
                        </a:cubicBezTo>
                        <a:cubicBezTo>
                          <a:pt x="4529092" y="3946"/>
                          <a:pt x="4623886" y="69945"/>
                          <a:pt x="4609323" y="153080"/>
                        </a:cubicBezTo>
                        <a:cubicBezTo>
                          <a:pt x="4631000" y="260169"/>
                          <a:pt x="4599370" y="314806"/>
                          <a:pt x="4609323" y="453108"/>
                        </a:cubicBezTo>
                        <a:cubicBezTo>
                          <a:pt x="4619276" y="591410"/>
                          <a:pt x="4606551" y="623164"/>
                          <a:pt x="4609323" y="765383"/>
                        </a:cubicBezTo>
                        <a:cubicBezTo>
                          <a:pt x="4612234" y="852445"/>
                          <a:pt x="4555331" y="906140"/>
                          <a:pt x="4456243" y="918463"/>
                        </a:cubicBezTo>
                        <a:cubicBezTo>
                          <a:pt x="4294666" y="959731"/>
                          <a:pt x="4155415" y="907391"/>
                          <a:pt x="4047443" y="918463"/>
                        </a:cubicBezTo>
                        <a:cubicBezTo>
                          <a:pt x="3939471" y="929535"/>
                          <a:pt x="3723870" y="849127"/>
                          <a:pt x="3466516" y="918463"/>
                        </a:cubicBezTo>
                        <a:cubicBezTo>
                          <a:pt x="3209162" y="987799"/>
                          <a:pt x="3089700" y="884694"/>
                          <a:pt x="2842557" y="918463"/>
                        </a:cubicBezTo>
                        <a:cubicBezTo>
                          <a:pt x="2595414" y="952232"/>
                          <a:pt x="2616169" y="882835"/>
                          <a:pt x="2433756" y="918463"/>
                        </a:cubicBezTo>
                        <a:cubicBezTo>
                          <a:pt x="2251343" y="954091"/>
                          <a:pt x="2211155" y="897529"/>
                          <a:pt x="2024956" y="918463"/>
                        </a:cubicBezTo>
                        <a:cubicBezTo>
                          <a:pt x="1838757" y="939397"/>
                          <a:pt x="1652143" y="866766"/>
                          <a:pt x="1444029" y="918463"/>
                        </a:cubicBezTo>
                        <a:cubicBezTo>
                          <a:pt x="1235915" y="970160"/>
                          <a:pt x="1180245" y="879019"/>
                          <a:pt x="949165" y="918463"/>
                        </a:cubicBezTo>
                        <a:cubicBezTo>
                          <a:pt x="718085" y="957907"/>
                          <a:pt x="453183" y="883317"/>
                          <a:pt x="153080" y="918463"/>
                        </a:cubicBezTo>
                        <a:cubicBezTo>
                          <a:pt x="57482" y="921903"/>
                          <a:pt x="10773" y="863840"/>
                          <a:pt x="0" y="765383"/>
                        </a:cubicBezTo>
                        <a:cubicBezTo>
                          <a:pt x="-4175" y="621237"/>
                          <a:pt x="21119" y="534606"/>
                          <a:pt x="0" y="471478"/>
                        </a:cubicBezTo>
                        <a:cubicBezTo>
                          <a:pt x="-21119" y="408351"/>
                          <a:pt x="21546" y="255905"/>
                          <a:pt x="0" y="153080"/>
                        </a:cubicBezTo>
                        <a:close/>
                      </a:path>
                      <a:path w="4609323" h="918463" stroke="0" extrusionOk="0">
                        <a:moveTo>
                          <a:pt x="0" y="153080"/>
                        </a:moveTo>
                        <a:cubicBezTo>
                          <a:pt x="1335" y="52655"/>
                          <a:pt x="82284" y="-400"/>
                          <a:pt x="153080" y="0"/>
                        </a:cubicBezTo>
                        <a:cubicBezTo>
                          <a:pt x="285588" y="-25026"/>
                          <a:pt x="406185" y="8818"/>
                          <a:pt x="561880" y="0"/>
                        </a:cubicBezTo>
                        <a:cubicBezTo>
                          <a:pt x="717575" y="-8818"/>
                          <a:pt x="875937" y="8599"/>
                          <a:pt x="1013713" y="0"/>
                        </a:cubicBezTo>
                        <a:cubicBezTo>
                          <a:pt x="1151489" y="-8599"/>
                          <a:pt x="1426842" y="11398"/>
                          <a:pt x="1551608" y="0"/>
                        </a:cubicBezTo>
                        <a:cubicBezTo>
                          <a:pt x="1676374" y="-11398"/>
                          <a:pt x="2009367" y="21259"/>
                          <a:pt x="2132535" y="0"/>
                        </a:cubicBezTo>
                        <a:cubicBezTo>
                          <a:pt x="2255703" y="-21259"/>
                          <a:pt x="2437024" y="26456"/>
                          <a:pt x="2627399" y="0"/>
                        </a:cubicBezTo>
                        <a:cubicBezTo>
                          <a:pt x="2817774" y="-26456"/>
                          <a:pt x="3112018" y="28848"/>
                          <a:pt x="3251357" y="0"/>
                        </a:cubicBezTo>
                        <a:cubicBezTo>
                          <a:pt x="3390696" y="-28848"/>
                          <a:pt x="3614285" y="58324"/>
                          <a:pt x="3789253" y="0"/>
                        </a:cubicBezTo>
                        <a:cubicBezTo>
                          <a:pt x="3964221" y="-58324"/>
                          <a:pt x="4142205" y="10910"/>
                          <a:pt x="4456243" y="0"/>
                        </a:cubicBezTo>
                        <a:cubicBezTo>
                          <a:pt x="4534854" y="3307"/>
                          <a:pt x="4592105" y="57089"/>
                          <a:pt x="4609323" y="153080"/>
                        </a:cubicBezTo>
                        <a:cubicBezTo>
                          <a:pt x="4626738" y="258140"/>
                          <a:pt x="4596761" y="405075"/>
                          <a:pt x="4609323" y="471478"/>
                        </a:cubicBezTo>
                        <a:cubicBezTo>
                          <a:pt x="4621885" y="537881"/>
                          <a:pt x="4580347" y="628787"/>
                          <a:pt x="4609323" y="765383"/>
                        </a:cubicBezTo>
                        <a:cubicBezTo>
                          <a:pt x="4605594" y="858992"/>
                          <a:pt x="4547699" y="895251"/>
                          <a:pt x="4456243" y="918463"/>
                        </a:cubicBezTo>
                        <a:cubicBezTo>
                          <a:pt x="4349646" y="955882"/>
                          <a:pt x="4199397" y="900041"/>
                          <a:pt x="3961379" y="918463"/>
                        </a:cubicBezTo>
                        <a:cubicBezTo>
                          <a:pt x="3723361" y="936885"/>
                          <a:pt x="3650923" y="875732"/>
                          <a:pt x="3466516" y="918463"/>
                        </a:cubicBezTo>
                        <a:cubicBezTo>
                          <a:pt x="3282109" y="961194"/>
                          <a:pt x="3185488" y="889961"/>
                          <a:pt x="2971652" y="918463"/>
                        </a:cubicBezTo>
                        <a:cubicBezTo>
                          <a:pt x="2757816" y="946965"/>
                          <a:pt x="2709386" y="901224"/>
                          <a:pt x="2476788" y="918463"/>
                        </a:cubicBezTo>
                        <a:cubicBezTo>
                          <a:pt x="2244190" y="935702"/>
                          <a:pt x="2132786" y="914465"/>
                          <a:pt x="1981924" y="918463"/>
                        </a:cubicBezTo>
                        <a:cubicBezTo>
                          <a:pt x="1831062" y="922461"/>
                          <a:pt x="1617033" y="860756"/>
                          <a:pt x="1400997" y="918463"/>
                        </a:cubicBezTo>
                        <a:cubicBezTo>
                          <a:pt x="1184961" y="976170"/>
                          <a:pt x="1138414" y="876444"/>
                          <a:pt x="992197" y="918463"/>
                        </a:cubicBezTo>
                        <a:cubicBezTo>
                          <a:pt x="845980" y="960482"/>
                          <a:pt x="346586" y="827598"/>
                          <a:pt x="153080" y="918463"/>
                        </a:cubicBezTo>
                        <a:cubicBezTo>
                          <a:pt x="61105" y="917844"/>
                          <a:pt x="-11900" y="859733"/>
                          <a:pt x="0" y="765383"/>
                        </a:cubicBezTo>
                        <a:cubicBezTo>
                          <a:pt x="-3123" y="642921"/>
                          <a:pt x="7490" y="569594"/>
                          <a:pt x="0" y="446985"/>
                        </a:cubicBezTo>
                        <a:cubicBezTo>
                          <a:pt x="-7490" y="324376"/>
                          <a:pt x="14303" y="299897"/>
                          <a:pt x="0" y="15308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Abadi" panose="020B0604020104020204" pitchFamily="34" charset="0"/>
              </a:rPr>
              <a:t>Incorrecta</a:t>
            </a:r>
          </a:p>
        </p:txBody>
      </p:sp>
    </p:spTree>
    <p:extLst>
      <p:ext uri="{BB962C8B-B14F-4D97-AF65-F5344CB8AC3E}">
        <p14:creationId xmlns:p14="http://schemas.microsoft.com/office/powerpoint/2010/main" val="361368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 dir="u"/>
        <p:sndAc>
          <p:stSnd>
            <p:snd r:embed="rId2" name="SONIDO FONDO PREGUNTA.wav"/>
          </p:stSnd>
        </p:sndAc>
      </p:transition>
    </mc:Choice>
    <mc:Fallback>
      <p:transition spd="slow" advClick="0">
        <p:fade/>
        <p:sndAc>
          <p:stSnd>
            <p:snd r:embed="rId2" name="SONIDO FONDO PREGUNT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7F1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Panorámica</PresentationFormat>
  <Paragraphs>164</Paragraphs>
  <Slides>43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Abadi</vt:lpstr>
      <vt:lpstr>Arial</vt:lpstr>
      <vt:lpstr>Berlin Sans FB</vt:lpstr>
      <vt:lpstr>Calibri</vt:lpstr>
      <vt:lpstr>Calibri Light</vt:lpstr>
      <vt:lpstr>Tema de Office</vt:lpstr>
      <vt:lpstr>Presentación de PowerPoint</vt:lpstr>
      <vt:lpstr>¡BatiGenia!</vt:lpstr>
      <vt:lpstr>1. ¿Aquí va la pregunta?</vt:lpstr>
      <vt:lpstr>Sigue intentando </vt:lpstr>
      <vt:lpstr>2. ¿Aquí va la pregunta?</vt:lpstr>
      <vt:lpstr>Sigue intentando </vt:lpstr>
      <vt:lpstr>3. ¿Aquí va la pregunta?</vt:lpstr>
      <vt:lpstr>Sigue intentando </vt:lpstr>
      <vt:lpstr>4. ¿Aquí va la pregunta?</vt:lpstr>
      <vt:lpstr>Sigue intentando </vt:lpstr>
      <vt:lpstr>5. ¿Aquí va la pregunta?</vt:lpstr>
      <vt:lpstr>Sigue intentando </vt:lpstr>
      <vt:lpstr>6. ¿Aquí va la pregunta?</vt:lpstr>
      <vt:lpstr>Sigue intentando </vt:lpstr>
      <vt:lpstr>7. ¿Aquí va la pregunta?</vt:lpstr>
      <vt:lpstr>Sigue intentando </vt:lpstr>
      <vt:lpstr>8. ¿Aquí va la pregunta?</vt:lpstr>
      <vt:lpstr>Sigue intentando </vt:lpstr>
      <vt:lpstr>9. ¿Aquí va la pregunta?</vt:lpstr>
      <vt:lpstr>Sigue intentando </vt:lpstr>
      <vt:lpstr>10. ¿Aquí va la pregunta?</vt:lpstr>
      <vt:lpstr>Sigue intentando </vt:lpstr>
      <vt:lpstr>11. ¿Aquí va la pregunta?</vt:lpstr>
      <vt:lpstr>Sigue intentando </vt:lpstr>
      <vt:lpstr>12. ¿Aquí va la pregunta?</vt:lpstr>
      <vt:lpstr>Sigue intentando </vt:lpstr>
      <vt:lpstr>13. ¿Aquí va la pregunta?</vt:lpstr>
      <vt:lpstr>Sigue intentando </vt:lpstr>
      <vt:lpstr>14. ¿Aquí va la pregunta?</vt:lpstr>
      <vt:lpstr>Sigue intentando </vt:lpstr>
      <vt:lpstr>15. ¿Aquí va la pregunta?</vt:lpstr>
      <vt:lpstr>Sigue intentando </vt:lpstr>
      <vt:lpstr>16. ¿Aquí va la pregunta?</vt:lpstr>
      <vt:lpstr>Sigue intentando </vt:lpstr>
      <vt:lpstr>17. ¿Aquí va la pregunta?</vt:lpstr>
      <vt:lpstr>Sigue intentando </vt:lpstr>
      <vt:lpstr>18. ¿Aquí va la pregunta?</vt:lpstr>
      <vt:lpstr>Sigue intentando </vt:lpstr>
      <vt:lpstr>19. ¿Aquí va la pregunta?</vt:lpstr>
      <vt:lpstr>Sigue intentando </vt:lpstr>
      <vt:lpstr>20. ¿Aquí va la pregunta?</vt:lpstr>
      <vt:lpstr>Sigue intentando 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Elige tu pregunta</dc:title>
  <dc:creator>VICTOR</dc:creator>
  <cp:lastModifiedBy>VICTOR</cp:lastModifiedBy>
  <cp:revision>30</cp:revision>
  <dcterms:created xsi:type="dcterms:W3CDTF">2020-02-10T21:16:41Z</dcterms:created>
  <dcterms:modified xsi:type="dcterms:W3CDTF">2020-07-03T17:37:22Z</dcterms:modified>
</cp:coreProperties>
</file>