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8190" y="602741"/>
            <a:ext cx="4965192" cy="56540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58190" y="602741"/>
            <a:ext cx="4965700" cy="5654040"/>
          </a:xfrm>
          <a:custGeom>
            <a:avLst/>
            <a:gdLst/>
            <a:ahLst/>
            <a:cxnLst/>
            <a:rect l="l" t="t" r="r" b="b"/>
            <a:pathLst>
              <a:path w="4965700" h="5654040">
                <a:moveTo>
                  <a:pt x="0" y="0"/>
                </a:moveTo>
                <a:lnTo>
                  <a:pt x="4965192" y="0"/>
                </a:lnTo>
                <a:lnTo>
                  <a:pt x="4965192" y="5654040"/>
                </a:lnTo>
                <a:lnTo>
                  <a:pt x="0" y="565404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8190" y="602741"/>
            <a:ext cx="4965700" cy="5654040"/>
          </a:xfrm>
          <a:custGeom>
            <a:avLst/>
            <a:gdLst/>
            <a:ahLst/>
            <a:cxnLst/>
            <a:rect l="l" t="t" r="r" b="b"/>
            <a:pathLst>
              <a:path w="4965700" h="5654040">
                <a:moveTo>
                  <a:pt x="0" y="0"/>
                </a:moveTo>
                <a:lnTo>
                  <a:pt x="4965192" y="0"/>
                </a:lnTo>
                <a:lnTo>
                  <a:pt x="4965192" y="5654040"/>
                </a:lnTo>
                <a:lnTo>
                  <a:pt x="0" y="565404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413" y="1124966"/>
            <a:ext cx="3921125" cy="4610100"/>
          </a:xfrm>
          <a:custGeom>
            <a:avLst/>
            <a:gdLst/>
            <a:ahLst/>
            <a:cxnLst/>
            <a:rect l="l" t="t" r="r" b="b"/>
            <a:pathLst>
              <a:path w="3921125" h="4610100">
                <a:moveTo>
                  <a:pt x="0" y="0"/>
                </a:moveTo>
                <a:lnTo>
                  <a:pt x="0" y="4609630"/>
                </a:lnTo>
                <a:lnTo>
                  <a:pt x="3920744" y="4609630"/>
                </a:lnTo>
                <a:lnTo>
                  <a:pt x="3920744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5"/>
          <p:cNvSpPr/>
          <p:nvPr/>
        </p:nvSpPr>
        <p:spPr>
          <a:xfrm>
            <a:off x="778446" y="607504"/>
            <a:ext cx="4965192" cy="565403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571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69380" y="602742"/>
            <a:ext cx="4965192" cy="565403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571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70141" y="602741"/>
            <a:ext cx="4965700" cy="5654040"/>
          </a:xfrm>
          <a:custGeom>
            <a:avLst/>
            <a:gdLst/>
            <a:ahLst/>
            <a:cxnLst/>
            <a:rect l="l" t="t" r="r" b="b"/>
            <a:pathLst>
              <a:path w="4965700" h="5654040">
                <a:moveTo>
                  <a:pt x="0" y="0"/>
                </a:moveTo>
                <a:lnTo>
                  <a:pt x="4965192" y="0"/>
                </a:lnTo>
                <a:lnTo>
                  <a:pt x="4965192" y="5654040"/>
                </a:lnTo>
                <a:lnTo>
                  <a:pt x="0" y="565404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92366" y="1124966"/>
            <a:ext cx="3921125" cy="473975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s-ES" sz="4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7"/>
          <p:cNvSpPr txBox="1"/>
          <p:nvPr/>
        </p:nvSpPr>
        <p:spPr>
          <a:xfrm>
            <a:off x="1300479" y="1124711"/>
            <a:ext cx="3921125" cy="473975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s-ES" sz="4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s-ES" sz="4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868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0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3</cp:revision>
  <dcterms:created xsi:type="dcterms:W3CDTF">2020-08-26T09:46:35Z</dcterms:created>
  <dcterms:modified xsi:type="dcterms:W3CDTF">2020-08-26T16:25:47Z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2020-08-26T00:00:00Z</vt:filetime>
  </property>
</Properties>
</file>