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02" y="60"/>
      </p:cViewPr>
      <p:guideLst>
        <p:guide orient="horz" pos="29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3744-58A9-47B5-B7DC-238061277B9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E014-2F65-4D12-BDB7-1C0FD13B3E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45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3744-58A9-47B5-B7DC-238061277B9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E014-2F65-4D12-BDB7-1C0FD13B3E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29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3744-58A9-47B5-B7DC-238061277B9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E014-2F65-4D12-BDB7-1C0FD13B3E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48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3744-58A9-47B5-B7DC-238061277B9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E014-2F65-4D12-BDB7-1C0FD13B3E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51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3744-58A9-47B5-B7DC-238061277B9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E014-2F65-4D12-BDB7-1C0FD13B3E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76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3744-58A9-47B5-B7DC-238061277B9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E014-2F65-4D12-BDB7-1C0FD13B3E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45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3744-58A9-47B5-B7DC-238061277B9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E014-2F65-4D12-BDB7-1C0FD13B3E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016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3744-58A9-47B5-B7DC-238061277B9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E014-2F65-4D12-BDB7-1C0FD13B3E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37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3744-58A9-47B5-B7DC-238061277B9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E014-2F65-4D12-BDB7-1C0FD13B3E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95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3744-58A9-47B5-B7DC-238061277B9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E014-2F65-4D12-BDB7-1C0FD13B3E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33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3744-58A9-47B5-B7DC-238061277B9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E014-2F65-4D12-BDB7-1C0FD13B3E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19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C3744-58A9-47B5-B7DC-238061277B9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E014-2F65-4D12-BDB7-1C0FD13B3E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73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927281" y="1103086"/>
            <a:ext cx="360000" cy="464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2127250" y="1358757"/>
            <a:ext cx="7960062" cy="4154757"/>
            <a:chOff x="2127250" y="1358757"/>
            <a:chExt cx="7960062" cy="4154757"/>
          </a:xfrm>
        </p:grpSpPr>
        <p:sp>
          <p:nvSpPr>
            <p:cNvPr id="4" name="Rectángulo redondeado 3"/>
            <p:cNvSpPr/>
            <p:nvPr/>
          </p:nvSpPr>
          <p:spPr>
            <a:xfrm>
              <a:off x="2687281" y="1359000"/>
              <a:ext cx="6840000" cy="4140000"/>
            </a:xfrm>
            <a:prstGeom prst="roundRect">
              <a:avLst>
                <a:gd name="adj" fmla="val 11375"/>
              </a:avLst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" name="Conector recto 11"/>
            <p:cNvCxnSpPr/>
            <p:nvPr/>
          </p:nvCxnSpPr>
          <p:spPr>
            <a:xfrm>
              <a:off x="2687281" y="3516084"/>
              <a:ext cx="68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ángulo redondeado 12"/>
            <p:cNvSpPr/>
            <p:nvPr/>
          </p:nvSpPr>
          <p:spPr>
            <a:xfrm>
              <a:off x="5916000" y="3513412"/>
              <a:ext cx="360000" cy="1985588"/>
            </a:xfrm>
            <a:prstGeom prst="roundRect">
              <a:avLst>
                <a:gd name="adj" fmla="val 0"/>
              </a:avLst>
            </a:prstGeom>
            <a:ln w="38100">
              <a:solidFill>
                <a:schemeClr val="bg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5927281" y="1358757"/>
              <a:ext cx="360000" cy="2160000"/>
            </a:xfrm>
            <a:prstGeom prst="roundRect">
              <a:avLst>
                <a:gd name="adj" fmla="val 0"/>
              </a:avLst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" name="Conector recto 14"/>
            <p:cNvCxnSpPr/>
            <p:nvPr/>
          </p:nvCxnSpPr>
          <p:spPr>
            <a:xfrm>
              <a:off x="6287281" y="3494313"/>
              <a:ext cx="0" cy="20192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908105" y="3494313"/>
              <a:ext cx="0" cy="20192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ipse 19"/>
            <p:cNvSpPr/>
            <p:nvPr/>
          </p:nvSpPr>
          <p:spPr>
            <a:xfrm>
              <a:off x="2507281" y="2132988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/>
            <p:cNvSpPr/>
            <p:nvPr/>
          </p:nvSpPr>
          <p:spPr>
            <a:xfrm>
              <a:off x="9347281" y="2185328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2127250" y="1993900"/>
              <a:ext cx="540981" cy="730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9546331" y="1982536"/>
              <a:ext cx="540981" cy="730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Elipse 24"/>
            <p:cNvSpPr/>
            <p:nvPr/>
          </p:nvSpPr>
          <p:spPr>
            <a:xfrm>
              <a:off x="2507281" y="4419758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lipse 25"/>
            <p:cNvSpPr/>
            <p:nvPr/>
          </p:nvSpPr>
          <p:spPr>
            <a:xfrm>
              <a:off x="9347281" y="4472098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2127250" y="4280670"/>
              <a:ext cx="540981" cy="730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9546331" y="4269306"/>
              <a:ext cx="540981" cy="730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7982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927281" y="1103086"/>
            <a:ext cx="360000" cy="464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2127250" y="1358757"/>
            <a:ext cx="7960062" cy="4154757"/>
            <a:chOff x="2127250" y="1358757"/>
            <a:chExt cx="7960062" cy="4154757"/>
          </a:xfrm>
          <a:solidFill>
            <a:srgbClr val="92D050"/>
          </a:solidFill>
        </p:grpSpPr>
        <p:sp>
          <p:nvSpPr>
            <p:cNvPr id="4" name="Rectángulo redondeado 3"/>
            <p:cNvSpPr/>
            <p:nvPr/>
          </p:nvSpPr>
          <p:spPr>
            <a:xfrm>
              <a:off x="2687281" y="1359000"/>
              <a:ext cx="6840000" cy="4140000"/>
            </a:xfrm>
            <a:prstGeom prst="roundRect">
              <a:avLst>
                <a:gd name="adj" fmla="val 11375"/>
              </a:avLst>
            </a:prstGeom>
            <a:grp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" name="Conector recto 11"/>
            <p:cNvCxnSpPr/>
            <p:nvPr/>
          </p:nvCxnSpPr>
          <p:spPr>
            <a:xfrm>
              <a:off x="2687281" y="3516084"/>
              <a:ext cx="68400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ángulo redondeado 12"/>
            <p:cNvSpPr/>
            <p:nvPr/>
          </p:nvSpPr>
          <p:spPr>
            <a:xfrm>
              <a:off x="5905499" y="3513412"/>
              <a:ext cx="381781" cy="198558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chemeClr val="bg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5927281" y="1358757"/>
              <a:ext cx="360000" cy="2160000"/>
            </a:xfrm>
            <a:prstGeom prst="roundRect">
              <a:avLst>
                <a:gd name="adj" fmla="val 0"/>
              </a:avLst>
            </a:prstGeom>
            <a:grp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" name="Conector recto 14"/>
            <p:cNvCxnSpPr/>
            <p:nvPr/>
          </p:nvCxnSpPr>
          <p:spPr>
            <a:xfrm>
              <a:off x="6287281" y="3494313"/>
              <a:ext cx="0" cy="2019201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908105" y="3494313"/>
              <a:ext cx="0" cy="2019201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ipse 19"/>
            <p:cNvSpPr/>
            <p:nvPr/>
          </p:nvSpPr>
          <p:spPr>
            <a:xfrm>
              <a:off x="2507281" y="2132988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/>
            <p:cNvSpPr/>
            <p:nvPr/>
          </p:nvSpPr>
          <p:spPr>
            <a:xfrm>
              <a:off x="9347281" y="2185328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2127250" y="1993900"/>
              <a:ext cx="540981" cy="730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9546331" y="1982536"/>
              <a:ext cx="540981" cy="730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Elipse 24"/>
            <p:cNvSpPr/>
            <p:nvPr/>
          </p:nvSpPr>
          <p:spPr>
            <a:xfrm>
              <a:off x="2507281" y="4419758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lipse 25"/>
            <p:cNvSpPr/>
            <p:nvPr/>
          </p:nvSpPr>
          <p:spPr>
            <a:xfrm>
              <a:off x="9347281" y="4472098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2127250" y="4280670"/>
              <a:ext cx="540981" cy="730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9546331" y="4269306"/>
              <a:ext cx="540981" cy="730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17184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927281" y="1103086"/>
            <a:ext cx="360000" cy="464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rupo 28"/>
          <p:cNvGrpSpPr/>
          <p:nvPr/>
        </p:nvGrpSpPr>
        <p:grpSpPr>
          <a:xfrm>
            <a:off x="2127250" y="1358757"/>
            <a:ext cx="7960062" cy="4154757"/>
            <a:chOff x="2127250" y="1358757"/>
            <a:chExt cx="7960062" cy="4154757"/>
          </a:xfrm>
          <a:solidFill>
            <a:srgbClr val="92D050"/>
          </a:solidFill>
        </p:grpSpPr>
        <p:sp>
          <p:nvSpPr>
            <p:cNvPr id="4" name="Rectángulo redondeado 3"/>
            <p:cNvSpPr/>
            <p:nvPr/>
          </p:nvSpPr>
          <p:spPr>
            <a:xfrm>
              <a:off x="2687281" y="1359000"/>
              <a:ext cx="6840000" cy="4140000"/>
            </a:xfrm>
            <a:prstGeom prst="roundRect">
              <a:avLst>
                <a:gd name="adj" fmla="val 11375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" name="Conector recto 11"/>
            <p:cNvCxnSpPr/>
            <p:nvPr/>
          </p:nvCxnSpPr>
          <p:spPr>
            <a:xfrm>
              <a:off x="2687281" y="3516084"/>
              <a:ext cx="68400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ángulo redondeado 12"/>
            <p:cNvSpPr/>
            <p:nvPr/>
          </p:nvSpPr>
          <p:spPr>
            <a:xfrm>
              <a:off x="5905499" y="3513412"/>
              <a:ext cx="381781" cy="198558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chemeClr val="bg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5927281" y="1358757"/>
              <a:ext cx="360000" cy="2160000"/>
            </a:xfrm>
            <a:prstGeom prst="roundRect">
              <a:avLst>
                <a:gd name="adj" fmla="val 0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" name="Conector recto 14"/>
            <p:cNvCxnSpPr/>
            <p:nvPr/>
          </p:nvCxnSpPr>
          <p:spPr>
            <a:xfrm>
              <a:off x="6287281" y="3494313"/>
              <a:ext cx="0" cy="2019201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908105" y="3494313"/>
              <a:ext cx="0" cy="2019201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ipse 19"/>
            <p:cNvSpPr/>
            <p:nvPr/>
          </p:nvSpPr>
          <p:spPr>
            <a:xfrm>
              <a:off x="2507281" y="2132988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/>
            <p:cNvSpPr/>
            <p:nvPr/>
          </p:nvSpPr>
          <p:spPr>
            <a:xfrm>
              <a:off x="9347281" y="2185328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2127250" y="1993900"/>
              <a:ext cx="540981" cy="730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9546331" y="1982536"/>
              <a:ext cx="540981" cy="730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Elipse 24"/>
            <p:cNvSpPr/>
            <p:nvPr/>
          </p:nvSpPr>
          <p:spPr>
            <a:xfrm>
              <a:off x="2507281" y="4419758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lipse 25"/>
            <p:cNvSpPr/>
            <p:nvPr/>
          </p:nvSpPr>
          <p:spPr>
            <a:xfrm>
              <a:off x="9347281" y="4472098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2127250" y="4280670"/>
              <a:ext cx="540981" cy="730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9546331" y="4269306"/>
              <a:ext cx="540981" cy="730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58463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927281" y="1103086"/>
            <a:ext cx="360000" cy="464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redondeado 3"/>
          <p:cNvSpPr/>
          <p:nvPr/>
        </p:nvSpPr>
        <p:spPr>
          <a:xfrm>
            <a:off x="2687281" y="1359000"/>
            <a:ext cx="6840000" cy="4140000"/>
          </a:xfrm>
          <a:prstGeom prst="roundRect">
            <a:avLst>
              <a:gd name="adj" fmla="val 1137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11"/>
          <p:cNvCxnSpPr/>
          <p:nvPr/>
        </p:nvCxnSpPr>
        <p:spPr>
          <a:xfrm>
            <a:off x="2687281" y="3516084"/>
            <a:ext cx="6840000" cy="0"/>
          </a:xfrm>
          <a:prstGeom prst="lin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5905499" y="3513412"/>
            <a:ext cx="381781" cy="19855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/>
          <p:cNvSpPr/>
          <p:nvPr/>
        </p:nvSpPr>
        <p:spPr>
          <a:xfrm>
            <a:off x="5927281" y="1358757"/>
            <a:ext cx="360000" cy="2160000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>
            <a:off x="6287281" y="3494313"/>
            <a:ext cx="0" cy="2019201"/>
          </a:xfrm>
          <a:prstGeom prst="lin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5908105" y="3494313"/>
            <a:ext cx="0" cy="2019201"/>
          </a:xfrm>
          <a:prstGeom prst="lin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2507281" y="213298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9347281" y="218532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2127250" y="1993900"/>
            <a:ext cx="540981" cy="7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9546331" y="1982536"/>
            <a:ext cx="540981" cy="7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2507281" y="441975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9347281" y="447209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2127250" y="4280670"/>
            <a:ext cx="540981" cy="7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9546331" y="4269306"/>
            <a:ext cx="540981" cy="7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8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927281" y="1103086"/>
            <a:ext cx="360000" cy="464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redondeado 3"/>
          <p:cNvSpPr/>
          <p:nvPr/>
        </p:nvSpPr>
        <p:spPr>
          <a:xfrm>
            <a:off x="2687281" y="1359000"/>
            <a:ext cx="6840000" cy="4140000"/>
          </a:xfrm>
          <a:prstGeom prst="roundRect">
            <a:avLst>
              <a:gd name="adj" fmla="val 1137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11"/>
          <p:cNvCxnSpPr/>
          <p:nvPr/>
        </p:nvCxnSpPr>
        <p:spPr>
          <a:xfrm>
            <a:off x="2687281" y="3516084"/>
            <a:ext cx="6840000" cy="0"/>
          </a:xfrm>
          <a:prstGeom prst="lin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5905499" y="3513412"/>
            <a:ext cx="381781" cy="19855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/>
          <p:cNvSpPr/>
          <p:nvPr/>
        </p:nvSpPr>
        <p:spPr>
          <a:xfrm>
            <a:off x="5927281" y="1358757"/>
            <a:ext cx="360000" cy="2160000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>
            <a:off x="6287281" y="3494313"/>
            <a:ext cx="0" cy="2019201"/>
          </a:xfrm>
          <a:prstGeom prst="lin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5908105" y="3494313"/>
            <a:ext cx="0" cy="2019201"/>
          </a:xfrm>
          <a:prstGeom prst="lin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2507281" y="213298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9347281" y="218532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2127250" y="1993900"/>
            <a:ext cx="540981" cy="7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9546331" y="1982536"/>
            <a:ext cx="540981" cy="7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2507281" y="441975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9347281" y="447209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2127250" y="4280670"/>
            <a:ext cx="540981" cy="7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9546331" y="4269306"/>
            <a:ext cx="540981" cy="7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53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927281" y="1103086"/>
            <a:ext cx="360000" cy="464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redondeado 3"/>
          <p:cNvSpPr/>
          <p:nvPr/>
        </p:nvSpPr>
        <p:spPr>
          <a:xfrm>
            <a:off x="2687281" y="1359000"/>
            <a:ext cx="6840000" cy="4140000"/>
          </a:xfrm>
          <a:prstGeom prst="roundRect">
            <a:avLst>
              <a:gd name="adj" fmla="val 11375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11"/>
          <p:cNvCxnSpPr/>
          <p:nvPr/>
        </p:nvCxnSpPr>
        <p:spPr>
          <a:xfrm>
            <a:off x="2687281" y="3516084"/>
            <a:ext cx="6840000" cy="0"/>
          </a:xfrm>
          <a:prstGeom prst="lin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5905499" y="3513412"/>
            <a:ext cx="381781" cy="19855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/>
          <p:cNvSpPr/>
          <p:nvPr/>
        </p:nvSpPr>
        <p:spPr>
          <a:xfrm>
            <a:off x="5927281" y="1358757"/>
            <a:ext cx="360000" cy="2160000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>
            <a:off x="6287281" y="3494313"/>
            <a:ext cx="0" cy="2019201"/>
          </a:xfrm>
          <a:prstGeom prst="lin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5908105" y="3494313"/>
            <a:ext cx="0" cy="2019201"/>
          </a:xfrm>
          <a:prstGeom prst="lin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2507281" y="213298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9347281" y="218532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2127250" y="1993900"/>
            <a:ext cx="540981" cy="7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9546331" y="1982536"/>
            <a:ext cx="540981" cy="7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2507281" y="441975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9347281" y="447209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2127250" y="4280670"/>
            <a:ext cx="540981" cy="7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9546331" y="4269306"/>
            <a:ext cx="540981" cy="7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9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927281" y="1103086"/>
            <a:ext cx="360000" cy="464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redondeado 3"/>
          <p:cNvSpPr/>
          <p:nvPr/>
        </p:nvSpPr>
        <p:spPr>
          <a:xfrm>
            <a:off x="2687281" y="1359000"/>
            <a:ext cx="6840000" cy="4140000"/>
          </a:xfrm>
          <a:prstGeom prst="roundRect">
            <a:avLst>
              <a:gd name="adj" fmla="val 11375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11"/>
          <p:cNvCxnSpPr/>
          <p:nvPr/>
        </p:nvCxnSpPr>
        <p:spPr>
          <a:xfrm>
            <a:off x="2687281" y="3516084"/>
            <a:ext cx="6840000" cy="0"/>
          </a:xfrm>
          <a:prstGeom prst="lin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5905499" y="3513412"/>
            <a:ext cx="381781" cy="19855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/>
          <p:cNvSpPr/>
          <p:nvPr/>
        </p:nvSpPr>
        <p:spPr>
          <a:xfrm>
            <a:off x="5927281" y="1358757"/>
            <a:ext cx="360000" cy="2160000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>
            <a:off x="6287281" y="3494313"/>
            <a:ext cx="0" cy="2019201"/>
          </a:xfrm>
          <a:prstGeom prst="lin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5908105" y="3494313"/>
            <a:ext cx="0" cy="2019201"/>
          </a:xfrm>
          <a:prstGeom prst="lin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2507281" y="213298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9347281" y="218532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2127250" y="1993900"/>
            <a:ext cx="540981" cy="7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9546331" y="1982536"/>
            <a:ext cx="540981" cy="7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2507281" y="441975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9347281" y="447209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2127250" y="4280670"/>
            <a:ext cx="540981" cy="7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9546331" y="4269306"/>
            <a:ext cx="540981" cy="7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529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Gines Ciudad Real</dc:creator>
  <cp:lastModifiedBy>Gines Ciudad Real</cp:lastModifiedBy>
  <cp:revision>3</cp:revision>
  <dcterms:created xsi:type="dcterms:W3CDTF">2020-09-07T15:54:51Z</dcterms:created>
  <dcterms:modified xsi:type="dcterms:W3CDTF">2020-09-07T16:08:41Z</dcterms:modified>
</cp:coreProperties>
</file>