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9" r:id="rId6"/>
    <p:sldId id="270" r:id="rId7"/>
    <p:sldId id="272" r:id="rId8"/>
    <p:sldId id="273" r:id="rId9"/>
    <p:sldId id="275" r:id="rId10"/>
    <p:sldId id="262" r:id="rId11"/>
    <p:sldId id="274" r:id="rId12"/>
    <p:sldId id="268" r:id="rId13"/>
    <p:sldId id="265" r:id="rId14"/>
    <p:sldId id="263" r:id="rId15"/>
    <p:sldId id="264" r:id="rId16"/>
    <p:sldId id="271" r:id="rId17"/>
    <p:sldId id="266" r:id="rId18"/>
    <p:sldId id="267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CF"/>
    <a:srgbClr val="F1B6B1"/>
    <a:srgbClr val="FEE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B33B3-B5F0-4381-A0F4-AD552D19427B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67AE-5B4D-40A3-84E3-4D457BFB8E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49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2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66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7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72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8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0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66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6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2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22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5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93" y="1484784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55" y="527346"/>
            <a:ext cx="1224136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1" y="2544324"/>
            <a:ext cx="761240" cy="7612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99" y="3860888"/>
            <a:ext cx="1007792" cy="10077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1178750"/>
            <a:ext cx="612068" cy="61206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9" y="1024522"/>
            <a:ext cx="987559" cy="9875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29" y="3834010"/>
            <a:ext cx="1308100" cy="13081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4494867"/>
            <a:ext cx="761240" cy="7612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7" y="2528034"/>
            <a:ext cx="764666" cy="76466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0" y="56741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COLEGIO SE PROTEGE DE LOS VIRUS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8" y="1011282"/>
            <a:ext cx="3798169" cy="37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TE TOQUES OJOS, NARIZ Y BOCA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79" y="2682953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5770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15" y="362891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8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 TOCAR LA BARANDILLA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4" y="561078"/>
            <a:ext cx="4470642" cy="44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43387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-12676" y="116632"/>
            <a:ext cx="703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TOSE O ESTORNUDA EN EL CODO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5" y="93870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5" y="366156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3700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4884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6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6" y="1632508"/>
            <a:ext cx="4131866" cy="413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55 Rectángulo"/>
          <p:cNvSpPr/>
          <p:nvPr/>
        </p:nvSpPr>
        <p:spPr>
          <a:xfrm>
            <a:off x="4642955" y="731377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2" y="105273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3861047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4" y="1702881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2" y="105273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3861047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3896652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58" y="1047750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1798"/>
            <a:ext cx="414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72" y="1014830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9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81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solidFill>
            <a:srgbClr val="FFD7CF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81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6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93" y="1484784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55" y="527346"/>
            <a:ext cx="1224136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1" y="2544324"/>
            <a:ext cx="761240" cy="7612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99" y="3860888"/>
            <a:ext cx="1007792" cy="10077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1178750"/>
            <a:ext cx="612068" cy="61206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9" y="1024522"/>
            <a:ext cx="987559" cy="9875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29" y="3834010"/>
            <a:ext cx="1308100" cy="13081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4494867"/>
            <a:ext cx="761240" cy="7612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7" y="2528034"/>
            <a:ext cx="764666" cy="76466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9289"/>
            <a:ext cx="3519427" cy="351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0" y="56741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COLEGIO SE PROTEGE DE LOS VIRUS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67796" y="905013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50029" y="905013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69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27451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77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69" y="27451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92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" y="1052736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5" y="1052736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2" y="4559895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36" y="28171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28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2" y="28171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199"/>
            <a:ext cx="720000" cy="720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5199"/>
            <a:ext cx="720000" cy="720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199"/>
            <a:ext cx="720000" cy="72000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-3867" y="62033"/>
            <a:ext cx="649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LA MASCARILLA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" y="6358469"/>
            <a:ext cx="1171821" cy="2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-3867" y="62033"/>
            <a:ext cx="649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LA MASCARILLA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4350" y="905012"/>
            <a:ext cx="4314459" cy="5836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50029" y="905013"/>
            <a:ext cx="4314459" cy="5836355"/>
          </a:xfrm>
          <a:prstGeom prst="rect">
            <a:avLst/>
          </a:prstGeom>
          <a:solidFill>
            <a:srgbClr val="FEE0DA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2" y="1032401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4272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3" y="1016912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7" y="3823189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199"/>
            <a:ext cx="720000" cy="720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5199"/>
            <a:ext cx="720000" cy="720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199"/>
            <a:ext cx="720000" cy="72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" y="6358469"/>
            <a:ext cx="1171821" cy="2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6" y="908720"/>
            <a:ext cx="4262400" cy="42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29" y="548680"/>
            <a:ext cx="4262400" cy="42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 LAS MANOS CON FRECUENCIA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8115"/>
            <a:ext cx="40324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32" y="794261"/>
            <a:ext cx="4261363" cy="426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GEL DESINFECTANTE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48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" y="548679"/>
            <a:ext cx="234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6" y="3011157"/>
            <a:ext cx="234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9" y="1301429"/>
            <a:ext cx="3174499" cy="31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72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" y="1265635"/>
            <a:ext cx="3207502" cy="320750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9" y="1301429"/>
            <a:ext cx="3174499" cy="31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72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90" y="1295752"/>
            <a:ext cx="3006706" cy="300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" y="1265635"/>
            <a:ext cx="3207502" cy="32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98</Words>
  <Application>Microsoft Office PowerPoint</Application>
  <PresentationFormat>Presentación en pantalla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 MR</dc:creator>
  <cp:lastModifiedBy>JM MR</cp:lastModifiedBy>
  <cp:revision>26</cp:revision>
  <dcterms:created xsi:type="dcterms:W3CDTF">2020-09-01T08:25:09Z</dcterms:created>
  <dcterms:modified xsi:type="dcterms:W3CDTF">2020-09-02T10:14:14Z</dcterms:modified>
</cp:coreProperties>
</file>