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9" r:id="rId6"/>
    <p:sldId id="270" r:id="rId7"/>
    <p:sldId id="272" r:id="rId8"/>
    <p:sldId id="273" r:id="rId9"/>
    <p:sldId id="275" r:id="rId10"/>
    <p:sldId id="262" r:id="rId11"/>
    <p:sldId id="274" r:id="rId12"/>
    <p:sldId id="268" r:id="rId13"/>
    <p:sldId id="265" r:id="rId14"/>
    <p:sldId id="263" r:id="rId15"/>
    <p:sldId id="264" r:id="rId16"/>
    <p:sldId id="271" r:id="rId17"/>
    <p:sldId id="266" r:id="rId18"/>
    <p:sldId id="267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CF"/>
    <a:srgbClr val="F1B6B1"/>
    <a:srgbClr val="FEE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B33B3-B5F0-4381-A0F4-AD552D19427B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267AE-5B4D-40A3-84E3-4D457BFB8E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49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267AE-5B4D-40A3-84E3-4D457BFB8E9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52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03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466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27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72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87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30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309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66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6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122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22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D32FB-BCD3-460B-9612-5D129049A4D9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C2CD5-C9DA-4D5F-9018-39C68C3FC5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55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noFill/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93" y="1484784"/>
            <a:ext cx="3101330" cy="310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55" y="527346"/>
            <a:ext cx="1224136" cy="12241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1" y="2544324"/>
            <a:ext cx="761240" cy="76124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99" y="3860888"/>
            <a:ext cx="1007792" cy="10077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6" y="1178750"/>
            <a:ext cx="612068" cy="61206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79" y="1024522"/>
            <a:ext cx="987559" cy="98755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29" y="3834010"/>
            <a:ext cx="1308100" cy="13081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6" y="4494867"/>
            <a:ext cx="761240" cy="76124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27" y="2528034"/>
            <a:ext cx="764666" cy="76466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0" y="56741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 COLEGIO SE PROTEGE DE LOS VIRUS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8" y="1011282"/>
            <a:ext cx="3798169" cy="3798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TE TOQUES OJOS, NARIZ Y BOCA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79" y="2682953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57706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15" y="362891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8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EVITA TOCAR LA BARANDILLA</a:t>
            </a:r>
            <a:endParaRPr lang="es-ES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34" y="561078"/>
            <a:ext cx="4470642" cy="44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43387"/>
            <a:ext cx="4314459" cy="583635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CuadroTexto"/>
          <p:cNvSpPr txBox="1"/>
          <p:nvPr/>
        </p:nvSpPr>
        <p:spPr>
          <a:xfrm>
            <a:off x="-12676" y="116632"/>
            <a:ext cx="703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TOSE O ESTORNUDA EN EL CODO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56" y="180788"/>
            <a:ext cx="1732132" cy="41162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5" y="938707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55" y="3661565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737005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48847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6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46" y="1632508"/>
            <a:ext cx="4131866" cy="41318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55 Rectángulo"/>
          <p:cNvSpPr/>
          <p:nvPr/>
        </p:nvSpPr>
        <p:spPr>
          <a:xfrm>
            <a:off x="4642955" y="731377"/>
            <a:ext cx="4314459" cy="583635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92" y="1052736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56" y="180788"/>
            <a:ext cx="1732132" cy="41162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0" y="124988"/>
            <a:ext cx="72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MANTÉN LA DISTANCIA DE SEGURIDAD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70" y="3861047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3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64705"/>
            <a:ext cx="4314459" cy="583635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4" y="1702881"/>
            <a:ext cx="396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56" y="180788"/>
            <a:ext cx="1732132" cy="411620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392" y="1052736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70" y="3861047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18 CuadroTexto"/>
          <p:cNvSpPr txBox="1"/>
          <p:nvPr/>
        </p:nvSpPr>
        <p:spPr>
          <a:xfrm>
            <a:off x="0" y="124988"/>
            <a:ext cx="72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MANTÉN LA DISTANCIA DE SEGURIDAD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9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5 Rectángulo"/>
          <p:cNvSpPr/>
          <p:nvPr/>
        </p:nvSpPr>
        <p:spPr>
          <a:xfrm>
            <a:off x="4650029" y="764705"/>
            <a:ext cx="4314459" cy="583635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70" y="3896652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58" y="1047750"/>
            <a:ext cx="252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24 Rectángulo"/>
          <p:cNvSpPr/>
          <p:nvPr/>
        </p:nvSpPr>
        <p:spPr>
          <a:xfrm>
            <a:off x="134350" y="764704"/>
            <a:ext cx="4314459" cy="5836355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1798"/>
            <a:ext cx="4140000" cy="41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56" y="180788"/>
            <a:ext cx="1732132" cy="41162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0" y="124988"/>
            <a:ext cx="720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MANTÉN LA DISTANCIA DE SEGURIDAD</a:t>
            </a:r>
            <a:endParaRPr lang="es-E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10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JUEGUES A LA PELOTA EN EL RECREO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72" y="1014830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9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81" y="1017152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JUEGUES A LA PELOTA EN EL RECREO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09138" y="404664"/>
            <a:ext cx="8583342" cy="5040560"/>
          </a:xfrm>
          <a:prstGeom prst="round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81" y="1017152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6" y="1017152"/>
            <a:ext cx="378000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07504" y="5674139"/>
            <a:ext cx="894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JUEGUES A LA PELOTA EN EL RECREO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noFill/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093" y="1484784"/>
            <a:ext cx="3101330" cy="310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55" y="527346"/>
            <a:ext cx="1224136" cy="122413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551" y="2544324"/>
            <a:ext cx="761240" cy="76124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99" y="3860888"/>
            <a:ext cx="1007792" cy="10077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6" y="1178750"/>
            <a:ext cx="612068" cy="61206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79" y="1024522"/>
            <a:ext cx="987559" cy="987559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529" y="3834010"/>
            <a:ext cx="1308100" cy="13081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6" y="4494867"/>
            <a:ext cx="761240" cy="76124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27" y="2528034"/>
            <a:ext cx="764666" cy="764666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09289"/>
            <a:ext cx="3519427" cy="351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0" y="567413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ESTE COLEGIO SE PROTEGE DE LOS VIRUS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167796" y="905013"/>
            <a:ext cx="4314459" cy="5836355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4650029" y="905013"/>
            <a:ext cx="4314459" cy="583635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10169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69" y="10169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27451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477" y="45453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245" y="45453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69" y="27451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92" y="10169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" y="1052736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25" y="1052736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2" y="4559895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136" y="28171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28" y="4545304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52" y="2817112"/>
            <a:ext cx="162000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199"/>
            <a:ext cx="720000" cy="720000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5199"/>
            <a:ext cx="720000" cy="72000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199"/>
            <a:ext cx="720000" cy="720000"/>
          </a:xfrm>
          <a:prstGeom prst="rect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-3867" y="62033"/>
            <a:ext cx="649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 LA MASCARILLA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25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2" y="6358469"/>
            <a:ext cx="1171821" cy="2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-3867" y="62033"/>
            <a:ext cx="649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 LA MASCARILLA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134350" y="905012"/>
            <a:ext cx="4314459" cy="5836355"/>
          </a:xfrm>
          <a:prstGeom prst="rect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"/>
          <p:cNvSpPr/>
          <p:nvPr/>
        </p:nvSpPr>
        <p:spPr>
          <a:xfrm>
            <a:off x="4650029" y="905013"/>
            <a:ext cx="4314459" cy="583635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12" y="1032401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42725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3" y="1016912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7" y="3823189"/>
            <a:ext cx="2700000" cy="27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6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5199"/>
            <a:ext cx="720000" cy="720000"/>
          </a:xfrm>
          <a:prstGeom prst="rect">
            <a:avLst/>
          </a:prstGeom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5199"/>
            <a:ext cx="720000" cy="720000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199"/>
            <a:ext cx="720000" cy="720000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2" y="6358469"/>
            <a:ext cx="1171821" cy="2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noFill/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16" y="908720"/>
            <a:ext cx="4262400" cy="42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429" y="548680"/>
            <a:ext cx="4262400" cy="42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LAVA LAS MANOS CON FRECUENCIA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noFill/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88115"/>
            <a:ext cx="4032448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32" y="794261"/>
            <a:ext cx="4261363" cy="426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GEL DESINFECTANTE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noFill/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PAÑUELOS DE PAPEL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948" y="1719958"/>
            <a:ext cx="2734188" cy="273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8" y="548679"/>
            <a:ext cx="234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6" y="3011157"/>
            <a:ext cx="2340000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19" y="1301429"/>
            <a:ext cx="3174499" cy="317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noFill/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PAÑUELOS DE PAPEL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72" y="1719958"/>
            <a:ext cx="2734188" cy="273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9" y="1265635"/>
            <a:ext cx="3207502" cy="3207502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19" y="1301429"/>
            <a:ext cx="3174499" cy="3174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5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ctángulo redondeado"/>
          <p:cNvSpPr/>
          <p:nvPr/>
        </p:nvSpPr>
        <p:spPr>
          <a:xfrm>
            <a:off x="284378" y="404664"/>
            <a:ext cx="8608102" cy="5040560"/>
          </a:xfrm>
          <a:prstGeom prst="roundRect">
            <a:avLst/>
          </a:prstGeom>
          <a:noFill/>
          <a:ln w="1016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231945" y="567413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UTILIZA PAÑUELOS DE PAPEL</a:t>
            </a:r>
            <a:endParaRPr lang="es-E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647" y="6355222"/>
            <a:ext cx="2115733" cy="502778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72" y="1719958"/>
            <a:ext cx="2734188" cy="273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90" y="1295752"/>
            <a:ext cx="3006706" cy="3006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9" y="1265635"/>
            <a:ext cx="3207502" cy="32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98</Words>
  <Application>Microsoft Office PowerPoint</Application>
  <PresentationFormat>Presentación en pantalla (4:3)</PresentationFormat>
  <Paragraphs>19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JM MR</dc:creator>
  <cp:lastModifiedBy>JM MR</cp:lastModifiedBy>
  <cp:revision>27</cp:revision>
  <dcterms:created xsi:type="dcterms:W3CDTF">2020-09-01T08:25:09Z</dcterms:created>
  <dcterms:modified xsi:type="dcterms:W3CDTF">2020-09-02T10:17:17Z</dcterms:modified>
</cp:coreProperties>
</file>