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54"/>
  </p:notesMasterIdLst>
  <p:sldIdLst>
    <p:sldId id="256" r:id="rId2"/>
    <p:sldId id="257" r:id="rId3"/>
    <p:sldId id="260" r:id="rId4"/>
    <p:sldId id="261" r:id="rId5"/>
    <p:sldId id="259" r:id="rId6"/>
    <p:sldId id="267" r:id="rId7"/>
    <p:sldId id="265" r:id="rId8"/>
    <p:sldId id="269" r:id="rId9"/>
    <p:sldId id="272" r:id="rId10"/>
    <p:sldId id="258" r:id="rId11"/>
    <p:sldId id="268" r:id="rId12"/>
    <p:sldId id="271" r:id="rId13"/>
    <p:sldId id="266" r:id="rId14"/>
    <p:sldId id="270" r:id="rId15"/>
    <p:sldId id="273" r:id="rId16"/>
    <p:sldId id="262" r:id="rId17"/>
    <p:sldId id="275" r:id="rId18"/>
    <p:sldId id="277" r:id="rId19"/>
    <p:sldId id="279" r:id="rId20"/>
    <p:sldId id="281" r:id="rId21"/>
    <p:sldId id="284" r:id="rId22"/>
    <p:sldId id="276" r:id="rId23"/>
    <p:sldId id="282" r:id="rId24"/>
    <p:sldId id="280" r:id="rId25"/>
    <p:sldId id="278" r:id="rId26"/>
    <p:sldId id="283" r:id="rId27"/>
    <p:sldId id="285" r:id="rId28"/>
    <p:sldId id="263" r:id="rId29"/>
    <p:sldId id="286" r:id="rId30"/>
    <p:sldId id="291" r:id="rId31"/>
    <p:sldId id="296" r:id="rId32"/>
    <p:sldId id="297" r:id="rId33"/>
    <p:sldId id="294" r:id="rId34"/>
    <p:sldId id="292" r:id="rId35"/>
    <p:sldId id="295" r:id="rId36"/>
    <p:sldId id="293" r:id="rId37"/>
    <p:sldId id="290" r:id="rId38"/>
    <p:sldId id="298" r:id="rId39"/>
    <p:sldId id="287" r:id="rId40"/>
    <p:sldId id="264" r:id="rId41"/>
    <p:sldId id="289" r:id="rId42"/>
    <p:sldId id="300" r:id="rId43"/>
    <p:sldId id="302" r:id="rId44"/>
    <p:sldId id="304" r:id="rId45"/>
    <p:sldId id="305" r:id="rId46"/>
    <p:sldId id="301" r:id="rId47"/>
    <p:sldId id="303" r:id="rId48"/>
    <p:sldId id="307" r:id="rId49"/>
    <p:sldId id="306" r:id="rId50"/>
    <p:sldId id="299" r:id="rId51"/>
    <p:sldId id="288" r:id="rId52"/>
    <p:sldId id="27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040"/>
    <a:srgbClr val="4A7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C6868-903B-4C02-B7E6-BDC88788A630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8F748-71F4-49FA-8CE4-F2EEF05C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7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0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1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54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66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3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6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2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9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1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2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0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4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0.jpe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audio" Target="../media/audio4.wav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2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5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audio" Target="../media/audio3.wav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42.jpe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5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audio" Target="../media/audio3.wav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audio" Target="../media/audio3.wav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audio" Target="../media/audio4.wav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8.png"/><Relationship Id="rId7" Type="http://schemas.openxmlformats.org/officeDocument/2006/relationships/image" Target="../media/image6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audio" Target="../media/audio3.wav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audio" Target="../media/audio3.wav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7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audio" Target="../media/audio3.wav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8.png"/><Relationship Id="rId7" Type="http://schemas.openxmlformats.org/officeDocument/2006/relationships/image" Target="../media/image5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76.jpeg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2.jpeg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7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7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audio" Target="../media/audio5.wav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audio" Target="../media/audio4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audio" Target="../media/audio4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2.jpeg"/><Relationship Id="rId7" Type="http://schemas.microsoft.com/office/2007/relationships/hdphoto" Target="../media/hdphoto6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9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audio" Target="../media/audio4.wav"/><Relationship Id="rId4" Type="http://schemas.openxmlformats.org/officeDocument/2006/relationships/image" Target="../media/image9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10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93.jpeg"/><Relationship Id="rId7" Type="http://schemas.openxmlformats.org/officeDocument/2006/relationships/image" Target="../media/image9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4.png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8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9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3.wav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8901" y="496388"/>
            <a:ext cx="8242037" cy="1058092"/>
          </a:xfrm>
          <a:ln w="76200">
            <a:solidFill>
              <a:srgbClr val="994040"/>
            </a:solidFill>
          </a:ln>
        </p:spPr>
        <p:txBody>
          <a:bodyPr/>
          <a:lstStyle/>
          <a:p>
            <a:pPr algn="ctr"/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UTILIZANDO OBJETOS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6448" y="1735912"/>
            <a:ext cx="7766936" cy="1452083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/>
              <a:t>VOCABULARIO</a:t>
            </a:r>
          </a:p>
          <a:p>
            <a:pPr algn="ctr"/>
            <a:r>
              <a:rPr lang="es-ES" sz="2400" dirty="0" smtClean="0"/>
              <a:t>RAZONAMIENTO </a:t>
            </a:r>
            <a:r>
              <a:rPr lang="es-ES" sz="2400" dirty="0" smtClean="0"/>
              <a:t>LÓGICO</a:t>
            </a:r>
          </a:p>
          <a:p>
            <a:pPr algn="ctr"/>
            <a:r>
              <a:rPr lang="es-ES" sz="2400" dirty="0" smtClean="0"/>
              <a:t>FUNCIONES EJECUTIVAS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1946240" y="5749475"/>
            <a:ext cx="6387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</a:t>
            </a: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otón de acción: Hacia delante o Siguiente 5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8598203" y="3808954"/>
            <a:ext cx="850367" cy="7184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/>
          <p:cNvGrpSpPr/>
          <p:nvPr/>
        </p:nvGrpSpPr>
        <p:grpSpPr>
          <a:xfrm>
            <a:off x="3808934" y="3240247"/>
            <a:ext cx="2661965" cy="2443662"/>
            <a:chOff x="3631474" y="3178386"/>
            <a:chExt cx="2661965" cy="2443662"/>
          </a:xfrm>
        </p:grpSpPr>
        <p:pic>
          <p:nvPicPr>
            <p:cNvPr id="3076" name="Picture 4" descr="http://www.arasaac.org/classes/img/thumbnail.php?i=c2l6ZT0zMDAmcnV0YT0uLi8uLi9yZXBvc2l0b3Jpby9vcmlnaW5hbGVzLzg2NjIucG5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474" y="3178386"/>
              <a:ext cx="2661965" cy="244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arasaac.org/classes/img/thumbnail.php?i=c2l6ZT0zMDAmcnV0YT0uLi8uLi9yZXBvc2l0b3Jpby9vcmlnaW5hbGVzLzI5MjIucG5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24194" y="3382708"/>
              <a:ext cx="587885" cy="587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arasaac.org/classes/img/thumbnail.php?i=c2l6ZT0zMDAmcnV0YT0uLi8uLi9yZXBvc2l0b3Jpby9vcmlnaW5hbGVzLzIzNjIucG5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740" y="3267011"/>
              <a:ext cx="551432" cy="551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www.arasaac.org/classes/img/thumbnail.php?i=c2l6ZT0zMDAmcnV0YT0uLi8uLi9yZXBvc2l0b3Jpby9vcmlnaW5hbGVzLzI5NjQ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139" y="3602519"/>
              <a:ext cx="540644" cy="54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://www.arasaac.org/classes/img/thumbnail.php?i=c2l6ZT0zMDAmcnV0YT0uLi8uLi9yZXBvc2l0b3Jpby9vcmlnaW5hbGVzLzI1NTMucG5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896" y="3748524"/>
              <a:ext cx="444138" cy="44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09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8596668" cy="827314"/>
          </a:xfrm>
        </p:spPr>
        <p:txBody>
          <a:bodyPr>
            <a:normAutofit/>
          </a:bodyPr>
          <a:lstStyle/>
          <a:p>
            <a:r>
              <a:rPr lang="es-ES" sz="4400" dirty="0" smtClean="0"/>
              <a:t>Para comer una sopa uso…</a:t>
            </a:r>
            <a:endParaRPr lang="es-ES" sz="4400" dirty="0"/>
          </a:p>
        </p:txBody>
      </p:sp>
      <p:pic>
        <p:nvPicPr>
          <p:cNvPr id="1026" name="Picture 2" descr="http://www.arasaac.org/classes/img/thumbnail.php?i=c2l6ZT0zMDAmcnV0YT0uLi8uLi9yZXBvc2l0b3Jpby9vcmlnaW5hbGVzLzIzNjIucG5n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I1ODg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asaac.org/classes/img/thumbnail.php?i=c2l6ZT0zMDAmcnV0YT0uLi8uLi9yZXBvc2l0b3Jpby9vcmlnaW5hbGVzLzQ5MzE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asaac.org/classes/img/thumbnail.php?i=c2l6ZT0zMDAmcnV0YT0uLi8uLi9yZXBvc2l0b3Jpby9vcmlnaW5hbGVzLzI1NzM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3" y="2693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276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endulzar un café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076" name="Picture 4" descr="http://www.arasaac.org/classes/img/thumbnail.php?i=c2l6ZT0zMDAmcnV0YT0uLi8uLi9yZXBvc2l0b3Jpby9vcmlnaW5hbGVzLzI1NTQ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rasaac.org/classes/img/thumbnail.php?i=c2l6ZT0zMDAmcnV0YT0uLi8uLi9yZXBvc2l0b3Jpby9vcmlnaW5hbGVzLzIyNjY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asaac.org/classes/img/thumbnail.php?i=c2l6ZT0zMDAmcnV0YT0uLi8uLi9yZXBvc2l0b3Jpby9vcmlnaW5hbGVzLzI1MzMx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arasaac.org/classes/img/thumbnail.php?i=c2l6ZT0zMDAmcnV0YT0uLi8uLi9yZXBvc2l0b3Jpby9vcmlnaW5hbGVzLzIyOTY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" b="7834"/>
          <a:stretch/>
        </p:blipFill>
        <p:spPr bwMode="auto">
          <a:xfrm>
            <a:off x="7601403" y="339633"/>
            <a:ext cx="1800000" cy="15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freír unas papas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194" name="Picture 2" descr="http://www.arasaac.org/classes/img/thumbnail.php?i=c2l6ZT0zMDAmcnV0YT0uLi8uLi9yZXBvc2l0b3Jpby9vcmlnaW5hbGVzLzI3NzcyLnBuZw==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rasaac.org/classes/img/thumbnail.php?i=c2l6ZT0zMDAmcnV0YT0uLi8uLi9yZXBvc2l0b3Jpby9vcmlnaW5hbGVzLzExMjEwLnBuZw==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rasaac.org/classes/img/thumbnail.php?i=c2l6ZT0zMDAmcnV0YT0uLi8uLi9yZXBvc2l0b3Jpby9vcmlnaW5hbGVzLzg2NTM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28738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arasaac.org/classes/img/thumbnail.php?i=c2l6ZT0zMDAmcnV0YT0uLi8uLi9yZXBvc2l0b3Jpby9vcmlnaW5hbGVzLzMyNTc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cocinar unas verduras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arasaac.org/classes/img/thumbnail.php?i=c2l6ZT0zMDAmcnV0YT0uLi8uLi9yZXBvc2l0b3Jpby9vcmlnaW5hbGVzLzkwODYucG5n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I1NTg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rasaac.org/classes/img/thumbnail.php?i=c2l6ZT0zMDAmcnV0YT0uLi8uLi9yZXBvc2l0b3Jpby9vcmlnaW5hbGVzLzE2ODU3LnBuZw==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asaac.org/classes/img/thumbnail.php?i=c2l6ZT0zMDAmcnV0YT0uLi8uLi9yZXBvc2l0b3Jpby9vcmlnaW5hbGVzLzcxMzA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438" y="36576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</a:t>
            </a:r>
            <a:r>
              <a:rPr lang="es-ES" sz="4400" dirty="0" smtClean="0"/>
              <a:t>tomar </a:t>
            </a:r>
            <a:r>
              <a:rPr lang="es-ES" sz="4400" dirty="0" smtClean="0"/>
              <a:t>un café caliente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www.arasaac.org/classes/img/thumbnail.php?i=c2l6ZT0zMDAmcnV0YT0uLi8uLi9yZXBvc2l0b3Jpby9vcmlnaW5hbGVzLzIzNTY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I1ODIucG5n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asaac.org/classes/img/thumbnail.php?i=c2l6ZT0zMDAmcnV0YT0uLi8uLi9yZXBvc2l0b3Jpby9vcmlnaW5hbGVzLzI2MTA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arasaac.org/classes/img/thumbnail.php?i=c2l6ZT0zMDAmcnV0YT0uLi8uLi9yZXBvc2l0b3Jpby9vcmlnaW5hbGVzLzIyOT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60" y="31350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¡FANTÁSTICO!</a:t>
            </a:r>
            <a:endParaRPr lang="es-ES" sz="6600" b="1" dirty="0"/>
          </a:p>
        </p:txBody>
      </p:sp>
      <p:sp>
        <p:nvSpPr>
          <p:cNvPr id="5" name="Rectángulo 4">
            <a:hlinkClick r:id="rId2" action="ppaction://hlinksldjump">
              <a:snd r:embed="rId3" name="laser.wav"/>
            </a:hlinkClick>
          </p:cNvPr>
          <p:cNvSpPr/>
          <p:nvPr/>
        </p:nvSpPr>
        <p:spPr>
          <a:xfrm>
            <a:off x="3714135" y="2547256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VOLVER A CATEGORÍAS</a:t>
            </a:r>
            <a:endParaRPr lang="es-ES" sz="2800" b="1" dirty="0"/>
          </a:p>
        </p:txBody>
      </p:sp>
      <p:sp>
        <p:nvSpPr>
          <p:cNvPr id="6" name="Rectángulo 5">
            <a:hlinkClick r:id="" action="ppaction://hlinkshowjump?jump=lastslide">
              <a:snd r:embed="rId4" name="applause.wav"/>
            </a:hlinkClick>
          </p:cNvPr>
          <p:cNvSpPr/>
          <p:nvPr/>
        </p:nvSpPr>
        <p:spPr>
          <a:xfrm>
            <a:off x="3714135" y="4937759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TERMINAR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638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0823"/>
          </a:xfrm>
          <a:solidFill>
            <a:schemeClr val="accent2"/>
          </a:solidFill>
          <a:ln>
            <a:solidFill>
              <a:srgbClr val="99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MATERIAL ESCOLAR</a:t>
            </a: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4550484" y="5611629"/>
            <a:ext cx="850367" cy="7184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http://www.arasaac.org/classes/img/thumbnail.php?i=c2l6ZT0zMDAmcnV0YT0uLi8uLi9yZXBvc2l0b3Jpby9vcmlnaW5hbGVzLzM0MTUz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17" y="22522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escribir una carta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www.arasaac.org/classes/img/thumbnail.php?i=c2l6ZT0zMDAmcnV0YT0uLi8uLi9yZXBvc2l0b3Jpby9vcmlnaW5hbGVzLzIyODIucG5n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rasaac.org/classes/img/thumbnail.php?i=c2l6ZT0zMDAmcnV0YT0uLi8uLi9yZXBvc2l0b3Jpby9vcmlnaW5hbGVzLzI0MDk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rasaac.org/classes/img/thumbnail.php?i=c2l6ZT0zMDAmcnV0YT0uLi8uLi9yZXBvc2l0b3Jpby9vcmlnaW5hbGVzLzI1MTA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arasaac.org/classes/img/thumbnail.php?i=c2l6ZT0zMDAmcnV0YT0uLi8uLi9yZXBvc2l0b3Jpby9vcmlnaW5hbGVzLzY5NjM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46" y="30044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sacar punta al lápiz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6" name="Picture 2" descr="http://www.arasaac.org/classes/img/thumbnail.php?i=c2l6ZT0zMDAmcnV0YT0uLi8uLi9yZXBvc2l0b3Jpby9vcmlnaW5hbGVzLzI0ND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87" y="19594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I1NTMucG5n">
            <a:hlinkClick r:id="" action="ppaction://hlinkshowjump?jump=nextslide">
              <a:snd r:embed="rId3" name="cashreg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asaac.org/classes/img/thumbnail.php?i=c2l6ZT0zMDAmcnV0YT0uLi8uLi9yZXBvc2l0b3Jpby9vcmlnaW5hbGVzLzE3MDE2LnBuZw==">
            <a:hlinkClick r:id="" action="ppaction://noaction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asaac.org/classes/img/thumbnail.php?i=c2l6ZT0zMDAmcnV0YT0uLi8uLi9yZXBvc2l0b3Jpby9vcmlnaW5hbGVzLzY2NjQucG5n">
            <a:hlinkClick r:id="" action="ppaction://noaction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colorear un dibujo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" name="Picture 2" descr="http://www.arasaac.org/classes/img/thumbnail.php?i=c2l6ZT0zMDAmcnV0YT0uLi8uLi9yZXBvc2l0b3Jpby9vcmlnaW5hbGVzLzc4MDc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rasaac.org/classes/img/thumbnail.php?i=c2l6ZT0zMDAmcnV0YT0uLi8uLi9yZXBvc2l0b3Jpby9vcmlnaW5hbGVzLzE2ODU1LnBuZw==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arasaac.org/classes/img/thumbnail.php?i=c2l6ZT0zMDAmcnV0YT0uLi8uLi9yZXBvc2l0b3Jpby9vcmlnaW5hbGVzLzI0NDA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MyNTE4LnBuZw=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0" y="27758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a libre 6"/>
          <p:cNvSpPr/>
          <p:nvPr/>
        </p:nvSpPr>
        <p:spPr>
          <a:xfrm>
            <a:off x="8948057" y="1463040"/>
            <a:ext cx="706537" cy="326606"/>
          </a:xfrm>
          <a:custGeom>
            <a:avLst/>
            <a:gdLst>
              <a:gd name="connsiteX0" fmla="*/ 0 w 706537"/>
              <a:gd name="connsiteY0" fmla="*/ 104503 h 326606"/>
              <a:gd name="connsiteX1" fmla="*/ 195943 w 706537"/>
              <a:gd name="connsiteY1" fmla="*/ 78377 h 326606"/>
              <a:gd name="connsiteX2" fmla="*/ 274320 w 706537"/>
              <a:gd name="connsiteY2" fmla="*/ 52251 h 326606"/>
              <a:gd name="connsiteX3" fmla="*/ 391886 w 706537"/>
              <a:gd name="connsiteY3" fmla="*/ 13063 h 326606"/>
              <a:gd name="connsiteX4" fmla="*/ 431074 w 706537"/>
              <a:gd name="connsiteY4" fmla="*/ 0 h 326606"/>
              <a:gd name="connsiteX5" fmla="*/ 522514 w 706537"/>
              <a:gd name="connsiteY5" fmla="*/ 26126 h 326606"/>
              <a:gd name="connsiteX6" fmla="*/ 600891 w 706537"/>
              <a:gd name="connsiteY6" fmla="*/ 78377 h 326606"/>
              <a:gd name="connsiteX7" fmla="*/ 679269 w 706537"/>
              <a:gd name="connsiteY7" fmla="*/ 104503 h 326606"/>
              <a:gd name="connsiteX8" fmla="*/ 705394 w 706537"/>
              <a:gd name="connsiteY8" fmla="*/ 209006 h 326606"/>
              <a:gd name="connsiteX9" fmla="*/ 692331 w 706537"/>
              <a:gd name="connsiteY9" fmla="*/ 287383 h 326606"/>
              <a:gd name="connsiteX10" fmla="*/ 600891 w 706537"/>
              <a:gd name="connsiteY10" fmla="*/ 300446 h 326606"/>
              <a:gd name="connsiteX11" fmla="*/ 535577 w 706537"/>
              <a:gd name="connsiteY11" fmla="*/ 313509 h 326606"/>
              <a:gd name="connsiteX12" fmla="*/ 457200 w 706537"/>
              <a:gd name="connsiteY12" fmla="*/ 274320 h 326606"/>
              <a:gd name="connsiteX13" fmla="*/ 418011 w 706537"/>
              <a:gd name="connsiteY13" fmla="*/ 261257 h 326606"/>
              <a:gd name="connsiteX14" fmla="*/ 261257 w 706537"/>
              <a:gd name="connsiteY14" fmla="*/ 300446 h 326606"/>
              <a:gd name="connsiteX15" fmla="*/ 222069 w 706537"/>
              <a:gd name="connsiteY15" fmla="*/ 313509 h 326606"/>
              <a:gd name="connsiteX16" fmla="*/ 169817 w 706537"/>
              <a:gd name="connsiteY16" fmla="*/ 326571 h 3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6537" h="326606">
                <a:moveTo>
                  <a:pt x="0" y="104503"/>
                </a:moveTo>
                <a:cubicBezTo>
                  <a:pt x="62909" y="98212"/>
                  <a:pt x="133286" y="95465"/>
                  <a:pt x="195943" y="78377"/>
                </a:cubicBezTo>
                <a:cubicBezTo>
                  <a:pt x="222512" y="71131"/>
                  <a:pt x="248194" y="60959"/>
                  <a:pt x="274320" y="52251"/>
                </a:cubicBezTo>
                <a:lnTo>
                  <a:pt x="391886" y="13063"/>
                </a:lnTo>
                <a:lnTo>
                  <a:pt x="431074" y="0"/>
                </a:lnTo>
                <a:cubicBezTo>
                  <a:pt x="443374" y="3075"/>
                  <a:pt x="507180" y="17607"/>
                  <a:pt x="522514" y="26126"/>
                </a:cubicBezTo>
                <a:cubicBezTo>
                  <a:pt x="549962" y="41375"/>
                  <a:pt x="571103" y="68448"/>
                  <a:pt x="600891" y="78377"/>
                </a:cubicBezTo>
                <a:lnTo>
                  <a:pt x="679269" y="104503"/>
                </a:lnTo>
                <a:cubicBezTo>
                  <a:pt x="689576" y="135426"/>
                  <a:pt x="705394" y="177482"/>
                  <a:pt x="705394" y="209006"/>
                </a:cubicBezTo>
                <a:cubicBezTo>
                  <a:pt x="705394" y="235492"/>
                  <a:pt x="712264" y="269942"/>
                  <a:pt x="692331" y="287383"/>
                </a:cubicBezTo>
                <a:cubicBezTo>
                  <a:pt x="669160" y="307658"/>
                  <a:pt x="631262" y="295384"/>
                  <a:pt x="600891" y="300446"/>
                </a:cubicBezTo>
                <a:cubicBezTo>
                  <a:pt x="578991" y="304096"/>
                  <a:pt x="557348" y="309155"/>
                  <a:pt x="535577" y="313509"/>
                </a:cubicBezTo>
                <a:cubicBezTo>
                  <a:pt x="437074" y="280674"/>
                  <a:pt x="558494" y="324967"/>
                  <a:pt x="457200" y="274320"/>
                </a:cubicBezTo>
                <a:cubicBezTo>
                  <a:pt x="444884" y="268162"/>
                  <a:pt x="431074" y="265611"/>
                  <a:pt x="418011" y="261257"/>
                </a:cubicBezTo>
                <a:cubicBezTo>
                  <a:pt x="312471" y="278847"/>
                  <a:pt x="364760" y="265944"/>
                  <a:pt x="261257" y="300446"/>
                </a:cubicBezTo>
                <a:lnTo>
                  <a:pt x="222069" y="313509"/>
                </a:lnTo>
                <a:cubicBezTo>
                  <a:pt x="178751" y="327948"/>
                  <a:pt x="196649" y="326571"/>
                  <a:pt x="169817" y="326571"/>
                </a:cubicBez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7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5646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/>
              <a:t>INSTRUCCIONES</a:t>
            </a:r>
            <a:endParaRPr lang="es-ES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23639"/>
            <a:ext cx="5331580" cy="38807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3600" dirty="0" smtClean="0"/>
              <a:t>DEBEMOS ELEGIR UN OBJETO CON EL CUÁL PODRÍA REALIZAR LA ACCIÓN PRESENTADA</a:t>
            </a:r>
            <a:endParaRPr lang="es-ES" sz="36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7502689" y="5185955"/>
            <a:ext cx="850367" cy="7184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/>
          <p:cNvGrpSpPr/>
          <p:nvPr/>
        </p:nvGrpSpPr>
        <p:grpSpPr>
          <a:xfrm>
            <a:off x="6596889" y="2023639"/>
            <a:ext cx="2661965" cy="2443662"/>
            <a:chOff x="3631474" y="3178386"/>
            <a:chExt cx="2661965" cy="2443662"/>
          </a:xfrm>
        </p:grpSpPr>
        <p:pic>
          <p:nvPicPr>
            <p:cNvPr id="7" name="Picture 4" descr="http://www.arasaac.org/classes/img/thumbnail.php?i=c2l6ZT0zMDAmcnV0YT0uLi8uLi9yZXBvc2l0b3Jpby9vcmlnaW5hbGVzLzg2NjIucG5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474" y="3178386"/>
              <a:ext cx="2661965" cy="244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arasaac.org/classes/img/thumbnail.php?i=c2l6ZT0zMDAmcnV0YT0uLi8uLi9yZXBvc2l0b3Jpby9vcmlnaW5hbGVzLzI5MjIucG5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24194" y="3382708"/>
              <a:ext cx="587885" cy="587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arasaac.org/classes/img/thumbnail.php?i=c2l6ZT0zMDAmcnV0YT0uLi8uLi9yZXBvc2l0b3Jpby9vcmlnaW5hbGVzLzIzNjIucG5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740" y="3267011"/>
              <a:ext cx="551432" cy="551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www.arasaac.org/classes/img/thumbnail.php?i=c2l6ZT0zMDAmcnV0YT0uLi8uLi9yZXBvc2l0b3Jpby9vcmlnaW5hbGVzLzI5NjQ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139" y="3602519"/>
              <a:ext cx="540644" cy="54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://www.arasaac.org/classes/img/thumbnail.php?i=c2l6ZT0zMDAmcnV0YT0uLi8uLi9yZXBvc2l0b3Jpby9vcmlnaW5hbGVzLzI1NTMucG5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896" y="3748524"/>
              <a:ext cx="444138" cy="44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4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guardar los libros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http://www.arasaac.org/classes/img/thumbnail.php?i=c2l6ZT0zMDAmcnV0YT0uLi8uLi9yZXBvc2l0b3Jpby9vcmlnaW5hbGVzLzg1NzU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rasaac.org/classes/img/thumbnail.php?i=c2l6ZT0zMDAmcnV0YT0uLi8uLi9yZXBvc2l0b3Jpby9vcmlnaW5hbGVzLzI0NzU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asaac.org/classes/img/thumbnail.php?i=c2l6ZT0zMDAmcnV0YT0uLi8uLi9yZXBvc2l0b3Jpby9vcmlnaW5hbGVzLzI4MTU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asaac.org/classes/img/thumbnail.php?i=c2l6ZT0zMDAmcnV0YT0uLi8uLi9yZXBvc2l0b3Jpby9vcmlnaW5hbGVzLzY2Mzk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22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apuntar las tareas y exámenes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6148" name="Picture 4" descr="http://www.arasaac.org/classes/img/thumbnail.php?i=c2l6ZT0zMDAmcnV0YT0uLi8uLi9yZXBvc2l0b3Jpby9vcmlnaW5hbGVzLzIzNTk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rasaac.org/classes/img/thumbnail.php?i=c2l6ZT0zMDAmcnV0YT0uLi8uLi9yZXBvc2l0b3Jpby9vcmlnaW5hbGVzLzU4OTg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rasaac.org/classes/img/thumbnail.php?i=c2l6ZT0zMDAmcnV0YT0uLi8uLi9yZXBvc2l0b3Jpby9vcmlnaW5hbGVzLzI0NTA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arasaac.org/classes/img/thumbnail.php?i=c2l6ZT0zMDAmcnV0YT0uLi8uLi9yZXBvc2l0b3Jpby9vcmlnaW5hbGVzLzY5OTg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570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borrar un dibujo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1266" name="Picture 2" descr="http://www.arasaac.org/classes/img/thumbnail.php?i=c2l6ZT0zMDAmcnV0YT0uLi8uLi9yZXBvc2l0b3Jpby9vcmlnaW5hbGVzLzIyODI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rasaac.org/classes/img/thumbnail.php?i=c2l6ZT0zMDAmcnV0YT0uLi8uLi9yZXBvc2l0b3Jpby9vcmlnaW5hbGVzLzI0MDk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rasaac.org/classes/img/thumbnail.php?i=c2l6ZT0zMDAmcnV0YT0uLi8uLi9yZXBvc2l0b3Jpby9vcmlnaW5hbGVzLzI1MTA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7593286" y="251460"/>
            <a:ext cx="1800000" cy="1800000"/>
            <a:chOff x="7593286" y="251460"/>
            <a:chExt cx="1800000" cy="1800000"/>
          </a:xfrm>
        </p:grpSpPr>
        <p:pic>
          <p:nvPicPr>
            <p:cNvPr id="12290" name="Picture 2" descr="http://www.arasaac.org/classes/img/thumbnail.php?i=c2l6ZT0zMDAmcnV0YT0uLi8uLi9yZXBvc2l0b3Jpby9vcmlnaW5hbGVzLzMyNTE4LnBuZw==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286" y="251460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8023023" y="1447799"/>
              <a:ext cx="755217" cy="394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295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dibujar líneas rectas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6" name="Picture 8" descr="http://www.arasaac.org/classes/img/thumbnail.php?i=c2l6ZT0zMDAmcnV0YT0uLi8uLi9yZXBvc2l0b3Jpby9vcmlnaW5hbGVzLzg1NzU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rasaac.org/classes/img/thumbnail.php?i=c2l6ZT0zMDAmcnV0YT0uLi8uLi9yZXBvc2l0b3Jpby9vcmlnaW5hbGVzLzI0NzU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asaac.org/classes/img/thumbnail.php?i=c2l6ZT0zMDAmcnV0YT0uLi8uLi9yZXBvc2l0b3Jpby9vcmlnaW5hbGVzLzI4MTUucG5n">
            <a:hlinkClick r:id="" action="ppaction://hlinkshowjump?jump=nextslide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asaac.org/classes/img/thumbnail.php?i=c2l6ZT0zMDAmcnV0YT0uLi8uLi9yZXBvc2l0b3Jpby9vcmlnaW5hbGVzLzgzNDk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22" y="251459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9216641" y="948984"/>
            <a:ext cx="661680" cy="274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rot="16200000">
            <a:off x="9216641" y="988173"/>
            <a:ext cx="661680" cy="274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destacar una frase o palabra en un texto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arasaac.org/classes/img/thumbnail.php?i=c2l6ZT0zMDAmcnV0YT0uLi8uLi9yZXBvc2l0b3Jpby9vcmlnaW5hbGVzLzc4MDcucG5n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asaac.org/classes/img/thumbnail.php?i=c2l6ZT0zMDAmcnV0YT0uLi8uLi9yZXBvc2l0b3Jpby9vcmlnaW5hbGVzLzE2ODU1LnBuZw==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9439547" y="666206"/>
            <a:ext cx="1800000" cy="1805691"/>
            <a:chOff x="9439547" y="666206"/>
            <a:chExt cx="1800000" cy="1805691"/>
          </a:xfrm>
        </p:grpSpPr>
        <p:pic>
          <p:nvPicPr>
            <p:cNvPr id="3078" name="Picture 6" descr="http://www.arasaac.org/classes/img/thumbnail.php?i=c2l6ZT0zMDAmcnV0YT0uLi8uLi9yZXBvc2l0b3Jpby9vcmlnaW5hbGVzLzI1MTkyLnBuZw==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9547" y="671897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10920549" y="666206"/>
              <a:ext cx="300445" cy="326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82" name="Picture 10" descr="http://www.arasaac.org/classes/img/thumbnail.php?i=c2l6ZT0zMDAmcnV0YT0uLi8uLi9yZXBvc2l0b3Jpby9vcmlnaW5hbGVzLzI0NDA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recortar un folio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www.arasaac.org/classes/img/thumbnail.php?i=c2l6ZT0zMDAmcnV0YT0uLi8uLi9yZXBvc2l0b3Jpby9vcmlnaW5hbGVzLzI1NTM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arasaac.org/classes/img/thumbnail.php?i=c2l6ZT0zMDAmcnV0YT0uLi8uLi9yZXBvc2l0b3Jpby9vcmlnaW5hbGVzLzE3MDE2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rasaac.org/classes/img/thumbnail.php?i=c2l6ZT0zMDAmcnV0YT0uLi8uLi9yZXBvc2l0b3Jpby9vcmlnaW5hbGVzLzY2NjQucG5n">
            <a:hlinkClick r:id="" action="ppaction://hlinkshowjump?jump=nextslide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7618320" y="277585"/>
            <a:ext cx="1800000" cy="1800000"/>
            <a:chOff x="8166960" y="238397"/>
            <a:chExt cx="1800000" cy="1800000"/>
          </a:xfrm>
        </p:grpSpPr>
        <p:pic>
          <p:nvPicPr>
            <p:cNvPr id="2050" name="Picture 2" descr="http://www.arasaac.org/classes/img/thumbnail.php?i=c2l6ZT0zMDAmcnV0YT0uLi8uLi9yZXBvc2l0b3Jpby9vcmlnaW5hbGVzLzgzNDkucG5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960" y="238397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ector recto 9"/>
            <p:cNvCxnSpPr/>
            <p:nvPr/>
          </p:nvCxnSpPr>
          <p:spPr>
            <a:xfrm flipV="1">
              <a:off x="8765177" y="705394"/>
              <a:ext cx="477590" cy="107115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99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escribir los apuntes de las clases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www.arasaac.org/classes/img/thumbnail.php?i=c2l6ZT0zMDAmcnV0YT0uLi8uLi9yZXBvc2l0b3Jpby9vcmlnaW5hbGVzLzIzNTkucG5n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arasaac.org/classes/img/thumbnail.php?i=c2l6ZT0zMDAmcnV0YT0uLi8uLi9yZXBvc2l0b3Jpby9vcmlnaW5hbGVzLzU4OTg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arasaac.org/classes/img/thumbnail.php?i=c2l6ZT0zMDAmcnV0YT0uLi8uLi9yZXBvc2l0b3Jpby9vcmlnaW5hbGVzLzI0NTA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9066960" y="486000"/>
            <a:ext cx="1800000" cy="1800000"/>
            <a:chOff x="9066960" y="486000"/>
            <a:chExt cx="1800000" cy="1800000"/>
          </a:xfrm>
        </p:grpSpPr>
        <p:pic>
          <p:nvPicPr>
            <p:cNvPr id="7170" name="Picture 2" descr="http://www.arasaac.org/classes/img/thumbnail.php?i=c2l6ZT0zMDAmcnV0YT0uLi8uLi9yZXBvc2l0b3Jpby9vcmlnaW5hbGVzLzI3NDExLnBuZw==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6960" y="486000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9151327" y="1058091"/>
              <a:ext cx="593564" cy="1018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9570971" y="1162595"/>
              <a:ext cx="323600" cy="914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118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¡FANTÁSTICO!</a:t>
            </a:r>
            <a:endParaRPr lang="es-ES" sz="6600" b="1" dirty="0"/>
          </a:p>
        </p:txBody>
      </p:sp>
      <p:sp>
        <p:nvSpPr>
          <p:cNvPr id="5" name="Rectángulo 4">
            <a:hlinkClick r:id="rId2" action="ppaction://hlinksldjump">
              <a:snd r:embed="rId3" name="laser.wav"/>
            </a:hlinkClick>
          </p:cNvPr>
          <p:cNvSpPr/>
          <p:nvPr/>
        </p:nvSpPr>
        <p:spPr>
          <a:xfrm>
            <a:off x="3714135" y="2547256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VOLVER A CATEGORÍAS</a:t>
            </a:r>
            <a:endParaRPr lang="es-ES" sz="2800" b="1" dirty="0"/>
          </a:p>
        </p:txBody>
      </p:sp>
      <p:sp>
        <p:nvSpPr>
          <p:cNvPr id="6" name="Rectángulo 5">
            <a:hlinkClick r:id="" action="ppaction://hlinkshowjump?jump=lastslide">
              <a:snd r:embed="rId4" name="applause.wav"/>
            </a:hlinkClick>
          </p:cNvPr>
          <p:cNvSpPr/>
          <p:nvPr/>
        </p:nvSpPr>
        <p:spPr>
          <a:xfrm>
            <a:off x="3714135" y="4937759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TERMINAR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174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0823"/>
          </a:xfrm>
          <a:solidFill>
            <a:schemeClr val="accent2"/>
          </a:solidFill>
          <a:ln>
            <a:solidFill>
              <a:srgbClr val="99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HERRAMIENTAS</a:t>
            </a: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4550484" y="5611629"/>
            <a:ext cx="850367" cy="7184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 descr="http://www.arasaac.org/classes/img/thumbnail.php?i=c2l6ZT0zMDAmcnV0YT0uLi8uLi9yZXBvc2l0b3Jpby9vcmlnaW5hbGVzLzcxMjc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17" y="22522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cortar madera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www.arasaac.org/classes/img/thumbnail.php?i=c2l6ZT0zMDAmcnV0YT0uLi8uLi9yZXBvc2l0b3Jpby9vcmlnaW5hbGVzLzI5MjI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rasaac.org/classes/img/thumbnail.php?i=c2l6ZT0zMDAmcnV0YT0uLi8uLi9yZXBvc2l0b3Jpby9vcmlnaW5hbGVzLzMzOTI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rasaac.org/classes/img/thumbnail.php?i=c2l6ZT0zMDAmcnV0YT0uLi8uLi9yZXBvc2l0b3Jpby9vcmlnaW5hbGVzLzI3OTkucG5n">
            <a:hlinkClick r:id="" action="ppaction://hlinkshowjump?jump=nextslide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7233762" y="342309"/>
            <a:ext cx="1800000" cy="1800000"/>
            <a:chOff x="7233762" y="342309"/>
            <a:chExt cx="1800000" cy="1800000"/>
          </a:xfrm>
        </p:grpSpPr>
        <p:pic>
          <p:nvPicPr>
            <p:cNvPr id="10250" name="Picture 10" descr="http://www.arasaac.org/classes/img/thumbnail.php?i=c2l6ZT0zMDAmcnV0YT0uLi8uLi9yZXBvc2l0b3Jpby9vcmlnaW5hbGVzLzYxNDMucG5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762" y="342309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ector recto 10"/>
            <p:cNvCxnSpPr/>
            <p:nvPr/>
          </p:nvCxnSpPr>
          <p:spPr>
            <a:xfrm>
              <a:off x="8199077" y="528206"/>
              <a:ext cx="0" cy="110163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9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5509"/>
          </a:xfrm>
        </p:spPr>
        <p:txBody>
          <a:bodyPr>
            <a:normAutofit/>
          </a:bodyPr>
          <a:lstStyle/>
          <a:p>
            <a:pPr algn="ctr"/>
            <a:r>
              <a:rPr lang="es-ES" sz="4400" b="1" u="sng" dirty="0" smtClean="0"/>
              <a:t>CATEGORÍAS</a:t>
            </a:r>
            <a:endParaRPr lang="es-ES" sz="4400" b="1" u="sng" dirty="0"/>
          </a:p>
        </p:txBody>
      </p:sp>
      <p:sp>
        <p:nvSpPr>
          <p:cNvPr id="4" name="Rectángulo 3">
            <a:hlinkClick r:id="" action="ppaction://hlinkshowjump?jump=nextslide">
              <a:snd r:embed="rId2" name="laser.wav"/>
            </a:hlinkClick>
          </p:cNvPr>
          <p:cNvSpPr/>
          <p:nvPr/>
        </p:nvSpPr>
        <p:spPr>
          <a:xfrm>
            <a:off x="1696237" y="2011679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UTENSILIOS DE COCINA</a:t>
            </a:r>
            <a:endParaRPr lang="es-ES" sz="2800" b="1" dirty="0"/>
          </a:p>
        </p:txBody>
      </p:sp>
      <p:sp>
        <p:nvSpPr>
          <p:cNvPr id="5" name="Rectángulo 4">
            <a:hlinkClick r:id="rId3" action="ppaction://hlinksldjump">
              <a:snd r:embed="rId2" name="laser.wav"/>
            </a:hlinkClick>
          </p:cNvPr>
          <p:cNvSpPr/>
          <p:nvPr/>
        </p:nvSpPr>
        <p:spPr>
          <a:xfrm>
            <a:off x="1696237" y="4476204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MATERIAL ESCOLAR</a:t>
            </a:r>
            <a:endParaRPr lang="es-ES" sz="2800" b="1" dirty="0"/>
          </a:p>
        </p:txBody>
      </p:sp>
      <p:sp>
        <p:nvSpPr>
          <p:cNvPr id="6" name="Rectángulo 5">
            <a:hlinkClick r:id="rId4" action="ppaction://hlinksldjump">
              <a:snd r:embed="rId2" name="laser.wav"/>
            </a:hlinkClick>
          </p:cNvPr>
          <p:cNvSpPr/>
          <p:nvPr/>
        </p:nvSpPr>
        <p:spPr>
          <a:xfrm>
            <a:off x="5890068" y="2011678"/>
            <a:ext cx="2731418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HERRAMIENTAS</a:t>
            </a:r>
            <a:endParaRPr lang="es-ES" sz="2800" b="1" dirty="0"/>
          </a:p>
        </p:txBody>
      </p:sp>
      <p:sp>
        <p:nvSpPr>
          <p:cNvPr id="8" name="Rectángulo 7">
            <a:hlinkClick r:id="rId5" action="ppaction://hlinksldjump">
              <a:snd r:embed="rId2" name="laser.wav"/>
            </a:hlinkClick>
          </p:cNvPr>
          <p:cNvSpPr/>
          <p:nvPr/>
        </p:nvSpPr>
        <p:spPr>
          <a:xfrm>
            <a:off x="5994244" y="4476204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UTENSILIOS DE ASEO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8195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colocar un tornillo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www.arasaac.org/classes/img/thumbnail.php?i=c2l6ZT0zMDAmcnV0YT0uLi8uLi9yZXBvc2l0b3Jpby9vcmlnaW5hbGVzLzI3ODg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0" y="35269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arasaac.org/classes/img/thumbnail.php?i=c2l6ZT0zMDAmcnV0YT0uLi8uLi9yZXBvc2l0b3Jpby9vcmlnaW5hbGVzLzI3MzYucG5n">
            <a:hlinkClick r:id="" action="ppaction://hlinkshowjump?jump=nextslide">
              <a:snd r:embed="rId3" name="cashreg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arasaac.org/classes/img/thumbnail.php?i=c2l6ZT0zMDAmcnV0YT0uLi8uLi9yZXBvc2l0b3Jpby9vcmlnaW5hbGVzLzI2NDQucG5n">
            <a:hlinkClick r:id="" action="ppaction://noaction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arasaac.org/classes/img/thumbnail.php?i=c2l6ZT0zMDAmcnV0YT0uLi8uLi9yZXBvc2l0b3Jpby9vcmlnaW5hbGVzLzI5MTQucG5n">
            <a:hlinkClick r:id="" action="ppaction://noaction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5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cavar un agujero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://www.arasaac.org/classes/img/thumbnail.php?i=c2l6ZT0zMDAmcnV0YT0uLi8uLi9yZXBvc2l0b3Jpby9vcmlnaW5hbGVzLzI4NjcucG5n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arasaac.org/classes/img/thumbnail.php?i=c2l6ZT0zMDAmcnV0YT0uLi8uLi9yZXBvc2l0b3Jpby9vcmlnaW5hbGVzLzI4NDI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arasaac.org/classes/img/thumbnail.php?i=c2l6ZT0zMDAmcnV0YT0uLi8uLi9yZXBvc2l0b3Jpby9vcmlnaW5hbGVzLzYyMDA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arasaac.org/classes/img/thumbnail.php?i=c2l6ZT0zMDAmcnV0YT0uLi8uLi9yZXBvc2l0b3Jpby9vcmlnaW5hbGVzLzU5NTI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64" y="39456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</a:t>
            </a:r>
            <a:r>
              <a:rPr lang="es-ES" sz="4400" dirty="0" smtClean="0"/>
              <a:t>clavar </a:t>
            </a:r>
            <a:r>
              <a:rPr lang="es-ES" sz="4400" dirty="0" smtClean="0"/>
              <a:t>un </a:t>
            </a:r>
            <a:r>
              <a:rPr lang="es-ES" sz="4400" dirty="0" smtClean="0"/>
              <a:t>clavo en la </a:t>
            </a:r>
            <a:br>
              <a:rPr lang="es-ES" sz="4400" dirty="0" smtClean="0"/>
            </a:br>
            <a:r>
              <a:rPr lang="es-ES" sz="4400" dirty="0" smtClean="0"/>
              <a:t>pared</a:t>
            </a:r>
            <a:r>
              <a:rPr lang="es-ES" sz="4400" dirty="0" smtClean="0"/>
              <a:t> </a:t>
            </a:r>
            <a:r>
              <a:rPr lang="es-ES" sz="4400" dirty="0" smtClean="0"/>
              <a:t>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://www.arasaac.org/classes/img/thumbnail.php?i=c2l6ZT0zMDAmcnV0YT0uLi8uLi9yZXBvc2l0b3Jpby9vcmlnaW5hbGVzLzI3Njgx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I5MjIucG5n">
            <a:hlinkClick r:id="" action="ppaction://hlinkshowjump?jump=nextslide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arasaac.org/classes/img/thumbnail.php?i=c2l6ZT0zMDAmcnV0YT0uLi8uLi9yZXBvc2l0b3Jpby9vcmlnaW5hbGVzLzI5Mzg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arasaac.org/classes/img/thumbnail.php?i=c2l6ZT0zMDAmcnV0YT0uLi8uLi9yZXBvc2l0b3Jpby9vcmlnaW5hbGVzLzgzMDY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cortar un caja de cartón 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8" name="Picture 2" descr="http://www.arasaac.org/classes/img/thumbnail.php?i=c2l6ZT0zMDAmcnV0YT0uLi8uLi9yZXBvc2l0b3Jpby9vcmlnaW5hbGVzLzU1ODg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rasaac.org/classes/img/thumbnail.php?i=c2l6ZT0zMDAmcnV0YT0uLi8uLi9yZXBvc2l0b3Jpby9vcmlnaW5hbGVzLzExMjE4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arasaac.org/classes/img/thumbnail.php?i=c2l6ZT0zMDAmcnV0YT0uLi8uLi9yZXBvc2l0b3Jpby9vcmlnaW5hbGVzLzQ5NjQucG5n">
            <a:hlinkClick r:id="" action="ppaction://hlinkshowjump?jump=nextslide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cwNT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570" y="28738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/>
          <p:cNvCxnSpPr/>
          <p:nvPr/>
        </p:nvCxnSpPr>
        <p:spPr>
          <a:xfrm flipH="1">
            <a:off x="10476411" y="985748"/>
            <a:ext cx="8666" cy="68629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3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medir la longitud de una </a:t>
            </a:r>
            <a:br>
              <a:rPr lang="es-ES" sz="4400" dirty="0" smtClean="0"/>
            </a:br>
            <a:r>
              <a:rPr lang="es-ES" sz="4400" dirty="0" smtClean="0"/>
              <a:t>pared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2292" name="Picture 4" descr="http://www.arasaac.org/classes/img/thumbnail.php?i=c2l6ZT0zMDAmcnV0YT0uLi8uLi9yZXBvc2l0b3Jpby9vcmlnaW5hbGVzLzI3MzY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arasaac.org/classes/img/thumbnail.php?i=c2l6ZT0zMDAmcnV0YT0uLi8uLi9yZXBvc2l0b3Jpby9vcmlnaW5hbGVzLzI2NDQ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arasaac.org/classes/img/thumbnail.php?i=c2l6ZT0zMDAmcnV0YT0uLi8uLi9yZXBvc2l0b3Jpby9vcmlnaW5hbGVzLzI5MTQucG5n">
            <a:hlinkClick r:id="" action="ppaction://hlinkshowjump?jump=nextslide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8290516" y="671897"/>
            <a:ext cx="1800000" cy="1800000"/>
            <a:chOff x="7914912" y="355371"/>
            <a:chExt cx="1800000" cy="1800000"/>
          </a:xfrm>
        </p:grpSpPr>
        <p:pic>
          <p:nvPicPr>
            <p:cNvPr id="9" name="Picture 8" descr="http://www.arasaac.org/classes/img/thumbnail.php?i=c2l6ZT0zMDAmcnV0YT0uLi8uLi9yZXBvc2l0b3Jpby9vcmlnaW5hbGVzLzI4NjAucG5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912" y="355371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ector recto 4"/>
            <p:cNvCxnSpPr/>
            <p:nvPr/>
          </p:nvCxnSpPr>
          <p:spPr>
            <a:xfrm>
              <a:off x="8582298" y="836023"/>
              <a:ext cx="0" cy="7184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19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embalar/cerrar una caja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6386" name="Picture 2" descr="http://www.arasaac.org/classes/img/thumbnail.php?i=c2l6ZT0zMDAmcnV0YT0uLi8uLi9yZXBvc2l0b3Jpby9vcmlnaW5hbGVzLzI3NjgxLnBuZw==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arasaac.org/classes/img/thumbnail.php?i=c2l6ZT0zMDAmcnV0YT0uLi8uLi9yZXBvc2l0b3Jpby9vcmlnaW5hbGVzLzU5MzU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57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I5MjIucG5n">
            <a:hlinkClick r:id="" action="ppaction://noaction">
              <a:snd r:embed="rId6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arasaac.org/classes/img/thumbnail.php?i=c2l6ZT0zMDAmcnV0YT0uLi8uLi9yZXBvc2l0b3Jpby9vcmlnaW5hbGVzLzI5MzgucG5n">
            <a:hlinkClick r:id="" action="ppaction://noaction">
              <a:snd r:embed="rId6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8824472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hacer empalmes en los cables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0" name="Picture 2" descr="http://www.arasaac.org/classes/img/thumbnail.php?i=c2l6ZT0zMDAmcnV0YT0uLi8uLi9yZXBvc2l0b3Jpby9vcmlnaW5hbGVzLzU1ODg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arasaac.org/classes/img/thumbnail.php?i=c2l6ZT0zMDAmcnV0YT0uLi8uLi9yZXBvc2l0b3Jpby9vcmlnaW5hbGVzLzExMjE4LnBuZw==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arasaac.org/classes/img/thumbnail.php?i=c2l6ZT0zMDAmcnV0YT0uLi8uLi9yZXBvc2l0b3Jpby9vcmlnaW5hbGVzLzY5NDg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24" y="50341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arasaac.org/classes/img/thumbnail.php?i=c2l6ZT0zMDAmcnV0YT0uLi8uLi9yZXBvc2l0b3Jpby9vcmlnaW5hbGVzLzQ5NjQ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hacer agujeros en la pared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0242" name="Picture 2" descr="http://www.arasaac.org/classes/img/thumbnail.php?i=c2l6ZT0zMDAmcnV0YT0uLi8uLi9yZXBvc2l0b3Jpby9vcmlnaW5hbGVzLzI5MjI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rasaac.org/classes/img/thumbnail.php?i=c2l6ZT0zMDAmcnV0YT0uLi8uLi9yZXBvc2l0b3Jpby9vcmlnaW5hbGVzLzMzOTI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rasaac.org/classes/img/thumbnail.php?i=c2l6ZT0zMDAmcnV0YT0uLi8uLi9yZXBvc2l0b3Jpby9vcmlnaW5hbGVzLzI3OTk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arasaac.org/classes/img/thumbnail.php?i=c2l6ZT0zMDAmcnV0YT0uLi8uLi9yZXBvc2l0b3Jpby9vcmlnaW5hbGVzLzI4NjA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878" y="34230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9601201" y="1201784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6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barrer paja en el campo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6" name="Picture 2" descr="http://www.arasaac.org/classes/img/thumbnail.php?i=c2l6ZT0zMDAmcnV0YT0uLi8uLi9yZXBvc2l0b3Jpby9vcmlnaW5hbGVzLzI4Njc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asaac.org/classes/img/thumbnail.php?i=c2l6ZT0zMDAmcnV0YT0uLi8uLi9yZXBvc2l0b3Jpby9vcmlnaW5hbGVzLzI4NDI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arasaac.org/classes/img/thumbnail.php?i=c2l6ZT0zMDAmcnV0YT0uLi8uLi9yZXBvc2l0b3Jpby9vcmlnaW5hbGVzLzYyMDAucG5n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6090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arasaac.org/classes/img/thumbnail.php?i=c2l6ZT0zMDAmcnV0YT0uLi8uLi9yZXBvc2l0b3Jpby9vcmlnaW5hbGVzLzYxNjM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877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¡FANTÁSTICO!</a:t>
            </a:r>
            <a:endParaRPr lang="es-ES" sz="6600" b="1" dirty="0"/>
          </a:p>
        </p:txBody>
      </p:sp>
      <p:sp>
        <p:nvSpPr>
          <p:cNvPr id="5" name="Rectángulo 4">
            <a:hlinkClick r:id="rId2" action="ppaction://hlinksldjump">
              <a:snd r:embed="rId3" name="laser.wav"/>
            </a:hlinkClick>
          </p:cNvPr>
          <p:cNvSpPr/>
          <p:nvPr/>
        </p:nvSpPr>
        <p:spPr>
          <a:xfrm>
            <a:off x="3714135" y="2547256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VOLVER A CATEGORÍAS</a:t>
            </a:r>
            <a:endParaRPr lang="es-ES" sz="2800" b="1" dirty="0"/>
          </a:p>
        </p:txBody>
      </p:sp>
      <p:sp>
        <p:nvSpPr>
          <p:cNvPr id="6" name="Rectángulo 5">
            <a:hlinkClick r:id="" action="ppaction://hlinkshowjump?jump=lastslide">
              <a:snd r:embed="rId4" name="applause.wav"/>
            </a:hlinkClick>
          </p:cNvPr>
          <p:cNvSpPr/>
          <p:nvPr/>
        </p:nvSpPr>
        <p:spPr>
          <a:xfrm>
            <a:off x="3714135" y="4937759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TERMINAR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0852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0823"/>
          </a:xfrm>
          <a:solidFill>
            <a:schemeClr val="accent2"/>
          </a:solidFill>
          <a:ln>
            <a:solidFill>
              <a:srgbClr val="99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UTENSILIOS DE COCINA</a:t>
            </a:r>
            <a:endParaRPr lang="es-ES" sz="6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arasaac.org/classes/img/thumbnail.php?i=c2l6ZT0zMDAmcnV0YT0uLi8uLi9yZXBvc2l0b3Jpby9vcmlnaW5hbGVzLzM0NjMx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17" y="22522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tón de acción: Hacia delante o Siguiente 4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4550484" y="5611629"/>
            <a:ext cx="850367" cy="7184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2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0823"/>
          </a:xfrm>
          <a:solidFill>
            <a:schemeClr val="accent2"/>
          </a:solidFill>
          <a:ln>
            <a:solidFill>
              <a:srgbClr val="99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UTENSILIOS DE ASEO</a:t>
            </a: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4550484" y="5611629"/>
            <a:ext cx="850367" cy="7184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 descr="http://www.arasaac.org/classes/img/thumbnail.php?i=c2l6ZT0zMDAmcnV0YT0uLi8uLi9yZXBvc2l0b3Jpby9vcmlnaW5hbGVzLzY5MT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17" y="22522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cepillar los dientes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arasaac.org/classes/img/thumbnail.php?i=c2l6ZT0zMDAmcnV0YT0uLi8uLi9yZXBvc2l0b3Jpby9vcmlnaW5hbGVzLzI2OTQucG5n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I2OTU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asaac.org/classes/img/thumbnail.php?i=c2l6ZT0zMDAmcnV0YT0uLi8uLi9yZXBvc2l0b3Jpby9vcmlnaW5hbGVzLzU5NTM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asaac.org/classes/img/thumbnail.php?i=c2l6ZT0zMDAmcnV0YT0uLi8uLi9yZXBvc2l0b3Jpby9vcmlnaW5hbGVzLzI3Mz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0" y="35215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</a:t>
            </a:r>
            <a:r>
              <a:rPr lang="es-ES" sz="4400" dirty="0" smtClean="0"/>
              <a:t>secar el cuerpo después</a:t>
            </a:r>
            <a:br>
              <a:rPr lang="es-ES" sz="4400" dirty="0" smtClean="0"/>
            </a:br>
            <a:r>
              <a:rPr lang="es-ES" sz="4400" dirty="0" smtClean="0"/>
              <a:t>de </a:t>
            </a:r>
            <a:r>
              <a:rPr lang="es-ES" sz="4400" dirty="0" smtClean="0"/>
              <a:t>una </a:t>
            </a:r>
            <a:r>
              <a:rPr lang="es-ES" sz="4400" dirty="0" smtClean="0"/>
              <a:t>ducha </a:t>
            </a:r>
            <a:r>
              <a:rPr lang="es-ES" sz="4400" dirty="0" smtClean="0"/>
              <a:t>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076" name="Picture 4" descr="http://www.arasaac.org/classes/img/thumbnail.php?i=c2l6ZT0zMDAmcnV0YT0uLi8uLi9yZXBvc2l0b3Jpby9vcmlnaW5hbGVzLzUzNjk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asaac.org/classes/img/thumbnail.php?i=c2l6ZT0zMDAmcnV0YT0uLi8uLi9yZXBvc2l0b3Jpby9vcmlnaW5hbGVzLzI1OTM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brir bande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93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asaac.org/classes/img/thumbnail.php?i=c2l6ZT0zMDAmcnV0YT0uLi8uLi9yZXBvc2l0b3Jpby9vcmlnaW5hbGVzLzI3NDk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lavar el cuerpo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arasaac.org/classes/img/thumbnail.php?i=c2l6ZT0zMDAmcnV0YT0uLi8uLi9yZXBvc2l0b3Jpby9vcmlnaW5hbGVzLzMzMzUucG5n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rasaac.org/classes/img/thumbnail.php?i=c2l6ZT0zMDAmcnV0YT0uLi8uLi9yZXBvc2l0b3Jpby9vcmlnaW5hbGVzLzI2OTk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rasaac.org/classes/img/thumbnail.php?i=c2l6ZT0zMDAmcnV0YT0uLi8uLi9yZXBvc2l0b3Jpby9vcmlnaW5hbGVzLzI3MTA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arasaac.org/classes/img/thumbnail.php?i=c2l6ZT0zMDAmcnV0YT0uLi8uLi9yZXBvc2l0b3Jpby9vcmlnaW5hbGVzLzM2MzUxLnBuZw=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cortar las uñas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9" name="Picture 2" descr="http://www.arasaac.org/classes/img/thumbnail.php?i=c2l6ZT0zMDAmcnV0YT0uLi8uLi9yZXBvc2l0b3Jpby9vcmlnaW5hbGVzLzI1MTcx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rasaac.org/classes/img/thumbnail.php?i=c2l6ZT0zMDAmcnV0YT0uLi8uLi9yZXBvc2l0b3Jpby9vcmlnaW5hbGVzLzI3MjE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rasaac.org/classes/img/thumbnail.php?i=c2l6ZT0zMDAmcnV0YT0uLi8uLi9yZXBvc2l0b3Jpby9vcmlnaW5hbGVzLzMwNjE0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75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00"/>
          <a:stretch/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rasaac.org/classes/img/thumbnail.php?i=c2l6ZT0zMDAmcnV0YT0uLi8uLi9yZXBvc2l0b3Jpby9vcmlnaW5hbGVzLzI3ODM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65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secar el cabello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www.arasaac.org/classes/img/thumbnail.php?i=c2l6ZT0zMDAmcnV0YT0uLi8uLi9yZXBvc2l0b3Jpby9vcmlnaW5hbGVzLzI1NjAucG5n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asaac.org/classes/img/thumbnail.php?i=c2l6ZT0zMDAmcnV0YT0uLi8uLi9yZXBvc2l0b3Jpby9vcmlnaW5hbGVzLzI4NTE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rasaac.org/classes/img/thumbnail.php?i=c2l6ZT0zMDAmcnV0YT0uLi8uLi9yZXBvc2l0b3Jpby9vcmlnaW5hbGVzLzkxNDQucG5n">
            <a:hlinkClick r:id="" action="ppaction://noaction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rasaac.org/classes/img/thumbnail.php?i=c2l6ZT0zMDAmcnV0YT0uLi8uLi9yZXBvc2l0b3Jpby9vcmlnaW5hbGVzLzI4NTIucG5n">
            <a:hlinkClick r:id="" action="ppaction://noaction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limpiar el cuerpo durante </a:t>
            </a:r>
            <a:br>
              <a:rPr lang="es-ES" sz="4400" dirty="0" smtClean="0"/>
            </a:br>
            <a:r>
              <a:rPr lang="es-ES" sz="4400" dirty="0" smtClean="0"/>
              <a:t>la ducha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076" name="Picture 4" descr="http://www.arasaac.org/classes/img/thumbnail.php?i=c2l6ZT0zMDAmcnV0YT0uLi8uLi9yZXBvc2l0b3Jpby9vcmlnaW5hbGVzLzUzNjk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asaac.org/classes/img/thumbnail.php?i=c2l6ZT0zMDAmcnV0YT0uLi8uLi9yZXBvc2l0b3Jpby9vcmlnaW5hbGVzLzI1OTM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brir bande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80" y="67189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asaac.org/classes/img/thumbnail.php?i=c2l6ZT0zMDAmcnV0YT0uLi8uLi9yZXBvc2l0b3Jpby9vcmlnaW5hbGVzLzI3NDkucG5n">
            <a:hlinkClick r:id="" action="ppaction://hlinkshowjump?jump=nextslide">
              <a:snd r:embed="rId6" name="cashreg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lavar la cabeza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arasaac.org/classes/img/thumbnail.php?i=c2l6ZT0zMDAmcnV0YT0uLi8uLi9yZXBvc2l0b3Jpby9vcmlnaW5hbGVzLzMzMzU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rasaac.org/classes/img/thumbnail.php?i=c2l6ZT0zMDAmcnV0YT0uLi8uLi9yZXBvc2l0b3Jpby9vcmlnaW5hbGVzLzI2OTk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rasaac.org/classes/img/thumbnail.php?i=c2l6ZT0zMDAmcnV0YT0uLi8uLi9yZXBvc2l0b3Jpby9vcmlnaW5hbGVzLzI3MTA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arasaac.org/classes/img/thumbnail.php?i=c2l6ZT0zMDAmcnV0YT0uLi8uLi9yZXBvc2l0b3Jpby9vcmlnaW5hbGVzLzg5NzY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0044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lavar los dientes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172" name="Picture 4" descr="http://www.arasaac.org/classes/img/thumbnail.php?i=c2l6ZT0zMDAmcnV0YT0uLi8uLi9yZXBvc2l0b3Jpby9vcmlnaW5hbGVzLzI3MjE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rasaac.org/classes/img/thumbnail.php?i=c2l6ZT0zMDAmcnV0YT0uLi8uLi9yZXBvc2l0b3Jpby9vcmlnaW5hbGVzLzMwNjE0LnBuZw==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5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00"/>
          <a:stretch/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I1MTcx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arasaac.org/classes/img/thumbnail.php?i=c2l6ZT0zMDAmcnV0YT0uLi8uLi9yZXBvc2l0b3Jpby9vcmlnaW5hbGVzLzI3Mzc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09" y="32602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2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quitar trozos de comida</a:t>
            </a:r>
            <a:br>
              <a:rPr lang="es-ES" sz="4400" dirty="0" smtClean="0"/>
            </a:br>
            <a:r>
              <a:rPr lang="es-ES" sz="4400" dirty="0" smtClean="0"/>
              <a:t>entre los dientes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0" name="Picture 2" descr="http://www.arasaac.org/classes/img/thumbnail.php?i=c2l6ZT0zMDAmcnV0YT0uLi8uLi9yZXBvc2l0b3Jpby9vcmlnaW5hbGVzLzI1NjA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rasaac.org/classes/img/thumbnail.php?i=c2l6ZT0zMDAmcnV0YT0uLi8uLi9yZXBvc2l0b3Jpby9vcmlnaW5hbGVzLzkxNDQ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arasaac.org/classes/img/thumbnail.php?i=c2l6ZT0zMDAmcnV0YT0uLi8uLi9yZXBvc2l0b3Jpby9vcmlnaW5hbGVzLzI4NTI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arasaac.org/classes/img/thumbnail.php?i=c2l6ZT0zMDAmcnV0YT0uLi8uLi9yZXBvc2l0b3Jpby9vcmlnaW5hbGVzLzI3Mz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0" y="67189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salar la comida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arasaac.org/classes/img/thumbnail.php?i=c2l6ZT0zMDAmcnV0YT0uLi8uLi9yZXBvc2l0b3Jpby9vcmlnaW5hbGVzLzMyNDk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asaac.org/classes/img/thumbnail.php?i=c2l6ZT0zMDAmcnV0YT0uLi8uLi9yZXBvc2l0b3Jpby9vcmlnaW5hbGVzLzI1NTQucG5n">
            <a:hlinkClick r:id="" action="ppaction://hlinkshowjump?jump=nextslide">
              <a:snd r:embed="rId3" name="cashreg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rasaac.org/classes/img/thumbnail.php?i=c2l6ZT0zMDAmcnV0YT0uLi8uLi9yZXBvc2l0b3Jpby9vcmlnaW5hbGVzLzIyNjYucG5n">
            <a:hlinkClick r:id="" action="ppaction://noaction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asaac.org/classes/img/thumbnail.php?i=c2l6ZT0zMDAmcnV0YT0uLi8uLi9yZXBvc2l0b3Jpby9vcmlnaW5hbGVzLzI1MzMxLnBuZw==">
            <a:hlinkClick r:id="" action="ppaction://noaction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peinar el cabello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www.arasaac.org/classes/img/thumbnail.php?i=c2l6ZT0zMDAmcnV0YT0uLi8uLi9yZXBvc2l0b3Jpby9vcmlnaW5hbGVzLzI2OTQ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asaac.org/classes/img/thumbnail.php?i=c2l6ZT0zMDAmcnV0YT0uLi8uLi9yZXBvc2l0b3Jpby9vcmlnaW5hbGVzLzI2OTUucG5n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arasaac.org/classes/img/thumbnail.php?i=c2l6ZT0zMDAmcnV0YT0uLi8uLi9yZXBvc2l0b3Jpby9vcmlnaW5hbGVzLzU5NTM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rasaac.org/classes/img/thumbnail.php?i=c2l6ZT0zMDAmcnV0YT0uLi8uLi9yZXBvc2l0b3Jpby9vcmlnaW5hbGVzLzI4NTE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20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¡FANTÁSTICO!</a:t>
            </a:r>
            <a:endParaRPr lang="es-ES" sz="6600" b="1" dirty="0"/>
          </a:p>
        </p:txBody>
      </p:sp>
      <p:sp>
        <p:nvSpPr>
          <p:cNvPr id="5" name="Rectángulo 4">
            <a:hlinkClick r:id="rId2" action="ppaction://hlinksldjump">
              <a:snd r:embed="rId3" name="laser.wav"/>
            </a:hlinkClick>
          </p:cNvPr>
          <p:cNvSpPr/>
          <p:nvPr/>
        </p:nvSpPr>
        <p:spPr>
          <a:xfrm>
            <a:off x="3714135" y="2547256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VOLVER A CATEGORÍAS</a:t>
            </a:r>
            <a:endParaRPr lang="es-ES" sz="2800" b="1" dirty="0"/>
          </a:p>
        </p:txBody>
      </p:sp>
      <p:sp>
        <p:nvSpPr>
          <p:cNvPr id="6" name="Rectángulo 5">
            <a:hlinkClick r:id="" action="ppaction://hlinkshowjump?jump=lastslide">
              <a:snd r:embed="rId4" name="applause.wav"/>
            </a:hlinkClick>
          </p:cNvPr>
          <p:cNvSpPr/>
          <p:nvPr/>
        </p:nvSpPr>
        <p:spPr>
          <a:xfrm>
            <a:off x="3714135" y="4937759"/>
            <a:ext cx="2523066" cy="1358537"/>
          </a:xfrm>
          <a:prstGeom prst="rect">
            <a:avLst/>
          </a:prstGeom>
          <a:solidFill>
            <a:schemeClr val="accent2"/>
          </a:solidFill>
          <a:ln>
            <a:solidFill>
              <a:srgbClr val="99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TERMINAR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53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0823"/>
          </a:xfrm>
          <a:solidFill>
            <a:schemeClr val="accent2"/>
          </a:solidFill>
          <a:ln>
            <a:solidFill>
              <a:srgbClr val="99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¡MUY BIEN!</a:t>
            </a:r>
            <a:endParaRPr lang="es-ES" sz="6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arasaac.org/classes/img/thumbnail.php?i=c2l6ZT0zMDAmcnV0YT0uLi8uLi9yZXBvc2l0b3Jpby9vcmlnaW5hbGVzLzExNTc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18" y="23211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946240" y="5749475"/>
            <a:ext cx="6387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</a:t>
            </a: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cortar un trozo de carne uso…</a:t>
            </a:r>
            <a:endParaRPr lang="es-ES" sz="4400" dirty="0"/>
          </a:p>
        </p:txBody>
      </p:sp>
      <p:pic>
        <p:nvPicPr>
          <p:cNvPr id="1026" name="Picture 2" descr="http://www.arasaac.org/classes/img/thumbnail.php?i=c2l6ZT0zMDAmcnV0YT0uLi8uLi9yZXBvc2l0b3Jpby9vcmlnaW5hbGVzLzIzNjI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I1ODg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asaac.org/classes/img/thumbnail.php?i=c2l6ZT0zMDAmcnV0YT0uLi8uLi9yZXBvc2l0b3Jpby9vcmlnaW5hbGVzLzQ5MzEucG5n">
            <a:hlinkClick r:id="" action="ppaction://hlinkshowjump?jump=nextslide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rasaac.org/classes/img/thumbnail.php?i=c2l6ZT0zMDAmcnV0YT0uLi8uLi9yZXBvc2l0b3Jpby9vcmlnaW5hbGVzLzIzMTY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649" y="486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81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freír un huevo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" name="Picture 2" descr="http://www.arasaac.org/classes/img/thumbnail.php?i=c2l6ZT0zMDAmcnV0YT0uLi8uLi9yZXBvc2l0b3Jpby9vcmlnaW5hbGVzLzkwODYucG5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I1NTgucG5n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rasaac.org/classes/img/thumbnail.php?i=c2l6ZT0zMDAmcnV0YT0uLi8uLi9yZXBvc2l0b3Jpby9vcmlnaW5hbGVzLzE2ODU3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asaac.org/classes/img/thumbnail.php?i=c2l6ZT0zMDAmcnV0YT0uLi8uLi9yZXBvc2l0b3Jpby9vcmlnaW5hbGVzLzI0Mjg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49" y="24819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769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servir una ensalada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99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www.arasaac.org/classes/img/thumbnail.php?i=c2l6ZT0zMDAmcnV0YT0uLi8uLi9yZXBvc2l0b3Jpby9vcmlnaW5hbGVzLzI3Nzcy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rasaac.org/classes/img/thumbnail.php?i=c2l6ZT0zMDAmcnV0YT0uLi8uLi9yZXBvc2l0b3Jpby9vcmlnaW5hbGVzLzExMjEwLnBuZw==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arasaac.org/classes/img/thumbnail.php?i=c2l6ZT0zMDAmcnV0YT0uLi8uLi9yZXBvc2l0b3Jpby9vcmlnaW5hbGVzLzMyNTcucG5n">
            <a:hlinkClick r:id="" action="ppaction://hlinkshowjump?jump=nextslide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arasaac.org/classes/img/thumbnail.php?i=c2l6ZT0zMDAmcnV0YT0uLi8uLi9yZXBvc2l0b3Jpby9vcmlnaW5hbGVzLzIzNzc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57667" l="10000" r="90000">
                        <a14:backgroundMark x1="16667" y1="50000" x2="13667" y2="50000"/>
                        <a14:backgroundMark x1="17000" y1="45000" x2="17667" y2="53667"/>
                        <a14:backgroundMark x1="82667" y1="44000" x2="80333" y2="52333"/>
                        <a14:backgroundMark x1="15000" y1="41000" x2="20667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6" b="46362"/>
          <a:stretch/>
        </p:blipFill>
        <p:spPr bwMode="auto">
          <a:xfrm>
            <a:off x="7625647" y="857794"/>
            <a:ext cx="2493243" cy="8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162" y="857794"/>
            <a:ext cx="9307798" cy="1428206"/>
          </a:xfrm>
        </p:spPr>
        <p:txBody>
          <a:bodyPr>
            <a:noAutofit/>
          </a:bodyPr>
          <a:lstStyle/>
          <a:p>
            <a:r>
              <a:rPr lang="es-ES" sz="4400" dirty="0" smtClean="0"/>
              <a:t>Para </a:t>
            </a:r>
            <a:r>
              <a:rPr lang="es-ES" sz="4400" dirty="0" smtClean="0"/>
              <a:t>tomar </a:t>
            </a:r>
            <a:r>
              <a:rPr lang="es-ES" sz="4400" dirty="0" smtClean="0"/>
              <a:t>vino uso…</a:t>
            </a:r>
            <a:endParaRPr lang="es-ES" sz="4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388877" y="6211179"/>
            <a:ext cx="511386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9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100" name="Picture 4" descr="http://www.arasaac.org/classes/img/thumbnail.php?i=c2l6ZT0zMDAmcnV0YT0uLi8uLi9yZXBvc2l0b3Jpby9vcmlnaW5hbGVzLzIzNTYucG5n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30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I1ODI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8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asaac.org/classes/img/thumbnail.php?i=c2l6ZT0zMDAmcnV0YT0uLi8uLi9yZXBvc2l0b3Jpby9vcmlnaW5hbGVzLzI2MTAucG5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" y="3200399"/>
            <a:ext cx="1800000" cy="1800000"/>
          </a:xfrm>
          <a:prstGeom prst="rect">
            <a:avLst/>
          </a:prstGeom>
          <a:noFill/>
          <a:ln w="76200">
            <a:solidFill>
              <a:srgbClr val="9940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rasaac.org/classes/img/thumbnail.php?i=c2l6ZT0zMDAmcnV0YT0uLi8uLi9yZXBvc2l0b3Jpby9vcmlnaW5hbGVzLzI2MTQ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7" r="15026"/>
          <a:stretch/>
        </p:blipFill>
        <p:spPr bwMode="auto">
          <a:xfrm>
            <a:off x="6413862" y="209006"/>
            <a:ext cx="58783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</TotalTime>
  <Words>432</Words>
  <Application>Microsoft Office PowerPoint</Application>
  <PresentationFormat>Panorámica</PresentationFormat>
  <Paragraphs>116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Calibri</vt:lpstr>
      <vt:lpstr>Trebuchet MS</vt:lpstr>
      <vt:lpstr>Wingdings 3</vt:lpstr>
      <vt:lpstr>Faceta</vt:lpstr>
      <vt:lpstr>UTILIZANDO OBJETOS</vt:lpstr>
      <vt:lpstr>INSTRUCCIONES</vt:lpstr>
      <vt:lpstr>CATEGORÍAS</vt:lpstr>
      <vt:lpstr>UTENSILIOS DE COCINA</vt:lpstr>
      <vt:lpstr>Para salar la comida uso…</vt:lpstr>
      <vt:lpstr>Para cortar un trozo de carne uso…</vt:lpstr>
      <vt:lpstr>Para freír un huevo uso…</vt:lpstr>
      <vt:lpstr>Para servir una ensalada uso…</vt:lpstr>
      <vt:lpstr>Para tomar vino uso…</vt:lpstr>
      <vt:lpstr>Para comer una sopa uso…</vt:lpstr>
      <vt:lpstr>Para endulzar un café uso…</vt:lpstr>
      <vt:lpstr>Para freír unas papas uso…</vt:lpstr>
      <vt:lpstr>Para cocinar unas verduras uso…</vt:lpstr>
      <vt:lpstr>Para tomar un café caliente uso…</vt:lpstr>
      <vt:lpstr>¡FANTÁSTICO!</vt:lpstr>
      <vt:lpstr>MATERIAL ESCOLAR</vt:lpstr>
      <vt:lpstr>Para escribir una carta uso…</vt:lpstr>
      <vt:lpstr>Para sacar punta al lápiz uso…</vt:lpstr>
      <vt:lpstr>Para colorear un dibujo uso…</vt:lpstr>
      <vt:lpstr>Para guardar los libros uso…</vt:lpstr>
      <vt:lpstr>Para apuntar las tareas y exámenes uso…</vt:lpstr>
      <vt:lpstr>Para borrar un dibujo uso…</vt:lpstr>
      <vt:lpstr>Para dibujar líneas rectas uso…</vt:lpstr>
      <vt:lpstr>Para destacar una frase o palabra en un texto uso…</vt:lpstr>
      <vt:lpstr>Para recortar un folio uso…</vt:lpstr>
      <vt:lpstr>Para escribir los apuntes de las clases uso…</vt:lpstr>
      <vt:lpstr>¡FANTÁSTICO!</vt:lpstr>
      <vt:lpstr>HERRAMIENTAS</vt:lpstr>
      <vt:lpstr>Para cortar madera uso…</vt:lpstr>
      <vt:lpstr>Para colocar un tornillo uso…</vt:lpstr>
      <vt:lpstr>Para cavar un agujero uso…</vt:lpstr>
      <vt:lpstr>Para clavar un clavo en la  pared uso…</vt:lpstr>
      <vt:lpstr>Para cortar un caja de cartón  uso…</vt:lpstr>
      <vt:lpstr>Para medir la longitud de una  pared uso…</vt:lpstr>
      <vt:lpstr>Para embalar/cerrar una caja uso…</vt:lpstr>
      <vt:lpstr>Para hacer empalmes en los cables uso…</vt:lpstr>
      <vt:lpstr>Para hacer agujeros en la pared uso…</vt:lpstr>
      <vt:lpstr>Para barrer paja en el campo uso…</vt:lpstr>
      <vt:lpstr>¡FANTÁSTICO!</vt:lpstr>
      <vt:lpstr>UTENSILIOS DE ASEO</vt:lpstr>
      <vt:lpstr>Para cepillar los dientes uso…</vt:lpstr>
      <vt:lpstr>Para secar el cuerpo después de una ducha uso…</vt:lpstr>
      <vt:lpstr>Para lavar el cuerpo uso…</vt:lpstr>
      <vt:lpstr>Para cortar las uñas uso…</vt:lpstr>
      <vt:lpstr>Para secar el cabello uso…</vt:lpstr>
      <vt:lpstr>Para limpiar el cuerpo durante  la ducha uso…</vt:lpstr>
      <vt:lpstr>Para lavar la cabeza uso…</vt:lpstr>
      <vt:lpstr>Para lavar los dientes uso…</vt:lpstr>
      <vt:lpstr>Para quitar trozos de comida entre los dientes uso…</vt:lpstr>
      <vt:lpstr>Para peinar el cabello uso…</vt:lpstr>
      <vt:lpstr>¡FANTÁSTICO!</vt:lpstr>
      <vt:lpstr>¡MUY BIEN!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UTILIZANDO OBJETOS</dc:title>
  <dc:creator>Karen Marcela Herrera Chang</dc:creator>
  <cp:lastModifiedBy>Karen Marcela Herrera Chang</cp:lastModifiedBy>
  <cp:revision>38</cp:revision>
  <dcterms:created xsi:type="dcterms:W3CDTF">2020-09-08T09:52:59Z</dcterms:created>
  <dcterms:modified xsi:type="dcterms:W3CDTF">2020-09-13T11:24:49Z</dcterms:modified>
</cp:coreProperties>
</file>