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27"/>
    <p:restoredTop sz="95144"/>
  </p:normalViewPr>
  <p:slideViewPr>
    <p:cSldViewPr snapToGrid="0" snapToObjects="1">
      <p:cViewPr varScale="1">
        <p:scale>
          <a:sx n="66" d="100"/>
          <a:sy n="66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B4EA8-8813-F54B-8F36-AB79EE7EAD4E}" type="datetimeFigureOut">
              <a:rPr lang="es-ES" smtClean="0"/>
              <a:t>21/9/20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A08F-A670-C543-8553-B03A8C330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07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B4EA8-8813-F54B-8F36-AB79EE7EAD4E}" type="datetimeFigureOut">
              <a:rPr lang="es-ES" smtClean="0"/>
              <a:t>21/9/20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A08F-A670-C543-8553-B03A8C330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29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B4EA8-8813-F54B-8F36-AB79EE7EAD4E}" type="datetimeFigureOut">
              <a:rPr lang="es-ES" smtClean="0"/>
              <a:t>21/9/20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A08F-A670-C543-8553-B03A8C330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997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B4EA8-8813-F54B-8F36-AB79EE7EAD4E}" type="datetimeFigureOut">
              <a:rPr lang="es-ES" smtClean="0"/>
              <a:t>21/9/20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A08F-A670-C543-8553-B03A8C330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17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B4EA8-8813-F54B-8F36-AB79EE7EAD4E}" type="datetimeFigureOut">
              <a:rPr lang="es-ES" smtClean="0"/>
              <a:t>21/9/20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A08F-A670-C543-8553-B03A8C330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818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B4EA8-8813-F54B-8F36-AB79EE7EAD4E}" type="datetimeFigureOut">
              <a:rPr lang="es-ES" smtClean="0"/>
              <a:t>21/9/20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A08F-A670-C543-8553-B03A8C330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983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B4EA8-8813-F54B-8F36-AB79EE7EAD4E}" type="datetimeFigureOut">
              <a:rPr lang="es-ES" smtClean="0"/>
              <a:t>21/9/20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A08F-A670-C543-8553-B03A8C330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442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B4EA8-8813-F54B-8F36-AB79EE7EAD4E}" type="datetimeFigureOut">
              <a:rPr lang="es-ES" smtClean="0"/>
              <a:t>21/9/20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A08F-A670-C543-8553-B03A8C330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543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B4EA8-8813-F54B-8F36-AB79EE7EAD4E}" type="datetimeFigureOut">
              <a:rPr lang="es-ES" smtClean="0"/>
              <a:t>21/9/20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A08F-A670-C543-8553-B03A8C330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47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B4EA8-8813-F54B-8F36-AB79EE7EAD4E}" type="datetimeFigureOut">
              <a:rPr lang="es-ES" smtClean="0"/>
              <a:t>21/9/20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A08F-A670-C543-8553-B03A8C330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877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B4EA8-8813-F54B-8F36-AB79EE7EAD4E}" type="datetimeFigureOut">
              <a:rPr lang="es-ES" smtClean="0"/>
              <a:t>21/9/20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A08F-A670-C543-8553-B03A8C330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98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B4EA8-8813-F54B-8F36-AB79EE7EAD4E}" type="datetimeFigureOut">
              <a:rPr lang="es-ES" smtClean="0"/>
              <a:t>21/9/20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BA08F-A670-C543-8553-B03A8C330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68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393414FB-0461-FE48-8A6D-A11CC9A94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01"/>
          <a:stretch/>
        </p:blipFill>
        <p:spPr>
          <a:xfrm>
            <a:off x="0" y="-19"/>
            <a:ext cx="6876000" cy="993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54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1FAFE077-42B2-524C-B131-DC3F9AE67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3318789"/>
            <a:ext cx="5400000" cy="3268421"/>
          </a:xfrm>
          <a:prstGeom prst="rect">
            <a:avLst/>
          </a:prstGeom>
        </p:spPr>
      </p:pic>
      <p:pic>
        <p:nvPicPr>
          <p:cNvPr id="8" name="Imagen 7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11273C2B-BF43-A148-93A9-925FCDC07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50368"/>
            <a:ext cx="5400000" cy="3268421"/>
          </a:xfrm>
          <a:prstGeom prst="rect">
            <a:avLst/>
          </a:prstGeom>
        </p:spPr>
      </p:pic>
      <p:pic>
        <p:nvPicPr>
          <p:cNvPr id="9" name="Imagen 8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7EA9E73C-784B-2A49-9E03-8394F07E1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6587210"/>
            <a:ext cx="5400000" cy="326842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D064453-A0DC-304A-BA88-971C9C401E31}"/>
              </a:ext>
            </a:extLst>
          </p:cNvPr>
          <p:cNvSpPr txBox="1"/>
          <p:nvPr/>
        </p:nvSpPr>
        <p:spPr>
          <a:xfrm>
            <a:off x="768198" y="7632684"/>
            <a:ext cx="53216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200" dirty="0">
                <a:latin typeface="KG Primary Penmanship" panose="02000506000000020003" pitchFamily="2" charset="77"/>
              </a:rPr>
              <a:t>Nombre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4F1E3A4-8731-7841-9552-4F1B19C834EC}"/>
              </a:ext>
            </a:extLst>
          </p:cNvPr>
          <p:cNvSpPr txBox="1"/>
          <p:nvPr/>
        </p:nvSpPr>
        <p:spPr>
          <a:xfrm>
            <a:off x="768198" y="1094194"/>
            <a:ext cx="53216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200" dirty="0">
                <a:latin typeface="KG Primary Penmanship" panose="02000506000000020003" pitchFamily="2" charset="77"/>
              </a:rPr>
              <a:t>Nombre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33D0132-4AD2-5540-B657-93297227C926}"/>
              </a:ext>
            </a:extLst>
          </p:cNvPr>
          <p:cNvSpPr txBox="1"/>
          <p:nvPr/>
        </p:nvSpPr>
        <p:spPr>
          <a:xfrm>
            <a:off x="774395" y="4362615"/>
            <a:ext cx="53216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200" dirty="0">
                <a:latin typeface="KG Primary Penmanship" panose="02000506000000020003" pitchFamily="2" charset="77"/>
              </a:rPr>
              <a:t>Nombre</a:t>
            </a:r>
          </a:p>
        </p:txBody>
      </p:sp>
    </p:spTree>
    <p:extLst>
      <p:ext uri="{BB962C8B-B14F-4D97-AF65-F5344CB8AC3E}">
        <p14:creationId xmlns:p14="http://schemas.microsoft.com/office/powerpoint/2010/main" val="370669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1FAFE077-42B2-524C-B131-DC3F9AE67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3318789"/>
            <a:ext cx="5400000" cy="3268421"/>
          </a:xfrm>
          <a:prstGeom prst="rect">
            <a:avLst/>
          </a:prstGeom>
        </p:spPr>
      </p:pic>
      <p:pic>
        <p:nvPicPr>
          <p:cNvPr id="8" name="Imagen 7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11273C2B-BF43-A148-93A9-925FCDC07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50368"/>
            <a:ext cx="5400000" cy="3268421"/>
          </a:xfrm>
          <a:prstGeom prst="rect">
            <a:avLst/>
          </a:prstGeom>
        </p:spPr>
      </p:pic>
      <p:pic>
        <p:nvPicPr>
          <p:cNvPr id="9" name="Imagen 8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7EA9E73C-784B-2A49-9E03-8394F07E1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6587210"/>
            <a:ext cx="5400000" cy="326842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C6FD105-FC7C-C240-9BCC-A3567D3F8B16}"/>
              </a:ext>
            </a:extLst>
          </p:cNvPr>
          <p:cNvSpPr txBox="1"/>
          <p:nvPr/>
        </p:nvSpPr>
        <p:spPr>
          <a:xfrm>
            <a:off x="768198" y="1094194"/>
            <a:ext cx="53216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200" dirty="0">
                <a:latin typeface="KG Primary Penmanship" panose="02000506000000020003" pitchFamily="2" charset="77"/>
              </a:rPr>
              <a:t>Nombre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D420E82-A202-5241-A64B-3FB3D9608994}"/>
              </a:ext>
            </a:extLst>
          </p:cNvPr>
          <p:cNvSpPr txBox="1"/>
          <p:nvPr/>
        </p:nvSpPr>
        <p:spPr>
          <a:xfrm>
            <a:off x="729000" y="4362615"/>
            <a:ext cx="53216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200" dirty="0">
                <a:latin typeface="KG Primary Penmanship" panose="02000506000000020003" pitchFamily="2" charset="77"/>
              </a:rPr>
              <a:t>Nombre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1D40A14-6B20-E447-98FB-6C20A3A67B35}"/>
              </a:ext>
            </a:extLst>
          </p:cNvPr>
          <p:cNvSpPr txBox="1"/>
          <p:nvPr/>
        </p:nvSpPr>
        <p:spPr>
          <a:xfrm>
            <a:off x="768198" y="7632684"/>
            <a:ext cx="53216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200" dirty="0">
                <a:latin typeface="KG Primary Penmanship" panose="02000506000000020003" pitchFamily="2" charset="77"/>
              </a:rPr>
              <a:t>Nombre</a:t>
            </a:r>
          </a:p>
        </p:txBody>
      </p:sp>
    </p:spTree>
    <p:extLst>
      <p:ext uri="{BB962C8B-B14F-4D97-AF65-F5344CB8AC3E}">
        <p14:creationId xmlns:p14="http://schemas.microsoft.com/office/powerpoint/2010/main" val="65351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1FAFE077-42B2-524C-B131-DC3F9AE67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3318789"/>
            <a:ext cx="5400000" cy="3268421"/>
          </a:xfrm>
          <a:prstGeom prst="rect">
            <a:avLst/>
          </a:prstGeom>
        </p:spPr>
      </p:pic>
      <p:pic>
        <p:nvPicPr>
          <p:cNvPr id="8" name="Imagen 7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11273C2B-BF43-A148-93A9-925FCDC07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50368"/>
            <a:ext cx="5400000" cy="3268421"/>
          </a:xfrm>
          <a:prstGeom prst="rect">
            <a:avLst/>
          </a:prstGeom>
        </p:spPr>
      </p:pic>
      <p:pic>
        <p:nvPicPr>
          <p:cNvPr id="9" name="Imagen 8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7EA9E73C-784B-2A49-9E03-8394F07E1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6587210"/>
            <a:ext cx="5400000" cy="326842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B3C3598-12AC-D24F-9639-F91906444296}"/>
              </a:ext>
            </a:extLst>
          </p:cNvPr>
          <p:cNvSpPr txBox="1"/>
          <p:nvPr/>
        </p:nvSpPr>
        <p:spPr>
          <a:xfrm>
            <a:off x="774395" y="4362615"/>
            <a:ext cx="53216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200" dirty="0">
                <a:latin typeface="KG Primary Penmanship" panose="02000506000000020003" pitchFamily="2" charset="77"/>
              </a:rPr>
              <a:t>Nombre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830185-FB4B-2C45-A37A-40EA1912F70C}"/>
              </a:ext>
            </a:extLst>
          </p:cNvPr>
          <p:cNvSpPr txBox="1"/>
          <p:nvPr/>
        </p:nvSpPr>
        <p:spPr>
          <a:xfrm>
            <a:off x="768198" y="1094194"/>
            <a:ext cx="53216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200" dirty="0">
                <a:latin typeface="KG Primary Penmanship" panose="02000506000000020003" pitchFamily="2" charset="77"/>
              </a:rPr>
              <a:t>Nombre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9F2AC8B-024E-F34D-AA0F-8ABA513A7151}"/>
              </a:ext>
            </a:extLst>
          </p:cNvPr>
          <p:cNvSpPr txBox="1"/>
          <p:nvPr/>
        </p:nvSpPr>
        <p:spPr>
          <a:xfrm>
            <a:off x="768198" y="7632684"/>
            <a:ext cx="53216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200" dirty="0">
                <a:latin typeface="KG Primary Penmanship" panose="02000506000000020003" pitchFamily="2" charset="77"/>
              </a:rPr>
              <a:t>Nombre</a:t>
            </a:r>
          </a:p>
        </p:txBody>
      </p:sp>
    </p:spTree>
    <p:extLst>
      <p:ext uri="{BB962C8B-B14F-4D97-AF65-F5344CB8AC3E}">
        <p14:creationId xmlns:p14="http://schemas.microsoft.com/office/powerpoint/2010/main" val="274249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1FAFE077-42B2-524C-B131-DC3F9AE67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3318789"/>
            <a:ext cx="5400000" cy="3268421"/>
          </a:xfrm>
          <a:prstGeom prst="rect">
            <a:avLst/>
          </a:prstGeom>
        </p:spPr>
      </p:pic>
      <p:pic>
        <p:nvPicPr>
          <p:cNvPr id="8" name="Imagen 7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11273C2B-BF43-A148-93A9-925FCDC07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50368"/>
            <a:ext cx="5400000" cy="3268421"/>
          </a:xfrm>
          <a:prstGeom prst="rect">
            <a:avLst/>
          </a:prstGeom>
        </p:spPr>
      </p:pic>
      <p:pic>
        <p:nvPicPr>
          <p:cNvPr id="9" name="Imagen 8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7EA9E73C-784B-2A49-9E03-8394F07E1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6587210"/>
            <a:ext cx="5400000" cy="326842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F8315D1-A4A2-FB44-B30A-2F927FB50F0B}"/>
              </a:ext>
            </a:extLst>
          </p:cNvPr>
          <p:cNvSpPr txBox="1"/>
          <p:nvPr/>
        </p:nvSpPr>
        <p:spPr>
          <a:xfrm>
            <a:off x="768198" y="7632684"/>
            <a:ext cx="53216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200" dirty="0">
                <a:latin typeface="KG Primary Penmanship" panose="02000506000000020003" pitchFamily="2" charset="77"/>
              </a:rPr>
              <a:t>Nombre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CC954B1-7DA3-E34F-A371-2159E4005F1A}"/>
              </a:ext>
            </a:extLst>
          </p:cNvPr>
          <p:cNvSpPr txBox="1"/>
          <p:nvPr/>
        </p:nvSpPr>
        <p:spPr>
          <a:xfrm>
            <a:off x="768198" y="1094194"/>
            <a:ext cx="53216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200" dirty="0">
                <a:latin typeface="KG Primary Penmanship" panose="02000506000000020003" pitchFamily="2" charset="77"/>
              </a:rPr>
              <a:t>Nombre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3778952-CCB8-E941-845C-8C7FBEFC9923}"/>
              </a:ext>
            </a:extLst>
          </p:cNvPr>
          <p:cNvSpPr txBox="1"/>
          <p:nvPr/>
        </p:nvSpPr>
        <p:spPr>
          <a:xfrm>
            <a:off x="774395" y="4362615"/>
            <a:ext cx="53216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200" dirty="0">
                <a:latin typeface="KG Primary Penmanship" panose="02000506000000020003" pitchFamily="2" charset="77"/>
              </a:rPr>
              <a:t>Nombre</a:t>
            </a:r>
          </a:p>
        </p:txBody>
      </p:sp>
    </p:spTree>
    <p:extLst>
      <p:ext uri="{BB962C8B-B14F-4D97-AF65-F5344CB8AC3E}">
        <p14:creationId xmlns:p14="http://schemas.microsoft.com/office/powerpoint/2010/main" val="280990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1FAFE077-42B2-524C-B131-DC3F9AE67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3318789"/>
            <a:ext cx="5400000" cy="3268421"/>
          </a:xfrm>
          <a:prstGeom prst="rect">
            <a:avLst/>
          </a:prstGeom>
        </p:spPr>
      </p:pic>
      <p:pic>
        <p:nvPicPr>
          <p:cNvPr id="8" name="Imagen 7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11273C2B-BF43-A148-93A9-925FCDC07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50368"/>
            <a:ext cx="5400000" cy="3268421"/>
          </a:xfrm>
          <a:prstGeom prst="rect">
            <a:avLst/>
          </a:prstGeom>
        </p:spPr>
      </p:pic>
      <p:pic>
        <p:nvPicPr>
          <p:cNvPr id="9" name="Imagen 8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7EA9E73C-784B-2A49-9E03-8394F07E1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6587210"/>
            <a:ext cx="5400000" cy="326842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C60F834-8707-5F4C-B8EB-52D95780E651}"/>
              </a:ext>
            </a:extLst>
          </p:cNvPr>
          <p:cNvSpPr txBox="1"/>
          <p:nvPr/>
        </p:nvSpPr>
        <p:spPr>
          <a:xfrm>
            <a:off x="768198" y="1094194"/>
            <a:ext cx="53216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200" dirty="0">
                <a:latin typeface="KG Primary Penmanship" panose="02000506000000020003" pitchFamily="2" charset="77"/>
              </a:rPr>
              <a:t>Nombre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96683E-2D57-CC46-95C7-0D76674ACB20}"/>
              </a:ext>
            </a:extLst>
          </p:cNvPr>
          <p:cNvSpPr txBox="1"/>
          <p:nvPr/>
        </p:nvSpPr>
        <p:spPr>
          <a:xfrm>
            <a:off x="774395" y="4362615"/>
            <a:ext cx="53216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200" dirty="0">
                <a:latin typeface="KG Primary Penmanship" panose="02000506000000020003" pitchFamily="2" charset="77"/>
              </a:rPr>
              <a:t>Nombre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DEF3EF2-7303-D84C-9EB0-78D0B8AD0804}"/>
              </a:ext>
            </a:extLst>
          </p:cNvPr>
          <p:cNvSpPr txBox="1"/>
          <p:nvPr/>
        </p:nvSpPr>
        <p:spPr>
          <a:xfrm>
            <a:off x="768198" y="7632684"/>
            <a:ext cx="53216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200" dirty="0">
                <a:latin typeface="KG Primary Penmanship" panose="02000506000000020003" pitchFamily="2" charset="77"/>
              </a:rPr>
              <a:t>Nombre</a:t>
            </a:r>
          </a:p>
        </p:txBody>
      </p:sp>
    </p:spTree>
    <p:extLst>
      <p:ext uri="{BB962C8B-B14F-4D97-AF65-F5344CB8AC3E}">
        <p14:creationId xmlns:p14="http://schemas.microsoft.com/office/powerpoint/2010/main" val="3199821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1FAFE077-42B2-524C-B131-DC3F9AE67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3318789"/>
            <a:ext cx="5400000" cy="3268421"/>
          </a:xfrm>
          <a:prstGeom prst="rect">
            <a:avLst/>
          </a:prstGeom>
        </p:spPr>
      </p:pic>
      <p:pic>
        <p:nvPicPr>
          <p:cNvPr id="8" name="Imagen 7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11273C2B-BF43-A148-93A9-925FCDC07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50368"/>
            <a:ext cx="5400000" cy="3268421"/>
          </a:xfrm>
          <a:prstGeom prst="rect">
            <a:avLst/>
          </a:prstGeom>
        </p:spPr>
      </p:pic>
      <p:pic>
        <p:nvPicPr>
          <p:cNvPr id="9" name="Imagen 8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7EA9E73C-784B-2A49-9E03-8394F07E1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6587210"/>
            <a:ext cx="5400000" cy="326842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111636B-4ACB-1842-8042-112E4E9C5FB6}"/>
              </a:ext>
            </a:extLst>
          </p:cNvPr>
          <p:cNvSpPr txBox="1"/>
          <p:nvPr/>
        </p:nvSpPr>
        <p:spPr>
          <a:xfrm>
            <a:off x="768198" y="7632684"/>
            <a:ext cx="53216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200" dirty="0">
                <a:latin typeface="KG Primary Penmanship" panose="02000506000000020003" pitchFamily="2" charset="77"/>
              </a:rPr>
              <a:t>Nombre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18FA9B-82B9-5A48-AC8C-4783B990FF22}"/>
              </a:ext>
            </a:extLst>
          </p:cNvPr>
          <p:cNvSpPr txBox="1"/>
          <p:nvPr/>
        </p:nvSpPr>
        <p:spPr>
          <a:xfrm>
            <a:off x="768198" y="1094194"/>
            <a:ext cx="53216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200" dirty="0">
                <a:latin typeface="KG Primary Penmanship" panose="02000506000000020003" pitchFamily="2" charset="77"/>
              </a:rPr>
              <a:t>Nombre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B5F9DB-CA04-2042-B32A-CE0642B02024}"/>
              </a:ext>
            </a:extLst>
          </p:cNvPr>
          <p:cNvSpPr txBox="1"/>
          <p:nvPr/>
        </p:nvSpPr>
        <p:spPr>
          <a:xfrm>
            <a:off x="774395" y="4362615"/>
            <a:ext cx="53216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200" dirty="0">
                <a:latin typeface="KG Primary Penmanship" panose="02000506000000020003" pitchFamily="2" charset="77"/>
              </a:rPr>
              <a:t>Nombre</a:t>
            </a:r>
          </a:p>
        </p:txBody>
      </p:sp>
    </p:spTree>
    <p:extLst>
      <p:ext uri="{BB962C8B-B14F-4D97-AF65-F5344CB8AC3E}">
        <p14:creationId xmlns:p14="http://schemas.microsoft.com/office/powerpoint/2010/main" val="239047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1FAFE077-42B2-524C-B131-DC3F9AE67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3318789"/>
            <a:ext cx="5400000" cy="3268421"/>
          </a:xfrm>
          <a:prstGeom prst="rect">
            <a:avLst/>
          </a:prstGeom>
        </p:spPr>
      </p:pic>
      <p:pic>
        <p:nvPicPr>
          <p:cNvPr id="8" name="Imagen 7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11273C2B-BF43-A148-93A9-925FCDC07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50368"/>
            <a:ext cx="5400000" cy="3268421"/>
          </a:xfrm>
          <a:prstGeom prst="rect">
            <a:avLst/>
          </a:prstGeom>
        </p:spPr>
      </p:pic>
      <p:pic>
        <p:nvPicPr>
          <p:cNvPr id="9" name="Imagen 8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7EA9E73C-784B-2A49-9E03-8394F07E1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6587210"/>
            <a:ext cx="5400000" cy="326842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6CF247F-E097-E84C-A279-5AE77C9A49AB}"/>
              </a:ext>
            </a:extLst>
          </p:cNvPr>
          <p:cNvSpPr txBox="1"/>
          <p:nvPr/>
        </p:nvSpPr>
        <p:spPr>
          <a:xfrm>
            <a:off x="768198" y="7632684"/>
            <a:ext cx="53216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200" dirty="0">
                <a:latin typeface="KG Primary Penmanship" panose="02000506000000020003" pitchFamily="2" charset="77"/>
              </a:rPr>
              <a:t>Nombre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87B614-73D9-DA4C-A47A-52E5C25EF16A}"/>
              </a:ext>
            </a:extLst>
          </p:cNvPr>
          <p:cNvSpPr txBox="1"/>
          <p:nvPr/>
        </p:nvSpPr>
        <p:spPr>
          <a:xfrm>
            <a:off x="768198" y="1094194"/>
            <a:ext cx="53216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200" dirty="0">
                <a:latin typeface="KG Primary Penmanship" panose="02000506000000020003" pitchFamily="2" charset="77"/>
              </a:rPr>
              <a:t>Nombre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5D3AFD5-B6B5-C54C-9787-6EB9A1C7E57E}"/>
              </a:ext>
            </a:extLst>
          </p:cNvPr>
          <p:cNvSpPr txBox="1"/>
          <p:nvPr/>
        </p:nvSpPr>
        <p:spPr>
          <a:xfrm>
            <a:off x="774395" y="4362615"/>
            <a:ext cx="53216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200" dirty="0">
                <a:latin typeface="KG Primary Penmanship" panose="02000506000000020003" pitchFamily="2" charset="77"/>
              </a:rPr>
              <a:t>Nombre</a:t>
            </a:r>
          </a:p>
        </p:txBody>
      </p:sp>
    </p:spTree>
    <p:extLst>
      <p:ext uri="{BB962C8B-B14F-4D97-AF65-F5344CB8AC3E}">
        <p14:creationId xmlns:p14="http://schemas.microsoft.com/office/powerpoint/2010/main" val="3953355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1FAFE077-42B2-524C-B131-DC3F9AE67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3318789"/>
            <a:ext cx="5400000" cy="3268421"/>
          </a:xfrm>
          <a:prstGeom prst="rect">
            <a:avLst/>
          </a:prstGeom>
        </p:spPr>
      </p:pic>
      <p:pic>
        <p:nvPicPr>
          <p:cNvPr id="8" name="Imagen 7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11273C2B-BF43-A148-93A9-925FCDC07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50368"/>
            <a:ext cx="5400000" cy="3268421"/>
          </a:xfrm>
          <a:prstGeom prst="rect">
            <a:avLst/>
          </a:prstGeom>
        </p:spPr>
      </p:pic>
      <p:pic>
        <p:nvPicPr>
          <p:cNvPr id="9" name="Imagen 8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7EA9E73C-784B-2A49-9E03-8394F07E1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6587210"/>
            <a:ext cx="5400000" cy="326842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591EBF3-1384-7D4B-8B42-20D7500CD479}"/>
              </a:ext>
            </a:extLst>
          </p:cNvPr>
          <p:cNvSpPr txBox="1"/>
          <p:nvPr/>
        </p:nvSpPr>
        <p:spPr>
          <a:xfrm>
            <a:off x="768198" y="7632684"/>
            <a:ext cx="53216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200" dirty="0">
                <a:latin typeface="KG Primary Penmanship" panose="02000506000000020003" pitchFamily="2" charset="77"/>
              </a:rPr>
              <a:t>Nombre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4ECF4-2B53-1244-B717-42550F1D70CE}"/>
              </a:ext>
            </a:extLst>
          </p:cNvPr>
          <p:cNvSpPr txBox="1"/>
          <p:nvPr/>
        </p:nvSpPr>
        <p:spPr>
          <a:xfrm>
            <a:off x="768198" y="1094194"/>
            <a:ext cx="53216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200" dirty="0">
                <a:latin typeface="KG Primary Penmanship" panose="02000506000000020003" pitchFamily="2" charset="77"/>
              </a:rPr>
              <a:t>Nombre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853C94-CBF4-814B-988E-E472361B7A20}"/>
              </a:ext>
            </a:extLst>
          </p:cNvPr>
          <p:cNvSpPr txBox="1"/>
          <p:nvPr/>
        </p:nvSpPr>
        <p:spPr>
          <a:xfrm>
            <a:off x="774395" y="4362615"/>
            <a:ext cx="53216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200" dirty="0">
                <a:latin typeface="KG Primary Penmanship" panose="02000506000000020003" pitchFamily="2" charset="77"/>
              </a:rPr>
              <a:t>Nombre</a:t>
            </a:r>
          </a:p>
        </p:txBody>
      </p:sp>
    </p:spTree>
    <p:extLst>
      <p:ext uri="{BB962C8B-B14F-4D97-AF65-F5344CB8AC3E}">
        <p14:creationId xmlns:p14="http://schemas.microsoft.com/office/powerpoint/2010/main" val="2416471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1FAFE077-42B2-524C-B131-DC3F9AE67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3318789"/>
            <a:ext cx="5400000" cy="3268421"/>
          </a:xfrm>
          <a:prstGeom prst="rect">
            <a:avLst/>
          </a:prstGeom>
        </p:spPr>
      </p:pic>
      <p:pic>
        <p:nvPicPr>
          <p:cNvPr id="8" name="Imagen 7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11273C2B-BF43-A148-93A9-925FCDC07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50368"/>
            <a:ext cx="5400000" cy="3268421"/>
          </a:xfrm>
          <a:prstGeom prst="rect">
            <a:avLst/>
          </a:prstGeom>
        </p:spPr>
      </p:pic>
      <p:pic>
        <p:nvPicPr>
          <p:cNvPr id="9" name="Imagen 8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7EA9E73C-784B-2A49-9E03-8394F07E1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6587210"/>
            <a:ext cx="5400000" cy="326842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1D64C22-F6A7-434B-859D-0FEF6DE7863E}"/>
              </a:ext>
            </a:extLst>
          </p:cNvPr>
          <p:cNvSpPr txBox="1"/>
          <p:nvPr/>
        </p:nvSpPr>
        <p:spPr>
          <a:xfrm>
            <a:off x="768198" y="7632684"/>
            <a:ext cx="53216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200" dirty="0">
                <a:latin typeface="KG Primary Penmanship" panose="02000506000000020003" pitchFamily="2" charset="77"/>
              </a:rPr>
              <a:t>Nombre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9D7C64-8634-0548-B63C-64CA1E5B3B8B}"/>
              </a:ext>
            </a:extLst>
          </p:cNvPr>
          <p:cNvSpPr txBox="1"/>
          <p:nvPr/>
        </p:nvSpPr>
        <p:spPr>
          <a:xfrm>
            <a:off x="768198" y="1094194"/>
            <a:ext cx="53216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200" dirty="0">
                <a:latin typeface="KG Primary Penmanship" panose="02000506000000020003" pitchFamily="2" charset="77"/>
              </a:rPr>
              <a:t>Nombre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6791DA-693D-C64B-A0BB-F93C26A5D4D8}"/>
              </a:ext>
            </a:extLst>
          </p:cNvPr>
          <p:cNvSpPr txBox="1"/>
          <p:nvPr/>
        </p:nvSpPr>
        <p:spPr>
          <a:xfrm>
            <a:off x="774395" y="4362615"/>
            <a:ext cx="53216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200" dirty="0">
                <a:latin typeface="KG Primary Penmanship" panose="02000506000000020003" pitchFamily="2" charset="77"/>
              </a:rPr>
              <a:t>Nombre</a:t>
            </a:r>
          </a:p>
        </p:txBody>
      </p:sp>
    </p:spTree>
    <p:extLst>
      <p:ext uri="{BB962C8B-B14F-4D97-AF65-F5344CB8AC3E}">
        <p14:creationId xmlns:p14="http://schemas.microsoft.com/office/powerpoint/2010/main" val="2957315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</Words>
  <Application>Microsoft Macintosh PowerPoint</Application>
  <PresentationFormat>A4 (210 x 297 mm)</PresentationFormat>
  <Paragraphs>27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KG Primary Penmanship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Helena Bejarano Martín</dc:creator>
  <cp:lastModifiedBy>Helena Bejarano Martín</cp:lastModifiedBy>
  <cp:revision>1</cp:revision>
  <dcterms:created xsi:type="dcterms:W3CDTF">2020-09-21T13:38:43Z</dcterms:created>
  <dcterms:modified xsi:type="dcterms:W3CDTF">2020-09-21T13:40:14Z</dcterms:modified>
</cp:coreProperties>
</file>