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6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8DF"/>
    <a:srgbClr val="FCF856"/>
    <a:srgbClr val="FCF970"/>
    <a:srgbClr val="FCF984"/>
    <a:srgbClr val="FAF648"/>
    <a:srgbClr val="8DCD47"/>
    <a:srgbClr val="A0D565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/>
        <p:guide pos="46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488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99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769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96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7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43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43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265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5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0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C3D25-95B8-4F5B-B1B8-69F65C03909C}" type="datetimeFigureOut">
              <a:rPr lang="es-ES" smtClean="0"/>
              <a:pPr/>
              <a:t>13/01/2021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6BD34-0E4E-4934-A1E0-5832ADA3C74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51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jpe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 trans="76000" pressure="6"/>
                    </a14:imgEffect>
                    <a14:imgEffect>
                      <a14:brightnessContrast bright="19000" contras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72577" y="-816395"/>
            <a:ext cx="6269979" cy="8712098"/>
          </a:xfrm>
          <a:prstGeom prst="rect">
            <a:avLst/>
          </a:prstGeom>
          <a:effectLst>
            <a:glow>
              <a:schemeClr val="accent1"/>
            </a:glow>
            <a:reflection stA="0" endPos="65000" dist="50800" dir="5400000" sy="-100000" algn="bl" rotWithShape="0"/>
            <a:softEdge rad="12700"/>
          </a:effectLst>
        </p:spPr>
      </p:pic>
      <p:sp>
        <p:nvSpPr>
          <p:cNvPr id="7" name="6 Rectángulo redondeado"/>
          <p:cNvSpPr/>
          <p:nvPr/>
        </p:nvSpPr>
        <p:spPr>
          <a:xfrm>
            <a:off x="428410" y="1611990"/>
            <a:ext cx="1368152" cy="676920"/>
          </a:xfrm>
          <a:prstGeom prst="roundRect">
            <a:avLst>
              <a:gd name="adj" fmla="val 26218"/>
            </a:avLst>
          </a:prstGeom>
          <a:solidFill>
            <a:srgbClr val="7BA8DF"/>
          </a:solidFill>
          <a:ln>
            <a:solidFill>
              <a:srgbClr val="7BA8DF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b="1" dirty="0" smtClean="0">
                <a:latin typeface="Comic Sans MS" pitchFamily="66" charset="0"/>
              </a:rPr>
              <a:t>LUNES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08502" y="2458120"/>
            <a:ext cx="1368152" cy="676920"/>
          </a:xfrm>
          <a:prstGeom prst="roundRect">
            <a:avLst>
              <a:gd name="adj" fmla="val 26218"/>
            </a:avLst>
          </a:prstGeom>
          <a:solidFill>
            <a:srgbClr val="7BA8DF"/>
          </a:solidFill>
          <a:ln>
            <a:solidFill>
              <a:srgbClr val="7BA8DF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b="1" dirty="0" smtClean="0">
                <a:latin typeface="Comic Sans MS" pitchFamily="66" charset="0"/>
              </a:rPr>
              <a:t>MARTES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95613" y="3356992"/>
            <a:ext cx="1368152" cy="676920"/>
          </a:xfrm>
          <a:prstGeom prst="roundRect">
            <a:avLst>
              <a:gd name="adj" fmla="val 26218"/>
            </a:avLst>
          </a:prstGeom>
          <a:solidFill>
            <a:srgbClr val="7BA8DF"/>
          </a:solidFill>
          <a:ln>
            <a:solidFill>
              <a:srgbClr val="7BA8DF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1400" b="1" dirty="0" smtClean="0">
                <a:latin typeface="Comic Sans MS" pitchFamily="66" charset="0"/>
              </a:rPr>
              <a:t>MIÉRCOLES</a:t>
            </a:r>
            <a:endParaRPr lang="es-ES" sz="1400" b="1" dirty="0">
              <a:latin typeface="Comic Sans MS" pitchFamily="66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8502" y="4221088"/>
            <a:ext cx="1368152" cy="676920"/>
          </a:xfrm>
          <a:prstGeom prst="roundRect">
            <a:avLst>
              <a:gd name="adj" fmla="val 26218"/>
            </a:avLst>
          </a:prstGeom>
          <a:solidFill>
            <a:srgbClr val="7BA8DF"/>
          </a:solidFill>
          <a:ln>
            <a:solidFill>
              <a:srgbClr val="7BA8DF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b="1" dirty="0" smtClean="0">
                <a:latin typeface="Comic Sans MS" pitchFamily="66" charset="0"/>
              </a:rPr>
              <a:t>JUEVES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408502" y="5085184"/>
            <a:ext cx="1368152" cy="676920"/>
          </a:xfrm>
          <a:prstGeom prst="roundRect">
            <a:avLst>
              <a:gd name="adj" fmla="val 26218"/>
            </a:avLst>
          </a:prstGeom>
          <a:solidFill>
            <a:srgbClr val="7BA8DF"/>
          </a:solidFill>
          <a:ln>
            <a:solidFill>
              <a:srgbClr val="7BA8DF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b="1" dirty="0" smtClean="0">
                <a:latin typeface="Comic Sans MS" pitchFamily="66" charset="0"/>
              </a:rPr>
              <a:t>VIERNES</a:t>
            </a:r>
            <a:endParaRPr lang="es-ES" b="1" dirty="0">
              <a:latin typeface="Comic Sans MS" pitchFamily="66" charset="0"/>
            </a:endParaRP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28" y="1655213"/>
            <a:ext cx="660511" cy="661006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09545" flipV="1">
            <a:off x="40713" y="1488076"/>
            <a:ext cx="315953" cy="247826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755" flipV="1">
            <a:off x="370747" y="1298506"/>
            <a:ext cx="315953" cy="247826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7366" flipV="1">
            <a:off x="700744" y="1172733"/>
            <a:ext cx="315953" cy="247826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0463" flipV="1">
            <a:off x="1002117" y="1027615"/>
            <a:ext cx="315953" cy="247826"/>
          </a:xfrm>
          <a:prstGeom prst="rect">
            <a:avLst/>
          </a:prstGeom>
        </p:spPr>
      </p:pic>
      <p:sp>
        <p:nvSpPr>
          <p:cNvPr id="19" name="18 Rectángulo redondeado"/>
          <p:cNvSpPr/>
          <p:nvPr/>
        </p:nvSpPr>
        <p:spPr>
          <a:xfrm>
            <a:off x="2162395" y="1559278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  <a:latin typeface="Comic Sans MS" pitchFamily="66" charset="0"/>
              </a:rPr>
              <a:t>1</a:t>
            </a:r>
            <a:endParaRPr lang="es-ES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2826334" y="1540559"/>
            <a:ext cx="588462" cy="56849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3" name="52 Rectángulo redondeado"/>
          <p:cNvSpPr/>
          <p:nvPr/>
        </p:nvSpPr>
        <p:spPr>
          <a:xfrm>
            <a:off x="3477672" y="1540559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4" name="53 Rectángulo redondeado"/>
          <p:cNvSpPr/>
          <p:nvPr/>
        </p:nvSpPr>
        <p:spPr>
          <a:xfrm>
            <a:off x="4197752" y="154120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970"/>
          </a:solidFill>
          <a:ln>
            <a:solidFill>
              <a:srgbClr val="FCF97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5" name="54 Rectángulo redondeado"/>
          <p:cNvSpPr/>
          <p:nvPr/>
        </p:nvSpPr>
        <p:spPr>
          <a:xfrm>
            <a:off x="4850148" y="1533892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6" name="55 Rectángulo redondeado"/>
          <p:cNvSpPr/>
          <p:nvPr/>
        </p:nvSpPr>
        <p:spPr>
          <a:xfrm>
            <a:off x="2162394" y="228525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57" name="56 Rectángulo redondeado"/>
          <p:cNvSpPr/>
          <p:nvPr/>
        </p:nvSpPr>
        <p:spPr>
          <a:xfrm>
            <a:off x="2837470" y="2285241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58" name="57 Rectángulo redondeado"/>
          <p:cNvSpPr/>
          <p:nvPr/>
        </p:nvSpPr>
        <p:spPr>
          <a:xfrm>
            <a:off x="3477671" y="2285241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984"/>
          </a:solidFill>
          <a:ln>
            <a:solidFill>
              <a:srgbClr val="FCF984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59" name="58 Rectángulo redondeado"/>
          <p:cNvSpPr/>
          <p:nvPr/>
        </p:nvSpPr>
        <p:spPr>
          <a:xfrm>
            <a:off x="4158015" y="2288910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tx1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60" name="59 Rectángulo redondeado"/>
          <p:cNvSpPr/>
          <p:nvPr/>
        </p:nvSpPr>
        <p:spPr>
          <a:xfrm>
            <a:off x="4834411" y="228525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10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1" name="60 Rectángulo redondeado"/>
          <p:cNvSpPr/>
          <p:nvPr/>
        </p:nvSpPr>
        <p:spPr>
          <a:xfrm>
            <a:off x="2162395" y="296607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11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2" name="61 Rectángulo redondeado"/>
          <p:cNvSpPr/>
          <p:nvPr/>
        </p:nvSpPr>
        <p:spPr>
          <a:xfrm>
            <a:off x="2835963" y="2965178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12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3" name="62 Rectángulo redondeado"/>
          <p:cNvSpPr/>
          <p:nvPr/>
        </p:nvSpPr>
        <p:spPr>
          <a:xfrm>
            <a:off x="3485392" y="2965178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13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4" name="63 Rectángulo redondeado"/>
          <p:cNvSpPr/>
          <p:nvPr/>
        </p:nvSpPr>
        <p:spPr>
          <a:xfrm>
            <a:off x="4156308" y="296607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14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5" name="64 Rectángulo redondeado"/>
          <p:cNvSpPr/>
          <p:nvPr/>
        </p:nvSpPr>
        <p:spPr>
          <a:xfrm>
            <a:off x="4833730" y="296607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15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65 Rectángulo redondeado"/>
          <p:cNvSpPr/>
          <p:nvPr/>
        </p:nvSpPr>
        <p:spPr>
          <a:xfrm>
            <a:off x="2162395" y="3627070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16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7" name="66 Rectángulo redondeado"/>
          <p:cNvSpPr/>
          <p:nvPr/>
        </p:nvSpPr>
        <p:spPr>
          <a:xfrm>
            <a:off x="2826334" y="3627070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17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8" name="67 Rectángulo redondeado"/>
          <p:cNvSpPr/>
          <p:nvPr/>
        </p:nvSpPr>
        <p:spPr>
          <a:xfrm>
            <a:off x="3485711" y="3626265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18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9" name="68 Rectángulo redondeado"/>
          <p:cNvSpPr/>
          <p:nvPr/>
        </p:nvSpPr>
        <p:spPr>
          <a:xfrm>
            <a:off x="4158015" y="3626265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19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0" name="69 Rectángulo redondeado"/>
          <p:cNvSpPr/>
          <p:nvPr/>
        </p:nvSpPr>
        <p:spPr>
          <a:xfrm>
            <a:off x="4826578" y="3607318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20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1" name="70 Rectángulo redondeado"/>
          <p:cNvSpPr/>
          <p:nvPr/>
        </p:nvSpPr>
        <p:spPr>
          <a:xfrm>
            <a:off x="2162393" y="4324430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21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2" name="71 Rectángulo redondeado"/>
          <p:cNvSpPr/>
          <p:nvPr/>
        </p:nvSpPr>
        <p:spPr>
          <a:xfrm>
            <a:off x="2805391" y="4324430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22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3" name="72 Rectángulo redondeado"/>
          <p:cNvSpPr/>
          <p:nvPr/>
        </p:nvSpPr>
        <p:spPr>
          <a:xfrm>
            <a:off x="3485391" y="4324430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23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4" name="73 Rectángulo redondeado"/>
          <p:cNvSpPr/>
          <p:nvPr/>
        </p:nvSpPr>
        <p:spPr>
          <a:xfrm>
            <a:off x="4158015" y="4335369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24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5" name="74 Rectángulo redondeado"/>
          <p:cNvSpPr/>
          <p:nvPr/>
        </p:nvSpPr>
        <p:spPr>
          <a:xfrm>
            <a:off x="4824623" y="4333841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25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6" name="75 Rectángulo redondeado"/>
          <p:cNvSpPr/>
          <p:nvPr/>
        </p:nvSpPr>
        <p:spPr>
          <a:xfrm>
            <a:off x="2162392" y="501317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26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7" name="76 Rectángulo redondeado"/>
          <p:cNvSpPr/>
          <p:nvPr/>
        </p:nvSpPr>
        <p:spPr>
          <a:xfrm>
            <a:off x="2835964" y="501317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27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8" name="77 Rectángulo redondeado"/>
          <p:cNvSpPr/>
          <p:nvPr/>
        </p:nvSpPr>
        <p:spPr>
          <a:xfrm>
            <a:off x="3485711" y="501317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28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9" name="78 Rectángulo redondeado"/>
          <p:cNvSpPr/>
          <p:nvPr/>
        </p:nvSpPr>
        <p:spPr>
          <a:xfrm>
            <a:off x="4171365" y="5027895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29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0" name="79 Rectángulo redondeado"/>
          <p:cNvSpPr/>
          <p:nvPr/>
        </p:nvSpPr>
        <p:spPr>
          <a:xfrm>
            <a:off x="4850148" y="5037306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30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1" name="80 Rectángulo redondeado"/>
          <p:cNvSpPr/>
          <p:nvPr/>
        </p:nvSpPr>
        <p:spPr>
          <a:xfrm>
            <a:off x="2162395" y="5762104"/>
            <a:ext cx="609405" cy="573578"/>
          </a:xfrm>
          <a:prstGeom prst="roundRect">
            <a:avLst>
              <a:gd name="adj" fmla="val 29754"/>
            </a:avLst>
          </a:prstGeom>
          <a:solidFill>
            <a:srgbClr val="FCF856"/>
          </a:solidFill>
          <a:ln>
            <a:solidFill>
              <a:srgbClr val="FCF85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Comic Sans MS" pitchFamily="66" charset="0"/>
              </a:rPr>
              <a:t>31</a:t>
            </a:r>
            <a:endParaRPr lang="es-ES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5822476" y="1531084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2"/>
                </a:solidFill>
                <a:latin typeface="Comic Sans MS" pitchFamily="66" charset="0"/>
              </a:rPr>
              <a:t>ENERO</a:t>
            </a:r>
            <a:endParaRPr lang="es-ES" b="1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7422295" y="1483994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b="1" dirty="0" smtClean="0">
                <a:latin typeface="Comic Sans MS" pitchFamily="66" charset="0"/>
              </a:rPr>
              <a:t>FEBRERO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48" name="47 Rectángulo redondeado"/>
          <p:cNvSpPr/>
          <p:nvPr/>
        </p:nvSpPr>
        <p:spPr>
          <a:xfrm>
            <a:off x="5827651" y="2288910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Comic Sans MS" pitchFamily="66" charset="0"/>
              </a:rPr>
              <a:t>MARZO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7422295" y="2257092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Comic Sans MS" pitchFamily="66" charset="0"/>
              </a:rPr>
              <a:t>ABRIL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5827651" y="3086890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Comic Sans MS" pitchFamily="66" charset="0"/>
              </a:rPr>
              <a:t>MAYO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7428719" y="3086890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Comic Sans MS" pitchFamily="66" charset="0"/>
              </a:rPr>
              <a:t>JUNIO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82" name="81 Rectángulo redondeado"/>
          <p:cNvSpPr/>
          <p:nvPr/>
        </p:nvSpPr>
        <p:spPr>
          <a:xfrm>
            <a:off x="5827651" y="3894107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Comic Sans MS" pitchFamily="66" charset="0"/>
              </a:rPr>
              <a:t>JULIO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83" name="82 Rectángulo redondeado"/>
          <p:cNvSpPr/>
          <p:nvPr/>
        </p:nvSpPr>
        <p:spPr>
          <a:xfrm>
            <a:off x="7460038" y="3894107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b="1" dirty="0" smtClean="0">
                <a:latin typeface="Comic Sans MS" pitchFamily="66" charset="0"/>
              </a:rPr>
              <a:t>AGOSTO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84" name="83 Rectángulo redondeado"/>
          <p:cNvSpPr/>
          <p:nvPr/>
        </p:nvSpPr>
        <p:spPr>
          <a:xfrm>
            <a:off x="5827651" y="4726387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b="1" dirty="0" smtClean="0">
                <a:latin typeface="Comic Sans MS" pitchFamily="66" charset="0"/>
              </a:rPr>
              <a:t>SEPTIEMBRE</a:t>
            </a:r>
            <a:endParaRPr lang="es-ES" sz="1300" b="1" dirty="0">
              <a:latin typeface="Comic Sans MS" pitchFamily="66" charset="0"/>
            </a:endParaRPr>
          </a:p>
        </p:txBody>
      </p:sp>
      <p:sp>
        <p:nvSpPr>
          <p:cNvPr id="85" name="84 Rectángulo redondeado"/>
          <p:cNvSpPr/>
          <p:nvPr/>
        </p:nvSpPr>
        <p:spPr>
          <a:xfrm>
            <a:off x="7407275" y="4750517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b="1" dirty="0" smtClean="0">
                <a:latin typeface="Comic Sans MS" pitchFamily="66" charset="0"/>
              </a:rPr>
              <a:t>OCTUBRE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86" name="85 Rectángulo redondeado"/>
          <p:cNvSpPr/>
          <p:nvPr/>
        </p:nvSpPr>
        <p:spPr>
          <a:xfrm>
            <a:off x="5827651" y="5508738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b="1" dirty="0" smtClean="0">
                <a:latin typeface="Comic Sans MS" pitchFamily="66" charset="0"/>
              </a:rPr>
              <a:t>NOVIEMBRE</a:t>
            </a:r>
            <a:endParaRPr lang="es-ES" sz="1300" b="1" dirty="0">
              <a:latin typeface="Comic Sans MS" pitchFamily="66" charset="0"/>
            </a:endParaRPr>
          </a:p>
        </p:txBody>
      </p:sp>
      <p:sp>
        <p:nvSpPr>
          <p:cNvPr id="87" name="86 Rectángulo redondeado"/>
          <p:cNvSpPr/>
          <p:nvPr/>
        </p:nvSpPr>
        <p:spPr>
          <a:xfrm>
            <a:off x="7428719" y="5486272"/>
            <a:ext cx="1368152" cy="573578"/>
          </a:xfrm>
          <a:prstGeom prst="roundRect">
            <a:avLst>
              <a:gd name="adj" fmla="val 26218"/>
            </a:avLst>
          </a:prstGeom>
          <a:solidFill>
            <a:srgbClr val="8DCD47"/>
          </a:solidFill>
          <a:ln>
            <a:solidFill>
              <a:srgbClr val="8DCD47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latin typeface="Comic Sans MS" pitchFamily="66" charset="0"/>
              </a:rPr>
              <a:t>DICIEMBRE</a:t>
            </a:r>
            <a:endParaRPr lang="es-ES" sz="1400" b="1" dirty="0">
              <a:latin typeface="Comic Sans MS" pitchFamily="66" charset="0"/>
            </a:endParaRPr>
          </a:p>
        </p:txBody>
      </p:sp>
      <p:pic>
        <p:nvPicPr>
          <p:cNvPr id="1026" name="Picture 2" descr="Dibujos Animados Mosquito Insectos - GrÃ¡ficos vectoriales gratis en Pixabay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723" y="2132856"/>
            <a:ext cx="552083" cy="53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nail.png | Birds Butterflies Owls | Pinterest | Dibujo, Animales y Insecto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28" y="2910909"/>
            <a:ext cx="636893" cy="59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â¿**â¿*BICHITOS*â¿**â¿* | Dibujos para niÃ±os, Disenos de unas, Dibujo de escuel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82386" y="5873021"/>
            <a:ext cx="782348" cy="104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en Cartoon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970" y="3831464"/>
            <a:ext cx="705836" cy="728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ibujo Abeja Insecto - Imagen gratis en Pixabay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729" y="4546879"/>
            <a:ext cx="909034" cy="70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Oruga Dibujo de Epoca PNG transparente - Stick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817" y="5859479"/>
            <a:ext cx="1551844" cy="118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Gallina Pintadita le gusta el ballet PNG transparente - Stick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0145">
            <a:off x="8345293" y="9126"/>
            <a:ext cx="903155" cy="903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9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5735" flipV="1">
            <a:off x="1355837" y="933466"/>
            <a:ext cx="315953" cy="247826"/>
          </a:xfrm>
          <a:prstGeom prst="rect">
            <a:avLst/>
          </a:prstGeom>
        </p:spPr>
      </p:pic>
      <p:pic>
        <p:nvPicPr>
          <p:cNvPr id="92" name="91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00844" flipV="1">
            <a:off x="1638586" y="1077806"/>
            <a:ext cx="315953" cy="247826"/>
          </a:xfrm>
          <a:prstGeom prst="rect">
            <a:avLst/>
          </a:prstGeom>
        </p:spPr>
      </p:pic>
      <p:pic>
        <p:nvPicPr>
          <p:cNvPr id="93" name="9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9300" flipV="1">
            <a:off x="2017874" y="1140060"/>
            <a:ext cx="350772" cy="275137"/>
          </a:xfrm>
          <a:prstGeom prst="rect">
            <a:avLst/>
          </a:prstGeom>
        </p:spPr>
      </p:pic>
      <p:pic>
        <p:nvPicPr>
          <p:cNvPr id="88" name="87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755" flipV="1">
            <a:off x="2499483" y="1239402"/>
            <a:ext cx="315953" cy="247826"/>
          </a:xfrm>
          <a:prstGeom prst="rect">
            <a:avLst/>
          </a:prstGeom>
        </p:spPr>
      </p:pic>
      <p:pic>
        <p:nvPicPr>
          <p:cNvPr id="89" name="88 Imagen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755" flipV="1">
            <a:off x="2892461" y="1188621"/>
            <a:ext cx="315953" cy="181087"/>
          </a:xfrm>
          <a:prstGeom prst="rect">
            <a:avLst/>
          </a:prstGeom>
        </p:spPr>
      </p:pic>
      <p:pic>
        <p:nvPicPr>
          <p:cNvPr id="90" name="8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11641" flipV="1">
            <a:off x="3319695" y="1067044"/>
            <a:ext cx="315953" cy="247826"/>
          </a:xfrm>
          <a:prstGeom prst="rect">
            <a:avLst/>
          </a:prstGeom>
        </p:spPr>
      </p:pic>
      <p:pic>
        <p:nvPicPr>
          <p:cNvPr id="94" name="93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5583" flipV="1">
            <a:off x="3681333" y="1002836"/>
            <a:ext cx="315953" cy="247826"/>
          </a:xfrm>
          <a:prstGeom prst="rect">
            <a:avLst/>
          </a:prstGeom>
        </p:spPr>
      </p:pic>
      <p:pic>
        <p:nvPicPr>
          <p:cNvPr id="95" name="94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755" flipV="1">
            <a:off x="4039775" y="1011255"/>
            <a:ext cx="315953" cy="247826"/>
          </a:xfrm>
          <a:prstGeom prst="rect">
            <a:avLst/>
          </a:prstGeom>
        </p:spPr>
      </p:pic>
      <p:pic>
        <p:nvPicPr>
          <p:cNvPr id="96" name="95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755" flipV="1">
            <a:off x="4375599" y="1070324"/>
            <a:ext cx="315953" cy="247826"/>
          </a:xfrm>
          <a:prstGeom prst="rect">
            <a:avLst/>
          </a:prstGeom>
        </p:spPr>
      </p:pic>
      <p:pic>
        <p:nvPicPr>
          <p:cNvPr id="97" name="9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1558" flipV="1">
            <a:off x="4829282" y="1070324"/>
            <a:ext cx="315953" cy="247826"/>
          </a:xfrm>
          <a:prstGeom prst="rect">
            <a:avLst/>
          </a:prstGeom>
        </p:spPr>
      </p:pic>
      <p:pic>
        <p:nvPicPr>
          <p:cNvPr id="98" name="97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755" flipV="1">
            <a:off x="5143204" y="933466"/>
            <a:ext cx="315953" cy="247826"/>
          </a:xfrm>
          <a:prstGeom prst="rect">
            <a:avLst/>
          </a:prstGeom>
        </p:spPr>
      </p:pic>
      <p:pic>
        <p:nvPicPr>
          <p:cNvPr id="99" name="9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37508" flipV="1">
            <a:off x="5501763" y="1031609"/>
            <a:ext cx="315953" cy="247826"/>
          </a:xfrm>
          <a:prstGeom prst="rect">
            <a:avLst/>
          </a:prstGeom>
        </p:spPr>
      </p:pic>
      <p:pic>
        <p:nvPicPr>
          <p:cNvPr id="100" name="9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28734" flipV="1">
            <a:off x="5845124" y="1182101"/>
            <a:ext cx="315953" cy="247826"/>
          </a:xfrm>
          <a:prstGeom prst="rect">
            <a:avLst/>
          </a:prstGeom>
        </p:spPr>
      </p:pic>
      <p:pic>
        <p:nvPicPr>
          <p:cNvPr id="101" name="10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5942" flipV="1">
            <a:off x="6186464" y="1129392"/>
            <a:ext cx="315953" cy="247826"/>
          </a:xfrm>
          <a:prstGeom prst="rect">
            <a:avLst/>
          </a:prstGeom>
        </p:spPr>
      </p:pic>
      <p:pic>
        <p:nvPicPr>
          <p:cNvPr id="102" name="101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755" flipV="1">
            <a:off x="6521720" y="1130705"/>
            <a:ext cx="315953" cy="247826"/>
          </a:xfrm>
          <a:prstGeom prst="rect">
            <a:avLst/>
          </a:prstGeom>
        </p:spPr>
      </p:pic>
      <p:pic>
        <p:nvPicPr>
          <p:cNvPr id="103" name="10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0318" flipV="1">
            <a:off x="6919906" y="1114614"/>
            <a:ext cx="315953" cy="247826"/>
          </a:xfrm>
          <a:prstGeom prst="rect">
            <a:avLst/>
          </a:prstGeom>
        </p:spPr>
      </p:pic>
      <p:pic>
        <p:nvPicPr>
          <p:cNvPr id="104" name="103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755" flipV="1">
            <a:off x="7302061" y="1100472"/>
            <a:ext cx="315953" cy="247826"/>
          </a:xfrm>
          <a:prstGeom prst="rect">
            <a:avLst/>
          </a:prstGeom>
        </p:spPr>
      </p:pic>
      <p:pic>
        <p:nvPicPr>
          <p:cNvPr id="2" name="Picture 2" descr="Gallina Pintadita personaje insecto PNG transparente - Stick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734" y="5601473"/>
            <a:ext cx="613351" cy="127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Piquenique - ZWD_Ant_03.png - Minus | Animalitos para colorear, Dibujos,  Ilustraciones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50" y="923379"/>
            <a:ext cx="306815" cy="47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ZWD_Worm - Minus (con imÃ¡genes) | Dibujos de animales, Manualidades  escolares, Molde de animales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4627" flipH="1">
            <a:off x="4792440" y="5904937"/>
            <a:ext cx="1096821" cy="92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Oruga - Iconos gratis de animales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627" y="6104908"/>
            <a:ext cx="694372" cy="694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4" descr="Mariposas Mariposa Dibujos - GrÃ¡ficos vectoriales gratis en Pixabay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25259" y="5954473"/>
            <a:ext cx="871611" cy="82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Dibujos animados de mariposa - Descargar PNG/SVG transparente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624" y="5148930"/>
            <a:ext cx="549427" cy="549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Oswald Personaje Madame Mariposa PNG transparente - Stick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221" y="3487843"/>
            <a:ext cx="684233" cy="81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598991" y="431305"/>
            <a:ext cx="8502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Hoy es                   día          de                    </a:t>
            </a:r>
            <a:r>
              <a:rPr lang="es-E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2021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581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18143 -0.162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3" y="-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0.18369 -0.2856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4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0.18507 -0.416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53" y="-2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0.18369 -0.6687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4" y="-3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0.23021 -0.1497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0.15885 -0.1465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34" y="-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0.08628 -0.1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6" y="-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81481E-6 L 0.00764 -0.14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-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06372 -0.1460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4" y="-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112E-17 L 0.23021 -0.2555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55112E-17 L 0.15764 -0.2555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82" y="-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0.08854 -0.2557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-1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0.01198 -0.2560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1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55112E-17 L -0.06198 -0.2555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8" y="-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0.23021 -0.3548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1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7 L 0.1526 -0.347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22" y="-1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07407E-6 L 0.08559 -0.3546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-1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44444E-6 L 0.01215 -0.3548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8" y="-1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-0.06198 -0.35487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8" y="-1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0.23021 -0.4511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2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162 L 0.15764 -0.4511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-2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08542 -0.45116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-2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0.01198 -0.45116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2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-0.06111 -0.44838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6" y="-2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23021 -0.55278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2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1599 -0.55278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86" y="-2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08559 -0.55278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-2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01198 -0.5544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2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-0.06094 -0.55417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6" y="-2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0.23021 -0.6532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3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0.1566 -0.65325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30" y="-3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08542 -0.65325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-3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0.01042 -0.65533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-3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-0.06372 -0.65672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4" y="-3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23021 -0.7625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3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 3.7037E-6 L -0.00486 -0.14561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85185E-6 L -0.17517 -0.13866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-0.00538 -0.25602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1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-0.17969 -0.25139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93" y="-1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85185E-6 L -0.00538 -0.37246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1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85185E-6 L -0.18038 -0.37246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28" y="-1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7.40741E-7 L -0.00538 -0.49005 " pathEditMode="relative" rAng="0" ptsTypes="AA">
                                      <p:cBhvr>
                                        <p:cTn id="21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2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-0.18386 -0.49005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1" y="-2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-0.00538 -0.61158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3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-0.18386 -0.60996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1" y="-3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9259E-6 L -0.00538 -0.72547 " pathEditMode="relative" rAng="0" ptsTypes="AA">
                                      <p:cBhvr>
                                        <p:cTn id="231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3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-0.18386 -0.7257 " pathEditMode="relative" rAng="0" ptsTypes="AA">
                                      <p:cBhvr>
                                        <p:cTn id="23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1" y="-3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29 -0.00069 L 0.18369 -0.54282 " pathEditMode="relative" rAng="0" ptsTypes="AA">
                                      <p:cBhvr>
                                        <p:cTn id="2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0" y="-2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9" grpId="0" animBg="1"/>
      <p:bldP spid="2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55</Words>
  <Application>Microsoft Office PowerPoint</Application>
  <PresentationFormat>Presentación en pantalla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Gines Ciudad Real</cp:lastModifiedBy>
  <cp:revision>32</cp:revision>
  <dcterms:created xsi:type="dcterms:W3CDTF">2020-12-04T11:36:33Z</dcterms:created>
  <dcterms:modified xsi:type="dcterms:W3CDTF">2021-01-13T10:08:07Z</dcterms:modified>
</cp:coreProperties>
</file>