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6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565"/>
    <a:srgbClr val="7BA8DF"/>
    <a:srgbClr val="FCF856"/>
    <a:srgbClr val="FCF970"/>
    <a:srgbClr val="FCF984"/>
    <a:srgbClr val="FAF648"/>
    <a:srgbClr val="8DCD47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50" d="100"/>
          <a:sy n="50" d="100"/>
        </p:scale>
        <p:origin x="1254" y="420"/>
      </p:cViewPr>
      <p:guideLst>
        <p:guide orient="horz"/>
        <p:guide pos="46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8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9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69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9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4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6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5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0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3D25-95B8-4F5B-B1B8-69F65C03909C}" type="datetimeFigureOut">
              <a:rPr lang="es-ES" smtClean="0"/>
              <a:pPr/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BD34-0E4E-4934-A1E0-5832ADA3C7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51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28410" y="1611990"/>
            <a:ext cx="1368152" cy="676920"/>
          </a:xfrm>
          <a:prstGeom prst="roundRect">
            <a:avLst>
              <a:gd name="adj" fmla="val 2621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latin typeface="Comic Sans MS" pitchFamily="66" charset="0"/>
              </a:rPr>
              <a:t>LUNES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08502" y="2458120"/>
            <a:ext cx="1368152" cy="676920"/>
          </a:xfrm>
          <a:prstGeom prst="roundRect">
            <a:avLst>
              <a:gd name="adj" fmla="val 2621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latin typeface="Comic Sans MS" pitchFamily="66" charset="0"/>
              </a:rPr>
              <a:t>MARTES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95613" y="3356992"/>
            <a:ext cx="1368152" cy="676920"/>
          </a:xfrm>
          <a:prstGeom prst="roundRect">
            <a:avLst>
              <a:gd name="adj" fmla="val 2621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b="1" dirty="0" smtClean="0">
                <a:latin typeface="Comic Sans MS" pitchFamily="66" charset="0"/>
              </a:rPr>
              <a:t>MIÉRCOLES</a:t>
            </a:r>
            <a:endParaRPr lang="es-ES" sz="1400" b="1" dirty="0">
              <a:latin typeface="Comic Sans MS" pitchFamily="66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08502" y="4221088"/>
            <a:ext cx="1368152" cy="676920"/>
          </a:xfrm>
          <a:prstGeom prst="roundRect">
            <a:avLst>
              <a:gd name="adj" fmla="val 2621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latin typeface="Comic Sans MS" pitchFamily="66" charset="0"/>
              </a:rPr>
              <a:t>JUEVES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08502" y="5085184"/>
            <a:ext cx="1368152" cy="676920"/>
          </a:xfrm>
          <a:prstGeom prst="roundRect">
            <a:avLst>
              <a:gd name="adj" fmla="val 2621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latin typeface="Comic Sans MS" pitchFamily="66" charset="0"/>
              </a:rPr>
              <a:t>VIERNES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162395" y="1559278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826334" y="1540559"/>
            <a:ext cx="588462" cy="56849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3477672" y="1540559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4" name="53 Rectángulo redondeado"/>
          <p:cNvSpPr/>
          <p:nvPr/>
        </p:nvSpPr>
        <p:spPr>
          <a:xfrm>
            <a:off x="4197752" y="154120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5" name="54 Rectángulo redondeado"/>
          <p:cNvSpPr/>
          <p:nvPr/>
        </p:nvSpPr>
        <p:spPr>
          <a:xfrm>
            <a:off x="4850148" y="1533892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56" name="55 Rectángulo redondeado"/>
          <p:cNvSpPr/>
          <p:nvPr/>
        </p:nvSpPr>
        <p:spPr>
          <a:xfrm>
            <a:off x="2162394" y="228525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2837470" y="2285241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8" name="57 Rectángulo redondeado"/>
          <p:cNvSpPr/>
          <p:nvPr/>
        </p:nvSpPr>
        <p:spPr>
          <a:xfrm>
            <a:off x="3477671" y="2285241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4158015" y="2288910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60" name="59 Rectángulo redondeado"/>
          <p:cNvSpPr/>
          <p:nvPr/>
        </p:nvSpPr>
        <p:spPr>
          <a:xfrm>
            <a:off x="4834411" y="228525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10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2162395" y="296607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11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" name="61 Rectángulo redondeado"/>
          <p:cNvSpPr/>
          <p:nvPr/>
        </p:nvSpPr>
        <p:spPr>
          <a:xfrm>
            <a:off x="2835963" y="2965178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12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3" name="62 Rectángulo redondeado"/>
          <p:cNvSpPr/>
          <p:nvPr/>
        </p:nvSpPr>
        <p:spPr>
          <a:xfrm>
            <a:off x="3485392" y="2965178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13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4156308" y="296607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14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5" name="64 Rectángulo redondeado"/>
          <p:cNvSpPr/>
          <p:nvPr/>
        </p:nvSpPr>
        <p:spPr>
          <a:xfrm>
            <a:off x="4833730" y="296607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15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6" name="65 Rectángulo redondeado"/>
          <p:cNvSpPr/>
          <p:nvPr/>
        </p:nvSpPr>
        <p:spPr>
          <a:xfrm>
            <a:off x="2162395" y="3627070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16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7" name="66 Rectángulo redondeado"/>
          <p:cNvSpPr/>
          <p:nvPr/>
        </p:nvSpPr>
        <p:spPr>
          <a:xfrm>
            <a:off x="2826334" y="3627070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17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3485711" y="3626265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18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9" name="68 Rectángulo redondeado"/>
          <p:cNvSpPr/>
          <p:nvPr/>
        </p:nvSpPr>
        <p:spPr>
          <a:xfrm>
            <a:off x="4158015" y="3626265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19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0" name="69 Rectángulo redondeado"/>
          <p:cNvSpPr/>
          <p:nvPr/>
        </p:nvSpPr>
        <p:spPr>
          <a:xfrm>
            <a:off x="4826578" y="3607318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20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2162393" y="4324430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21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2805391" y="4324430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22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3485391" y="4324430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23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4158015" y="4335369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24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5" name="74 Rectángulo redondeado"/>
          <p:cNvSpPr/>
          <p:nvPr/>
        </p:nvSpPr>
        <p:spPr>
          <a:xfrm>
            <a:off x="4824623" y="4333841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25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2162392" y="501317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26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2835964" y="501317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27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3485711" y="501317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28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9" name="78 Rectángulo redondeado"/>
          <p:cNvSpPr/>
          <p:nvPr/>
        </p:nvSpPr>
        <p:spPr>
          <a:xfrm>
            <a:off x="4171365" y="5027895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29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4850148" y="5037306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30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1" name="80 Rectángulo redondeado"/>
          <p:cNvSpPr/>
          <p:nvPr/>
        </p:nvSpPr>
        <p:spPr>
          <a:xfrm>
            <a:off x="2162395" y="5762104"/>
            <a:ext cx="609405" cy="573578"/>
          </a:xfrm>
          <a:prstGeom prst="roundRect">
            <a:avLst>
              <a:gd name="adj" fmla="val 29754"/>
            </a:avLst>
          </a:prstGeom>
          <a:solidFill>
            <a:srgbClr val="A0D565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itchFamily="66" charset="0"/>
              </a:rPr>
              <a:t>31</a:t>
            </a:r>
            <a:endParaRPr lang="es-E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822476" y="1531084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/>
                </a:solidFill>
                <a:latin typeface="Comic Sans MS" pitchFamily="66" charset="0"/>
              </a:rPr>
              <a:t>ENERO</a:t>
            </a:r>
            <a:endParaRPr lang="es-ES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7422295" y="1483994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latin typeface="Comic Sans MS" pitchFamily="66" charset="0"/>
              </a:rPr>
              <a:t>FEBRERO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5827651" y="2288910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MARZO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7422295" y="2257092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ABRIL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5827651" y="3086890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MAYO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7428719" y="3086890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JUNIO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82" name="81 Rectángulo redondeado"/>
          <p:cNvSpPr/>
          <p:nvPr/>
        </p:nvSpPr>
        <p:spPr>
          <a:xfrm>
            <a:off x="5827651" y="3894107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JULIO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83" name="82 Rectángulo redondeado"/>
          <p:cNvSpPr/>
          <p:nvPr/>
        </p:nvSpPr>
        <p:spPr>
          <a:xfrm>
            <a:off x="7460038" y="3894107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latin typeface="Comic Sans MS" pitchFamily="66" charset="0"/>
              </a:rPr>
              <a:t>AGOSTO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84" name="83 Rectángulo redondeado"/>
          <p:cNvSpPr/>
          <p:nvPr/>
        </p:nvSpPr>
        <p:spPr>
          <a:xfrm>
            <a:off x="5827651" y="4726387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smtClean="0">
                <a:latin typeface="Comic Sans MS" pitchFamily="66" charset="0"/>
              </a:rPr>
              <a:t>SEPTIEMBRE</a:t>
            </a:r>
            <a:endParaRPr lang="es-ES" sz="1300" b="1" dirty="0">
              <a:latin typeface="Comic Sans MS" pitchFamily="66" charset="0"/>
            </a:endParaRPr>
          </a:p>
        </p:txBody>
      </p:sp>
      <p:sp>
        <p:nvSpPr>
          <p:cNvPr id="85" name="84 Rectángulo redondeado"/>
          <p:cNvSpPr/>
          <p:nvPr/>
        </p:nvSpPr>
        <p:spPr>
          <a:xfrm>
            <a:off x="7407275" y="4750517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latin typeface="Comic Sans MS" pitchFamily="66" charset="0"/>
              </a:rPr>
              <a:t>OCTUBRE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86" name="85 Rectángulo redondeado"/>
          <p:cNvSpPr/>
          <p:nvPr/>
        </p:nvSpPr>
        <p:spPr>
          <a:xfrm>
            <a:off x="5827651" y="5508738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smtClean="0">
                <a:latin typeface="Comic Sans MS" pitchFamily="66" charset="0"/>
              </a:rPr>
              <a:t>NOVIEMBRE</a:t>
            </a:r>
            <a:endParaRPr lang="es-ES" sz="1300" b="1" dirty="0">
              <a:latin typeface="Comic Sans MS" pitchFamily="66" charset="0"/>
            </a:endParaRPr>
          </a:p>
        </p:txBody>
      </p:sp>
      <p:sp>
        <p:nvSpPr>
          <p:cNvPr id="87" name="86 Rectángulo redondeado"/>
          <p:cNvSpPr/>
          <p:nvPr/>
        </p:nvSpPr>
        <p:spPr>
          <a:xfrm>
            <a:off x="7428719" y="5486272"/>
            <a:ext cx="1368152" cy="573578"/>
          </a:xfrm>
          <a:prstGeom prst="roundRect">
            <a:avLst>
              <a:gd name="adj" fmla="val 262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Comic Sans MS" pitchFamily="66" charset="0"/>
              </a:rPr>
              <a:t>DICIEMBRE</a:t>
            </a:r>
            <a:endParaRPr lang="es-ES" sz="1400" b="1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8991" y="431305"/>
            <a:ext cx="850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Hoy es                   día          de                   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2021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2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18143 -0.1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369 -0.285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18507 -0.41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18369 -0.66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3021 -0.14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5885 -0.146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8628 -0.1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0764 -0.1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6372 -0.146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0.23021 -0.25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0.15764 -0.25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8854 -0.255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1198 -0.256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6198 -0.2555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021 -0.354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1526 -0.347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8559 -0.35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1215 -0.3548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6198 -0.354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23021 -0.4511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62 L 0.15764 -0.451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8542 -0.4511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1198 -0.4511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06111 -0.4483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3021 -0.5527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599 -0.5527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8559 -0.5527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1198 -0.55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6094 -0.5541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3021 -0.6532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566 -0.6532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8542 -0.653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042 -0.6553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06372 -0.65672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3021 -0.76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3.7037E-6 L -0.00486 -0.1456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7517 -0.1386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0538 -0.25602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7969 -0.2513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0538 -0.3724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18038 -0.37246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0538 -0.49005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8386 -0.49005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0538 -0.6115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8386 -0.6099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0538 -0.7254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8386 -0.725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0069 L 0.18369 -0.54282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55</Words>
  <Application>Microsoft Office PowerPoint</Application>
  <PresentationFormat>Presentación en pantalla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Gines Ciudad Real</cp:lastModifiedBy>
  <cp:revision>33</cp:revision>
  <dcterms:created xsi:type="dcterms:W3CDTF">2020-12-04T11:36:33Z</dcterms:created>
  <dcterms:modified xsi:type="dcterms:W3CDTF">2021-01-13T10:42:06Z</dcterms:modified>
</cp:coreProperties>
</file>