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64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69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8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59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0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7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28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9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56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0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00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953A-B810-46C5-888E-AAC6D31ACE0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0DB5-8A28-414B-93BE-211586391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76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5547" y="308265"/>
            <a:ext cx="8065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KG Red Hands" panose="02000505000000020004" pitchFamily="2" charset="0"/>
              </a:rPr>
              <a:t>Coloreamos nuestras pulseras de la PAZ</a:t>
            </a:r>
            <a:endParaRPr lang="es-ES" sz="2800" dirty="0">
              <a:latin typeface="KG Red Hands" panose="02000505000000020004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0041" y="1509485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654784" y="1509485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103209" y="1509485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976766" y="1257923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693153" y="1534970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PAZ</a:t>
            </a:r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6003199" y="1624934"/>
            <a:ext cx="1816398" cy="74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  <p:sp>
        <p:nvSpPr>
          <p:cNvPr id="22" name="object 6"/>
          <p:cNvSpPr/>
          <p:nvPr/>
        </p:nvSpPr>
        <p:spPr>
          <a:xfrm flipH="1">
            <a:off x="1995420" y="1631794"/>
            <a:ext cx="1816398" cy="74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  <p:sp>
        <p:nvSpPr>
          <p:cNvPr id="23" name="Rectángulo 22"/>
          <p:cNvSpPr/>
          <p:nvPr/>
        </p:nvSpPr>
        <p:spPr>
          <a:xfrm>
            <a:off x="900041" y="3412298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>
            <a:off x="1654784" y="341229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8103209" y="341229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3976766" y="3160736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3693153" y="3437783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pic>
        <p:nvPicPr>
          <p:cNvPr id="30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8750" l="9735" r="89971">
                        <a14:foregroundMark x1="13864" y1="6250" x2="42773" y2="96250"/>
                        <a14:foregroundMark x1="58407" y1="4167" x2="37463" y2="57917"/>
                        <a14:foregroundMark x1="51327" y1="92500" x2="67257" y2="51250"/>
                        <a14:foregroundMark x1="50147" y1="61250" x2="56637" y2="40208"/>
                        <a14:foregroundMark x1="57227" y1="58333" x2="66667" y2="47500"/>
                        <a14:foregroundMark x1="62537" y1="46250" x2="63717" y2="42708"/>
                        <a14:foregroundMark x1="80531" y1="34375" x2="89381" y2="29792"/>
                        <a14:foregroundMark x1="30383" y1="98750" x2="60177" y2="9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53" y="3311209"/>
            <a:ext cx="773775" cy="1095611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1938233" y="3354783"/>
            <a:ext cx="1863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PAZ</a:t>
            </a:r>
            <a:endParaRPr lang="es-ES" sz="16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605541" y="3461881"/>
            <a:ext cx="2495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AMOR</a:t>
            </a:r>
            <a:endParaRPr lang="es-ES" sz="12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10980" y="5329038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>
            <a:off x="1665723" y="532903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114148" y="532903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3987705" y="5077476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704092" y="5354523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949172" y="5271523"/>
            <a:ext cx="1863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PAZ</a:t>
            </a:r>
            <a:endParaRPr lang="es-ES" sz="16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616480" y="5378621"/>
            <a:ext cx="2495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AMOR</a:t>
            </a:r>
            <a:endParaRPr lang="es-ES" sz="12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16870" r="35303" b="61498"/>
          <a:stretch/>
        </p:blipFill>
        <p:spPr>
          <a:xfrm>
            <a:off x="4061737" y="5297799"/>
            <a:ext cx="1528303" cy="10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5547" y="308265"/>
            <a:ext cx="8065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KG Red Hands" panose="02000505000000020004" pitchFamily="2" charset="0"/>
              </a:rPr>
              <a:t>Coloreamos nuestras pulseras de la PAZ</a:t>
            </a:r>
            <a:endParaRPr lang="es-ES" sz="2800" dirty="0">
              <a:latin typeface="KG Red Hands" panose="02000505000000020004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0041" y="1509485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654784" y="1509485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103209" y="1509485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976766" y="1257923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693153" y="1534970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00041" y="3412298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>
            <a:off x="1654784" y="341229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8103209" y="341229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3976766" y="3160736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3693153" y="3437783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10980" y="5329038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>
            <a:off x="1665723" y="532903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114148" y="532903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3987705" y="5077476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704092" y="5354523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29" name="object 40"/>
          <p:cNvSpPr/>
          <p:nvPr/>
        </p:nvSpPr>
        <p:spPr>
          <a:xfrm>
            <a:off x="1871378" y="5403840"/>
            <a:ext cx="2214055" cy="82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0"/>
          <p:cNvSpPr/>
          <p:nvPr/>
        </p:nvSpPr>
        <p:spPr>
          <a:xfrm>
            <a:off x="5824567" y="5369601"/>
            <a:ext cx="2214055" cy="82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2" descr="Concepto del día internacional de la paz con paloma blanca vector gratuito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A3D8EA"/>
              </a:clrFrom>
              <a:clrTo>
                <a:srgbClr val="A3D8EA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r="7189" b="36985"/>
          <a:stretch/>
        </p:blipFill>
        <p:spPr bwMode="auto">
          <a:xfrm>
            <a:off x="4275878" y="5225623"/>
            <a:ext cx="1378365" cy="11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44" y="3554778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19" y="3559001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25" y="3567476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72" y="3231442"/>
            <a:ext cx="1247926" cy="12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77" y="3535731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52" y="3539954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Peace Colo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58" y="3548429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bject 9"/>
          <p:cNvSpPr/>
          <p:nvPr/>
        </p:nvSpPr>
        <p:spPr>
          <a:xfrm>
            <a:off x="1723172" y="1742619"/>
            <a:ext cx="2416391" cy="706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  <p:sp>
        <p:nvSpPr>
          <p:cNvPr id="51" name="object 41"/>
          <p:cNvSpPr/>
          <p:nvPr/>
        </p:nvSpPr>
        <p:spPr>
          <a:xfrm>
            <a:off x="4095921" y="1479510"/>
            <a:ext cx="1295744" cy="1158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  <p:sp>
        <p:nvSpPr>
          <p:cNvPr id="52" name="object 9"/>
          <p:cNvSpPr/>
          <p:nvPr/>
        </p:nvSpPr>
        <p:spPr>
          <a:xfrm>
            <a:off x="5505325" y="1667995"/>
            <a:ext cx="2416391" cy="706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</p:spTree>
    <p:extLst>
      <p:ext uri="{BB962C8B-B14F-4D97-AF65-F5344CB8AC3E}">
        <p14:creationId xmlns:p14="http://schemas.microsoft.com/office/powerpoint/2010/main" val="5127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5547" y="308265"/>
            <a:ext cx="8065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KG Red Hands" panose="02000505000000020004" pitchFamily="2" charset="0"/>
              </a:rPr>
              <a:t>Coloreamos nuestras pulseras de la PAZ</a:t>
            </a:r>
            <a:endParaRPr lang="es-ES" sz="2800" dirty="0">
              <a:latin typeface="KG Red Hands" panose="02000505000000020004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0041" y="1509485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654784" y="1509485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8103209" y="1509485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976766" y="1257923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693153" y="1534970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PAZ</a:t>
            </a:r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6003199" y="1624934"/>
            <a:ext cx="1816398" cy="74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  <p:sp>
        <p:nvSpPr>
          <p:cNvPr id="22" name="object 6"/>
          <p:cNvSpPr/>
          <p:nvPr/>
        </p:nvSpPr>
        <p:spPr>
          <a:xfrm flipH="1">
            <a:off x="1995420" y="1631794"/>
            <a:ext cx="1816398" cy="74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3"/>
          </a:p>
        </p:txBody>
      </p:sp>
      <p:sp>
        <p:nvSpPr>
          <p:cNvPr id="23" name="Rectángulo 22"/>
          <p:cNvSpPr/>
          <p:nvPr/>
        </p:nvSpPr>
        <p:spPr>
          <a:xfrm>
            <a:off x="900041" y="3412298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>
            <a:off x="1654784" y="341229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8103209" y="341229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3976766" y="3160736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3693153" y="3437783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10980" y="5329038"/>
            <a:ext cx="8111368" cy="986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/>
          <p:nvPr/>
        </p:nvCxnSpPr>
        <p:spPr>
          <a:xfrm>
            <a:off x="1665723" y="532903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114148" y="5329038"/>
            <a:ext cx="0" cy="981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3987705" y="5077476"/>
            <a:ext cx="1628775" cy="1476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704092" y="5354523"/>
            <a:ext cx="2196000" cy="93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453" y="3329522"/>
            <a:ext cx="1277566" cy="1133257"/>
          </a:xfrm>
          <a:prstGeom prst="rect">
            <a:avLst/>
          </a:prstGeom>
        </p:spPr>
      </p:pic>
      <p:sp>
        <p:nvSpPr>
          <p:cNvPr id="29" name="object 40"/>
          <p:cNvSpPr/>
          <p:nvPr/>
        </p:nvSpPr>
        <p:spPr>
          <a:xfrm>
            <a:off x="3648275" y="5392548"/>
            <a:ext cx="2214055" cy="82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2" descr="Concepto del día internacional de la paz con paloma blanca vector gratuito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A3D8EA"/>
              </a:clrFrom>
              <a:clrTo>
                <a:srgbClr val="A3D8EA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r="7189" b="36985"/>
          <a:stretch/>
        </p:blipFill>
        <p:spPr bwMode="auto">
          <a:xfrm>
            <a:off x="2128172" y="5341022"/>
            <a:ext cx="1113472" cy="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Peace Colo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15" y="3554778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Peace Colo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90" y="3559001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eace Colo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96" y="3567476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ace Colo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38" y="3563253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ace Colo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13" y="3567476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ace Colo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19" y="3575951"/>
            <a:ext cx="715939" cy="7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oncepto del día internacional de la paz con paloma blanca vector gratuito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A3D8EA"/>
              </a:clrFrom>
              <a:clrTo>
                <a:srgbClr val="A3D8EA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r="7189" b="36985"/>
          <a:stretch/>
        </p:blipFill>
        <p:spPr bwMode="auto">
          <a:xfrm>
            <a:off x="6608391" y="5341022"/>
            <a:ext cx="1113472" cy="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31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3007</TotalTime>
  <Words>24</Words>
  <Application>Microsoft Office PowerPoint</Application>
  <PresentationFormat>A4 (210 x 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KG Red Hands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9</cp:revision>
  <dcterms:created xsi:type="dcterms:W3CDTF">2021-01-26T07:34:18Z</dcterms:created>
  <dcterms:modified xsi:type="dcterms:W3CDTF">2021-01-28T09:42:05Z</dcterms:modified>
</cp:coreProperties>
</file>