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99"/>
    <a:srgbClr val="FF9999"/>
    <a:srgbClr val="3366FF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4" autoAdjust="0"/>
    <p:restoredTop sz="94434" autoAdjust="0"/>
  </p:normalViewPr>
  <p:slideViewPr>
    <p:cSldViewPr snapToGrid="0" showGuides="1">
      <p:cViewPr>
        <p:scale>
          <a:sx n="190" d="100"/>
          <a:sy n="190" d="100"/>
        </p:scale>
        <p:origin x="4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10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59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8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8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36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90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23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84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27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12D6-7FDB-4CA4-AB2B-E55148D72737}" type="datetimeFigureOut">
              <a:rPr lang="es-ES" smtClean="0"/>
              <a:t>9/2/21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68F81-7C08-476A-8689-5AA6AE4BD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13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3370" y="-1796143"/>
            <a:ext cx="7188118" cy="104502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3240" y="396515"/>
            <a:ext cx="838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KG Red Hands" panose="02000505000000020004" pitchFamily="2" charset="0"/>
              </a:rPr>
              <a:t>TIRA EL DADO Y COLOREA</a:t>
            </a:r>
          </a:p>
        </p:txBody>
      </p:sp>
      <p:pic>
        <p:nvPicPr>
          <p:cNvPr id="26" name="Imagen 25" descr="dice 6 b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2" y="5839178"/>
            <a:ext cx="752475" cy="717550"/>
          </a:xfrm>
          <a:prstGeom prst="rect">
            <a:avLst/>
          </a:prstGeom>
        </p:spPr>
      </p:pic>
      <p:pic>
        <p:nvPicPr>
          <p:cNvPr id="27" name="Imagen 26" descr="dice 1 b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57" y="1042846"/>
            <a:ext cx="821690" cy="783590"/>
          </a:xfrm>
          <a:prstGeom prst="rect">
            <a:avLst/>
          </a:prstGeom>
        </p:spPr>
      </p:pic>
      <p:pic>
        <p:nvPicPr>
          <p:cNvPr id="28" name="Imagen 27" descr="dice 2 b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12" y="2013856"/>
            <a:ext cx="779145" cy="742950"/>
          </a:xfrm>
          <a:prstGeom prst="rect">
            <a:avLst/>
          </a:prstGeom>
        </p:spPr>
      </p:pic>
      <p:pic>
        <p:nvPicPr>
          <p:cNvPr id="29" name="Imagen 28" descr="dice 3 b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12" y="2946603"/>
            <a:ext cx="808355" cy="770890"/>
          </a:xfrm>
          <a:prstGeom prst="rect">
            <a:avLst/>
          </a:prstGeom>
        </p:spPr>
      </p:pic>
      <p:pic>
        <p:nvPicPr>
          <p:cNvPr id="30" name="Imagen 29" descr="dice 4 b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82" y="3882851"/>
            <a:ext cx="831850" cy="802005"/>
          </a:xfrm>
          <a:prstGeom prst="rect">
            <a:avLst/>
          </a:prstGeom>
        </p:spPr>
      </p:pic>
      <p:pic>
        <p:nvPicPr>
          <p:cNvPr id="31" name="Imagen 30" descr="dice 5 bw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47" y="4888005"/>
            <a:ext cx="753745" cy="7181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11" y="96915"/>
            <a:ext cx="970185" cy="135583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024" y="1258399"/>
            <a:ext cx="440695" cy="38869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943" y="2190981"/>
            <a:ext cx="440695" cy="38869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0105" y="3177067"/>
            <a:ext cx="440695" cy="38869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024" y="4109649"/>
            <a:ext cx="440695" cy="38869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0661" y="5070190"/>
            <a:ext cx="440695" cy="38869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3580" y="6002772"/>
            <a:ext cx="440695" cy="3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9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17517</TotalTime>
  <Words>5</Words>
  <Application>Microsoft Macintosh PowerPoint</Application>
  <PresentationFormat>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KG Red Hands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Microsoft Office User</cp:lastModifiedBy>
  <cp:revision>38</cp:revision>
  <dcterms:created xsi:type="dcterms:W3CDTF">2021-01-14T08:32:21Z</dcterms:created>
  <dcterms:modified xsi:type="dcterms:W3CDTF">2021-02-09T15:52:06Z</dcterms:modified>
</cp:coreProperties>
</file>