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media/image14.jpg" ContentType="image/jpe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7556500" cy="10693400"/>
  <p:notesSz cx="7556500" cy="106934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8" userDrawn="1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868" autoAdjust="0"/>
    <p:restoredTop sz="94660"/>
  </p:normalViewPr>
  <p:slideViewPr>
    <p:cSldViewPr>
      <p:cViewPr>
        <p:scale>
          <a:sx n="75" d="100"/>
          <a:sy n="75" d="100"/>
        </p:scale>
        <p:origin x="-1518" y="1674"/>
      </p:cViewPr>
      <p:guideLst>
        <p:guide orient="horz" pos="2888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4279900" y="0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AF6A63-9A56-43A2-A634-0697A6B8F19C}" type="datetimeFigureOut">
              <a:rPr lang="es-ES" smtClean="0"/>
              <a:t>12/02/2020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503488" y="1336675"/>
            <a:ext cx="2549525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55650" y="5146675"/>
            <a:ext cx="6045200" cy="4210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10156825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4279900" y="10156825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71229A-F7C7-4F25-838C-A958F0A0DDD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847894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1229A-F7C7-4F25-838C-A958F0A0DDD2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297055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1229A-F7C7-4F25-838C-A958F0A0DDD2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089585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1229A-F7C7-4F25-838C-A958F0A0DDD2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869987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1229A-F7C7-4F25-838C-A958F0A0DDD2}" type="slidenum">
              <a:rPr lang="es-ES" smtClean="0"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497806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1229A-F7C7-4F25-838C-A958F0A0DDD2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579490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2/12/2020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2/12/2020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2/12/2020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2/12/2020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2/12/2020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260816" y="1222247"/>
            <a:ext cx="6805844" cy="680591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2/12/2020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13" Type="http://schemas.openxmlformats.org/officeDocument/2006/relationships/image" Target="../media/image11.jpeg"/><Relationship Id="rId3" Type="http://schemas.openxmlformats.org/officeDocument/2006/relationships/hyperlink" Target="http://www.arasaac.org/" TargetMode="External"/><Relationship Id="rId7" Type="http://schemas.openxmlformats.org/officeDocument/2006/relationships/image" Target="../media/image5.jpeg"/><Relationship Id="rId12" Type="http://schemas.openxmlformats.org/officeDocument/2006/relationships/image" Target="../media/image10.jpeg"/><Relationship Id="rId2" Type="http://schemas.openxmlformats.org/officeDocument/2006/relationships/hyperlink" Target="http://catedu.es/arasaac/)" TargetMode="External"/><Relationship Id="rId16" Type="http://schemas.openxmlformats.org/officeDocument/2006/relationships/image" Target="../media/image14.jp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5" Type="http://schemas.openxmlformats.org/officeDocument/2006/relationships/image" Target="../media/image1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Relationship Id="rId14" Type="http://schemas.openxmlformats.org/officeDocument/2006/relationships/image" Target="../media/image12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jpeg"/><Relationship Id="rId13" Type="http://schemas.openxmlformats.org/officeDocument/2006/relationships/image" Target="../media/image25.jpeg"/><Relationship Id="rId3" Type="http://schemas.openxmlformats.org/officeDocument/2006/relationships/image" Target="../media/image15.jpeg"/><Relationship Id="rId7" Type="http://schemas.openxmlformats.org/officeDocument/2006/relationships/image" Target="../media/image19.jpeg"/><Relationship Id="rId12" Type="http://schemas.openxmlformats.org/officeDocument/2006/relationships/image" Target="../media/image24.jpeg"/><Relationship Id="rId17" Type="http://schemas.openxmlformats.org/officeDocument/2006/relationships/hyperlink" Target="http://www.arasaac.org/" TargetMode="External"/><Relationship Id="rId2" Type="http://schemas.openxmlformats.org/officeDocument/2006/relationships/notesSlide" Target="../notesSlides/notesSlide1.xml"/><Relationship Id="rId16" Type="http://schemas.openxmlformats.org/officeDocument/2006/relationships/hyperlink" Target="http://catedu.es/arasaac/)" TargetMode="Externa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8.jpeg"/><Relationship Id="rId11" Type="http://schemas.openxmlformats.org/officeDocument/2006/relationships/image" Target="../media/image23.jpeg"/><Relationship Id="rId5" Type="http://schemas.openxmlformats.org/officeDocument/2006/relationships/image" Target="../media/image17.jpeg"/><Relationship Id="rId15" Type="http://schemas.openxmlformats.org/officeDocument/2006/relationships/image" Target="../media/image14.jpg"/><Relationship Id="rId10" Type="http://schemas.openxmlformats.org/officeDocument/2006/relationships/image" Target="../media/image22.jpeg"/><Relationship Id="rId4" Type="http://schemas.openxmlformats.org/officeDocument/2006/relationships/image" Target="../media/image16.jpeg"/><Relationship Id="rId9" Type="http://schemas.openxmlformats.org/officeDocument/2006/relationships/image" Target="../media/image21.jpeg"/><Relationship Id="rId14" Type="http://schemas.openxmlformats.org/officeDocument/2006/relationships/image" Target="../media/image26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g"/><Relationship Id="rId3" Type="http://schemas.openxmlformats.org/officeDocument/2006/relationships/image" Target="../media/image27.jpeg"/><Relationship Id="rId7" Type="http://schemas.openxmlformats.org/officeDocument/2006/relationships/image" Target="../media/image3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30.jpeg"/><Relationship Id="rId5" Type="http://schemas.openxmlformats.org/officeDocument/2006/relationships/image" Target="../media/image29.jpeg"/><Relationship Id="rId10" Type="http://schemas.openxmlformats.org/officeDocument/2006/relationships/hyperlink" Target="http://www.arasaac.org/" TargetMode="External"/><Relationship Id="rId4" Type="http://schemas.openxmlformats.org/officeDocument/2006/relationships/image" Target="../media/image28.jpeg"/><Relationship Id="rId9" Type="http://schemas.openxmlformats.org/officeDocument/2006/relationships/hyperlink" Target="http://catedu.es/arasaac/)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arasaac.org/" TargetMode="External"/><Relationship Id="rId3" Type="http://schemas.openxmlformats.org/officeDocument/2006/relationships/image" Target="../media/image32.jpeg"/><Relationship Id="rId7" Type="http://schemas.openxmlformats.org/officeDocument/2006/relationships/hyperlink" Target="http://catedu.es/arasaac/)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4.jpg"/><Relationship Id="rId5" Type="http://schemas.openxmlformats.org/officeDocument/2006/relationships/image" Target="../media/image34.jpeg"/><Relationship Id="rId4" Type="http://schemas.openxmlformats.org/officeDocument/2006/relationships/image" Target="../media/image3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7" Type="http://schemas.openxmlformats.org/officeDocument/2006/relationships/hyperlink" Target="http://catedu.es/arasaac/)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4.jpg"/><Relationship Id="rId5" Type="http://schemas.openxmlformats.org/officeDocument/2006/relationships/image" Target="../media/image36.jpeg"/><Relationship Id="rId4" Type="http://schemas.openxmlformats.org/officeDocument/2006/relationships/image" Target="../media/image3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jpeg"/><Relationship Id="rId7" Type="http://schemas.openxmlformats.org/officeDocument/2006/relationships/hyperlink" Target="http://www.arasaac.org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6" Type="http://schemas.openxmlformats.org/officeDocument/2006/relationships/hyperlink" Target="http://catedu.es/arasaac/)" TargetMode="External"/><Relationship Id="rId5" Type="http://schemas.openxmlformats.org/officeDocument/2006/relationships/image" Target="../media/image14.jpg"/><Relationship Id="rId4" Type="http://schemas.openxmlformats.org/officeDocument/2006/relationships/image" Target="../media/image3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-192256" y="10225642"/>
            <a:ext cx="8305800" cy="36420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100" b="1" spc="-5" dirty="0">
                <a:latin typeface="Calibri"/>
                <a:cs typeface="Calibri"/>
              </a:rPr>
              <a:t>Autor pictogramas: Sergio Palao Procedencia: ARASAAC</a:t>
            </a:r>
            <a:r>
              <a:rPr sz="1100" b="1" spc="100" dirty="0">
                <a:latin typeface="Calibri"/>
                <a:cs typeface="Calibri"/>
              </a:rPr>
              <a:t> </a:t>
            </a:r>
            <a:r>
              <a:rPr sz="1100" b="1" spc="-5" dirty="0" smtClean="0">
                <a:latin typeface="Calibri"/>
                <a:cs typeface="Calibri"/>
                <a:hlinkClick r:id="rId2"/>
              </a:rPr>
              <a:t>(</a:t>
            </a:r>
            <a:r>
              <a:rPr lang="es-ES" sz="1100" b="1" spc="-5" dirty="0" smtClean="0">
                <a:latin typeface="Calibri"/>
                <a:cs typeface="Calibri"/>
                <a:hlinkClick r:id="rId3"/>
              </a:rPr>
              <a:t>www.arasaac.org</a:t>
            </a:r>
            <a:r>
              <a:rPr sz="1100" b="1" spc="-5" dirty="0" smtClean="0">
                <a:latin typeface="Calibri"/>
                <a:cs typeface="Calibri"/>
                <a:hlinkClick r:id="rId2"/>
              </a:rPr>
              <a:t>)</a:t>
            </a:r>
            <a:r>
              <a:rPr lang="es-ES" sz="1100" b="1" spc="-5" dirty="0" smtClean="0">
                <a:latin typeface="Calibri"/>
                <a:cs typeface="Calibri"/>
              </a:rPr>
              <a:t>  </a:t>
            </a:r>
            <a:r>
              <a:rPr lang="es-ES" sz="1100" b="1" spc="-5" dirty="0" smtClean="0">
                <a:latin typeface="Calibri"/>
                <a:cs typeface="Calibri"/>
              </a:rPr>
              <a:t>L</a:t>
            </a:r>
            <a:r>
              <a:rPr sz="1100" b="1" spc="-5" dirty="0" err="1" smtClean="0">
                <a:latin typeface="Calibri"/>
                <a:cs typeface="Calibri"/>
              </a:rPr>
              <a:t>icencia</a:t>
            </a:r>
            <a:r>
              <a:rPr sz="1100" b="1" spc="-5" dirty="0">
                <a:latin typeface="Calibri"/>
                <a:cs typeface="Calibri"/>
              </a:rPr>
              <a:t>: CC</a:t>
            </a:r>
            <a:r>
              <a:rPr sz="1100" b="1" spc="-15" dirty="0">
                <a:latin typeface="Calibri"/>
                <a:cs typeface="Calibri"/>
              </a:rPr>
              <a:t> </a:t>
            </a:r>
            <a:r>
              <a:rPr sz="1100" b="1" spc="-5" dirty="0">
                <a:latin typeface="Calibri"/>
                <a:cs typeface="Calibri"/>
              </a:rPr>
              <a:t>(BY-NC-SA</a:t>
            </a:r>
            <a:r>
              <a:rPr sz="1100" b="1" spc="-5" dirty="0" smtClean="0">
                <a:latin typeface="Calibri"/>
                <a:cs typeface="Calibri"/>
              </a:rPr>
              <a:t>)</a:t>
            </a:r>
            <a:endParaRPr lang="es-ES" sz="1100" b="1" spc="-5" dirty="0" smtClean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lang="es-ES" sz="1100" b="1" spc="-5" dirty="0" smtClean="0">
                <a:latin typeface="Calibri"/>
                <a:cs typeface="Calibri"/>
              </a:rPr>
              <a:t>Sandra María Yago Rosa</a:t>
            </a:r>
            <a:endParaRPr sz="1100" dirty="0">
              <a:latin typeface="Calibri"/>
              <a:cs typeface="Calibri"/>
            </a:endParaRPr>
          </a:p>
        </p:txBody>
      </p:sp>
      <p:pic>
        <p:nvPicPr>
          <p:cNvPr id="1026" name="Picture 2" descr="http://www.arasaac.org/repositorio/thumbs/10/200/2/2876.pn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311609">
            <a:off x="3662547" y="1921912"/>
            <a:ext cx="1121204" cy="1121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arasaac.org/repositorio/thumbs/10/200/2/2887.pn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342203">
            <a:off x="2652414" y="1952435"/>
            <a:ext cx="1231900" cy="1231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www.arasaac.org/repositorio/thumbs/10/200/2/2673.png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774402">
            <a:off x="4634053" y="2511709"/>
            <a:ext cx="1242882" cy="12428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www.arasaac.org/repositorio/thumbs/10/200/2/25327.png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670897">
            <a:off x="1488491" y="2497366"/>
            <a:ext cx="1254417" cy="12544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://www.arasaac.org/repositorio/thumbs/10/200/3/3074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125" y="796008"/>
            <a:ext cx="1079500" cy="1079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http://www.arasaac.org/repositorio/thumbs/10/200/2/2663.png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161128">
            <a:off x="1009351" y="3512942"/>
            <a:ext cx="1102031" cy="1102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www.arasaac.org/repositorio/thumbs/10/200/3/31915.png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665526">
            <a:off x="1111889" y="4630642"/>
            <a:ext cx="1171786" cy="1171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Flecha abajo 2"/>
          <p:cNvSpPr/>
          <p:nvPr/>
        </p:nvSpPr>
        <p:spPr>
          <a:xfrm>
            <a:off x="1363508" y="4842137"/>
            <a:ext cx="156233" cy="304800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2054" name="Picture 6" descr="http://www.arasaac.org/repositorio/thumbs/10/200/2/2748.png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949721">
            <a:off x="1549867" y="5629509"/>
            <a:ext cx="1160075" cy="1160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http://www.arasaac.org/repositorio/thumbs/10/200/6/6573.png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66102">
            <a:off x="2584644" y="6220437"/>
            <a:ext cx="1066800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6" descr="http://www.arasaac.org/repositorio/thumbs/10/200/2/2673.png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522671">
            <a:off x="3621700" y="6096145"/>
            <a:ext cx="1192579" cy="11925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http://www.arasaac.org/repositorio/thumbs/10/200/2/25040.png"/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679238">
            <a:off x="4636857" y="5570411"/>
            <a:ext cx="1284840" cy="1284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http://www.arasaac.org/repositorio/thumbs/10/200/4/4624.png"/>
          <p:cNvPicPr>
            <a:picLocks noChangeAspect="1" noChangeArrowheads="1"/>
          </p:cNvPicPr>
          <p:nvPr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447807">
            <a:off x="5194551" y="4645915"/>
            <a:ext cx="1125429" cy="1125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2" name="Picture 14" descr="http://www.arasaac.org/repositorio/thumbs/10/200/1/17018.png"/>
          <p:cNvPicPr>
            <a:picLocks noChangeAspect="1" noChangeArrowheads="1"/>
          </p:cNvPicPr>
          <p:nvPr/>
        </p:nvPicPr>
        <p:blipFill>
          <a:blip r:embed="rId1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4697319">
            <a:off x="4886423" y="3318195"/>
            <a:ext cx="1488589" cy="14885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/>
          <p:cNvSpPr txBox="1"/>
          <p:nvPr/>
        </p:nvSpPr>
        <p:spPr>
          <a:xfrm>
            <a:off x="196850" y="227423"/>
            <a:ext cx="71111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 smtClean="0">
                <a:latin typeface="Escolar1" panose="00000400000000000000" pitchFamily="2" charset="0"/>
              </a:rPr>
              <a:t>RULETA:</a:t>
            </a:r>
            <a:r>
              <a:rPr lang="es-ES" sz="2400" dirty="0" smtClean="0">
                <a:latin typeface="Escolar1" panose="00000400000000000000" pitchFamily="2" charset="0"/>
              </a:rPr>
              <a:t> ¿QUÉ ME PONGO PARA DISFRAZARME EN CARNAVAL?</a:t>
            </a:r>
            <a:endParaRPr lang="es-ES" sz="2400" dirty="0">
              <a:latin typeface="Escolar1" panose="00000400000000000000" pitchFamily="2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196850" y="8234838"/>
            <a:ext cx="729871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Escolar1" panose="00000400000000000000" pitchFamily="2" charset="0"/>
              </a:rPr>
              <a:t>HACER FLECHA DE GOMA EVA PARA LA RULETA</a:t>
            </a:r>
          </a:p>
          <a:p>
            <a:endParaRPr lang="es-ES" dirty="0">
              <a:latin typeface="Escolar1" panose="00000400000000000000" pitchFamily="2" charset="0"/>
            </a:endParaRPr>
          </a:p>
          <a:p>
            <a:r>
              <a:rPr lang="es-ES" dirty="0" smtClean="0">
                <a:latin typeface="Escolar1" panose="00000400000000000000" pitchFamily="2" charset="0"/>
              </a:rPr>
              <a:t>COLOCAR VELCRO EN EL CÍRCULO PARA PEGAR EL COMPLEMENTO QUE CORRESPONDA</a:t>
            </a:r>
            <a:endParaRPr lang="es-ES" dirty="0">
              <a:latin typeface="Escolar1" panose="00000400000000000000" pitchFamily="2" charset="0"/>
            </a:endParaRPr>
          </a:p>
        </p:txBody>
      </p:sp>
      <p:sp>
        <p:nvSpPr>
          <p:cNvPr id="6" name="Elipse 5"/>
          <p:cNvSpPr/>
          <p:nvPr/>
        </p:nvSpPr>
        <p:spPr>
          <a:xfrm>
            <a:off x="730250" y="5306184"/>
            <a:ext cx="270734" cy="269116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Elipse 19"/>
          <p:cNvSpPr/>
          <p:nvPr/>
        </p:nvSpPr>
        <p:spPr>
          <a:xfrm>
            <a:off x="6484744" y="3735565"/>
            <a:ext cx="270734" cy="269116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" name="Elipse 20"/>
          <p:cNvSpPr/>
          <p:nvPr/>
        </p:nvSpPr>
        <p:spPr>
          <a:xfrm>
            <a:off x="4332389" y="7373779"/>
            <a:ext cx="270734" cy="269116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Elipse 21"/>
          <p:cNvSpPr/>
          <p:nvPr/>
        </p:nvSpPr>
        <p:spPr>
          <a:xfrm>
            <a:off x="5650396" y="6619279"/>
            <a:ext cx="270734" cy="269116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" name="Elipse 22"/>
          <p:cNvSpPr/>
          <p:nvPr/>
        </p:nvSpPr>
        <p:spPr>
          <a:xfrm>
            <a:off x="630823" y="3784492"/>
            <a:ext cx="270734" cy="269116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" name="Elipse 23"/>
          <p:cNvSpPr/>
          <p:nvPr/>
        </p:nvSpPr>
        <p:spPr>
          <a:xfrm>
            <a:off x="1424999" y="6584670"/>
            <a:ext cx="270734" cy="269116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" name="Elipse 24"/>
          <p:cNvSpPr/>
          <p:nvPr/>
        </p:nvSpPr>
        <p:spPr>
          <a:xfrm>
            <a:off x="2812280" y="7296988"/>
            <a:ext cx="270734" cy="269116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Elipse 25"/>
          <p:cNvSpPr/>
          <p:nvPr/>
        </p:nvSpPr>
        <p:spPr>
          <a:xfrm>
            <a:off x="4271153" y="1689736"/>
            <a:ext cx="270734" cy="269116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" name="Elipse 26"/>
          <p:cNvSpPr/>
          <p:nvPr/>
        </p:nvSpPr>
        <p:spPr>
          <a:xfrm>
            <a:off x="2774642" y="1638974"/>
            <a:ext cx="270734" cy="269116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Elipse 27"/>
          <p:cNvSpPr/>
          <p:nvPr/>
        </p:nvSpPr>
        <p:spPr>
          <a:xfrm>
            <a:off x="1475879" y="2456691"/>
            <a:ext cx="270734" cy="269116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9" name="Elipse 28"/>
          <p:cNvSpPr/>
          <p:nvPr/>
        </p:nvSpPr>
        <p:spPr>
          <a:xfrm>
            <a:off x="6407770" y="5315116"/>
            <a:ext cx="270734" cy="269116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" name="Elipse 29"/>
          <p:cNvSpPr/>
          <p:nvPr/>
        </p:nvSpPr>
        <p:spPr>
          <a:xfrm>
            <a:off x="5734847" y="2419227"/>
            <a:ext cx="270734" cy="269116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1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4379" y="7908829"/>
            <a:ext cx="3806667" cy="380666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/>
          <p:nvPr/>
        </p:nvSpPr>
        <p:spPr>
          <a:xfrm>
            <a:off x="2409825" y="971549"/>
            <a:ext cx="1352550" cy="1352550"/>
          </a:xfrm>
          <a:custGeom>
            <a:avLst/>
            <a:gdLst/>
            <a:ahLst/>
            <a:cxnLst/>
            <a:rect l="l" t="t" r="r" b="b"/>
            <a:pathLst>
              <a:path w="1352550" h="1352550">
                <a:moveTo>
                  <a:pt x="0" y="676275"/>
                </a:moveTo>
                <a:lnTo>
                  <a:pt x="1697" y="627976"/>
                </a:lnTo>
                <a:lnTo>
                  <a:pt x="6715" y="580595"/>
                </a:lnTo>
                <a:lnTo>
                  <a:pt x="14938" y="534245"/>
                </a:lnTo>
                <a:lnTo>
                  <a:pt x="26251" y="489040"/>
                </a:lnTo>
                <a:lnTo>
                  <a:pt x="40541" y="445096"/>
                </a:lnTo>
                <a:lnTo>
                  <a:pt x="57693" y="402526"/>
                </a:lnTo>
                <a:lnTo>
                  <a:pt x="77592" y="361445"/>
                </a:lnTo>
                <a:lnTo>
                  <a:pt x="100125" y="321967"/>
                </a:lnTo>
                <a:lnTo>
                  <a:pt x="125176" y="284207"/>
                </a:lnTo>
                <a:lnTo>
                  <a:pt x="152631" y="248278"/>
                </a:lnTo>
                <a:lnTo>
                  <a:pt x="182376" y="214297"/>
                </a:lnTo>
                <a:lnTo>
                  <a:pt x="214297" y="182376"/>
                </a:lnTo>
                <a:lnTo>
                  <a:pt x="248278" y="152631"/>
                </a:lnTo>
                <a:lnTo>
                  <a:pt x="284207" y="125176"/>
                </a:lnTo>
                <a:lnTo>
                  <a:pt x="321967" y="100125"/>
                </a:lnTo>
                <a:lnTo>
                  <a:pt x="361445" y="77592"/>
                </a:lnTo>
                <a:lnTo>
                  <a:pt x="402526" y="57693"/>
                </a:lnTo>
                <a:lnTo>
                  <a:pt x="445096" y="40541"/>
                </a:lnTo>
                <a:lnTo>
                  <a:pt x="489040" y="26251"/>
                </a:lnTo>
                <a:lnTo>
                  <a:pt x="534245" y="14938"/>
                </a:lnTo>
                <a:lnTo>
                  <a:pt x="580595" y="6715"/>
                </a:lnTo>
                <a:lnTo>
                  <a:pt x="627976" y="1697"/>
                </a:lnTo>
                <a:lnTo>
                  <a:pt x="676275" y="0"/>
                </a:lnTo>
                <a:lnTo>
                  <a:pt x="724573" y="1697"/>
                </a:lnTo>
                <a:lnTo>
                  <a:pt x="771954" y="6715"/>
                </a:lnTo>
                <a:lnTo>
                  <a:pt x="818304" y="14938"/>
                </a:lnTo>
                <a:lnTo>
                  <a:pt x="863509" y="26251"/>
                </a:lnTo>
                <a:lnTo>
                  <a:pt x="907453" y="40541"/>
                </a:lnTo>
                <a:lnTo>
                  <a:pt x="950023" y="57693"/>
                </a:lnTo>
                <a:lnTo>
                  <a:pt x="991104" y="77592"/>
                </a:lnTo>
                <a:lnTo>
                  <a:pt x="1030582" y="100125"/>
                </a:lnTo>
                <a:lnTo>
                  <a:pt x="1068342" y="125176"/>
                </a:lnTo>
                <a:lnTo>
                  <a:pt x="1104271" y="152631"/>
                </a:lnTo>
                <a:lnTo>
                  <a:pt x="1138252" y="182376"/>
                </a:lnTo>
                <a:lnTo>
                  <a:pt x="1170173" y="214297"/>
                </a:lnTo>
                <a:lnTo>
                  <a:pt x="1199918" y="248278"/>
                </a:lnTo>
                <a:lnTo>
                  <a:pt x="1227373" y="284207"/>
                </a:lnTo>
                <a:lnTo>
                  <a:pt x="1252424" y="321967"/>
                </a:lnTo>
                <a:lnTo>
                  <a:pt x="1274957" y="361445"/>
                </a:lnTo>
                <a:lnTo>
                  <a:pt x="1294856" y="402526"/>
                </a:lnTo>
                <a:lnTo>
                  <a:pt x="1312008" y="445096"/>
                </a:lnTo>
                <a:lnTo>
                  <a:pt x="1326298" y="489040"/>
                </a:lnTo>
                <a:lnTo>
                  <a:pt x="1337611" y="534245"/>
                </a:lnTo>
                <a:lnTo>
                  <a:pt x="1345834" y="580595"/>
                </a:lnTo>
                <a:lnTo>
                  <a:pt x="1350852" y="627976"/>
                </a:lnTo>
                <a:lnTo>
                  <a:pt x="1352550" y="676275"/>
                </a:lnTo>
                <a:lnTo>
                  <a:pt x="1350852" y="724573"/>
                </a:lnTo>
                <a:lnTo>
                  <a:pt x="1345834" y="771954"/>
                </a:lnTo>
                <a:lnTo>
                  <a:pt x="1337611" y="818304"/>
                </a:lnTo>
                <a:lnTo>
                  <a:pt x="1326298" y="863509"/>
                </a:lnTo>
                <a:lnTo>
                  <a:pt x="1312008" y="907453"/>
                </a:lnTo>
                <a:lnTo>
                  <a:pt x="1294856" y="950023"/>
                </a:lnTo>
                <a:lnTo>
                  <a:pt x="1274957" y="991104"/>
                </a:lnTo>
                <a:lnTo>
                  <a:pt x="1252424" y="1030582"/>
                </a:lnTo>
                <a:lnTo>
                  <a:pt x="1227373" y="1068342"/>
                </a:lnTo>
                <a:lnTo>
                  <a:pt x="1199918" y="1104271"/>
                </a:lnTo>
                <a:lnTo>
                  <a:pt x="1170173" y="1138252"/>
                </a:lnTo>
                <a:lnTo>
                  <a:pt x="1138252" y="1170173"/>
                </a:lnTo>
                <a:lnTo>
                  <a:pt x="1104271" y="1199918"/>
                </a:lnTo>
                <a:lnTo>
                  <a:pt x="1068342" y="1227373"/>
                </a:lnTo>
                <a:lnTo>
                  <a:pt x="1030582" y="1252424"/>
                </a:lnTo>
                <a:lnTo>
                  <a:pt x="991104" y="1274957"/>
                </a:lnTo>
                <a:lnTo>
                  <a:pt x="950023" y="1294856"/>
                </a:lnTo>
                <a:lnTo>
                  <a:pt x="907453" y="1312008"/>
                </a:lnTo>
                <a:lnTo>
                  <a:pt x="863509" y="1326298"/>
                </a:lnTo>
                <a:lnTo>
                  <a:pt x="818304" y="1337611"/>
                </a:lnTo>
                <a:lnTo>
                  <a:pt x="771954" y="1345834"/>
                </a:lnTo>
                <a:lnTo>
                  <a:pt x="724573" y="1350852"/>
                </a:lnTo>
                <a:lnTo>
                  <a:pt x="676275" y="1352550"/>
                </a:lnTo>
                <a:lnTo>
                  <a:pt x="627976" y="1350852"/>
                </a:lnTo>
                <a:lnTo>
                  <a:pt x="580595" y="1345834"/>
                </a:lnTo>
                <a:lnTo>
                  <a:pt x="534245" y="1337611"/>
                </a:lnTo>
                <a:lnTo>
                  <a:pt x="489040" y="1326298"/>
                </a:lnTo>
                <a:lnTo>
                  <a:pt x="445096" y="1312008"/>
                </a:lnTo>
                <a:lnTo>
                  <a:pt x="402526" y="1294856"/>
                </a:lnTo>
                <a:lnTo>
                  <a:pt x="361445" y="1274957"/>
                </a:lnTo>
                <a:lnTo>
                  <a:pt x="321967" y="1252424"/>
                </a:lnTo>
                <a:lnTo>
                  <a:pt x="284207" y="1227373"/>
                </a:lnTo>
                <a:lnTo>
                  <a:pt x="248278" y="1199918"/>
                </a:lnTo>
                <a:lnTo>
                  <a:pt x="214297" y="1170173"/>
                </a:lnTo>
                <a:lnTo>
                  <a:pt x="182376" y="1138252"/>
                </a:lnTo>
                <a:lnTo>
                  <a:pt x="152631" y="1104271"/>
                </a:lnTo>
                <a:lnTo>
                  <a:pt x="125176" y="1068342"/>
                </a:lnTo>
                <a:lnTo>
                  <a:pt x="100125" y="1030582"/>
                </a:lnTo>
                <a:lnTo>
                  <a:pt x="77592" y="991104"/>
                </a:lnTo>
                <a:lnTo>
                  <a:pt x="57693" y="950023"/>
                </a:lnTo>
                <a:lnTo>
                  <a:pt x="40541" y="907453"/>
                </a:lnTo>
                <a:lnTo>
                  <a:pt x="26251" y="863509"/>
                </a:lnTo>
                <a:lnTo>
                  <a:pt x="14938" y="818304"/>
                </a:lnTo>
                <a:lnTo>
                  <a:pt x="6715" y="771954"/>
                </a:lnTo>
                <a:lnTo>
                  <a:pt x="1697" y="724573"/>
                </a:lnTo>
                <a:lnTo>
                  <a:pt x="0" y="676275"/>
                </a:lnTo>
                <a:close/>
              </a:path>
            </a:pathLst>
          </a:custGeom>
          <a:ln w="38100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905250" y="1019174"/>
            <a:ext cx="1352550" cy="1352550"/>
          </a:xfrm>
          <a:custGeom>
            <a:avLst/>
            <a:gdLst/>
            <a:ahLst/>
            <a:cxnLst/>
            <a:rect l="l" t="t" r="r" b="b"/>
            <a:pathLst>
              <a:path w="1352550" h="1352550">
                <a:moveTo>
                  <a:pt x="0" y="676275"/>
                </a:moveTo>
                <a:lnTo>
                  <a:pt x="1697" y="627976"/>
                </a:lnTo>
                <a:lnTo>
                  <a:pt x="6715" y="580595"/>
                </a:lnTo>
                <a:lnTo>
                  <a:pt x="14938" y="534245"/>
                </a:lnTo>
                <a:lnTo>
                  <a:pt x="26251" y="489040"/>
                </a:lnTo>
                <a:lnTo>
                  <a:pt x="40541" y="445096"/>
                </a:lnTo>
                <a:lnTo>
                  <a:pt x="57693" y="402526"/>
                </a:lnTo>
                <a:lnTo>
                  <a:pt x="77592" y="361445"/>
                </a:lnTo>
                <a:lnTo>
                  <a:pt x="100125" y="321967"/>
                </a:lnTo>
                <a:lnTo>
                  <a:pt x="125176" y="284207"/>
                </a:lnTo>
                <a:lnTo>
                  <a:pt x="152631" y="248278"/>
                </a:lnTo>
                <a:lnTo>
                  <a:pt x="182376" y="214297"/>
                </a:lnTo>
                <a:lnTo>
                  <a:pt x="214297" y="182376"/>
                </a:lnTo>
                <a:lnTo>
                  <a:pt x="248278" y="152631"/>
                </a:lnTo>
                <a:lnTo>
                  <a:pt x="284207" y="125176"/>
                </a:lnTo>
                <a:lnTo>
                  <a:pt x="321967" y="100125"/>
                </a:lnTo>
                <a:lnTo>
                  <a:pt x="361445" y="77592"/>
                </a:lnTo>
                <a:lnTo>
                  <a:pt x="402526" y="57693"/>
                </a:lnTo>
                <a:lnTo>
                  <a:pt x="445096" y="40541"/>
                </a:lnTo>
                <a:lnTo>
                  <a:pt x="489040" y="26251"/>
                </a:lnTo>
                <a:lnTo>
                  <a:pt x="534245" y="14938"/>
                </a:lnTo>
                <a:lnTo>
                  <a:pt x="580595" y="6715"/>
                </a:lnTo>
                <a:lnTo>
                  <a:pt x="627976" y="1697"/>
                </a:lnTo>
                <a:lnTo>
                  <a:pt x="676275" y="0"/>
                </a:lnTo>
                <a:lnTo>
                  <a:pt x="724573" y="1697"/>
                </a:lnTo>
                <a:lnTo>
                  <a:pt x="771954" y="6715"/>
                </a:lnTo>
                <a:lnTo>
                  <a:pt x="818304" y="14938"/>
                </a:lnTo>
                <a:lnTo>
                  <a:pt x="863509" y="26251"/>
                </a:lnTo>
                <a:lnTo>
                  <a:pt x="907453" y="40541"/>
                </a:lnTo>
                <a:lnTo>
                  <a:pt x="950023" y="57693"/>
                </a:lnTo>
                <a:lnTo>
                  <a:pt x="991104" y="77592"/>
                </a:lnTo>
                <a:lnTo>
                  <a:pt x="1030582" y="100125"/>
                </a:lnTo>
                <a:lnTo>
                  <a:pt x="1068342" y="125176"/>
                </a:lnTo>
                <a:lnTo>
                  <a:pt x="1104271" y="152631"/>
                </a:lnTo>
                <a:lnTo>
                  <a:pt x="1138252" y="182376"/>
                </a:lnTo>
                <a:lnTo>
                  <a:pt x="1170173" y="214297"/>
                </a:lnTo>
                <a:lnTo>
                  <a:pt x="1199918" y="248278"/>
                </a:lnTo>
                <a:lnTo>
                  <a:pt x="1227373" y="284207"/>
                </a:lnTo>
                <a:lnTo>
                  <a:pt x="1252424" y="321967"/>
                </a:lnTo>
                <a:lnTo>
                  <a:pt x="1274957" y="361445"/>
                </a:lnTo>
                <a:lnTo>
                  <a:pt x="1294856" y="402526"/>
                </a:lnTo>
                <a:lnTo>
                  <a:pt x="1312008" y="445096"/>
                </a:lnTo>
                <a:lnTo>
                  <a:pt x="1326298" y="489040"/>
                </a:lnTo>
                <a:lnTo>
                  <a:pt x="1337611" y="534245"/>
                </a:lnTo>
                <a:lnTo>
                  <a:pt x="1345834" y="580595"/>
                </a:lnTo>
                <a:lnTo>
                  <a:pt x="1350852" y="627976"/>
                </a:lnTo>
                <a:lnTo>
                  <a:pt x="1352550" y="676275"/>
                </a:lnTo>
                <a:lnTo>
                  <a:pt x="1350852" y="724573"/>
                </a:lnTo>
                <a:lnTo>
                  <a:pt x="1345834" y="771954"/>
                </a:lnTo>
                <a:lnTo>
                  <a:pt x="1337611" y="818304"/>
                </a:lnTo>
                <a:lnTo>
                  <a:pt x="1326298" y="863509"/>
                </a:lnTo>
                <a:lnTo>
                  <a:pt x="1312008" y="907453"/>
                </a:lnTo>
                <a:lnTo>
                  <a:pt x="1294856" y="950023"/>
                </a:lnTo>
                <a:lnTo>
                  <a:pt x="1274957" y="991104"/>
                </a:lnTo>
                <a:lnTo>
                  <a:pt x="1252424" y="1030582"/>
                </a:lnTo>
                <a:lnTo>
                  <a:pt x="1227373" y="1068342"/>
                </a:lnTo>
                <a:lnTo>
                  <a:pt x="1199918" y="1104271"/>
                </a:lnTo>
                <a:lnTo>
                  <a:pt x="1170173" y="1138252"/>
                </a:lnTo>
                <a:lnTo>
                  <a:pt x="1138252" y="1170173"/>
                </a:lnTo>
                <a:lnTo>
                  <a:pt x="1104271" y="1199918"/>
                </a:lnTo>
                <a:lnTo>
                  <a:pt x="1068342" y="1227373"/>
                </a:lnTo>
                <a:lnTo>
                  <a:pt x="1030582" y="1252424"/>
                </a:lnTo>
                <a:lnTo>
                  <a:pt x="991104" y="1274957"/>
                </a:lnTo>
                <a:lnTo>
                  <a:pt x="950023" y="1294856"/>
                </a:lnTo>
                <a:lnTo>
                  <a:pt x="907453" y="1312008"/>
                </a:lnTo>
                <a:lnTo>
                  <a:pt x="863509" y="1326298"/>
                </a:lnTo>
                <a:lnTo>
                  <a:pt x="818304" y="1337611"/>
                </a:lnTo>
                <a:lnTo>
                  <a:pt x="771954" y="1345834"/>
                </a:lnTo>
                <a:lnTo>
                  <a:pt x="724573" y="1350852"/>
                </a:lnTo>
                <a:lnTo>
                  <a:pt x="676275" y="1352550"/>
                </a:lnTo>
                <a:lnTo>
                  <a:pt x="627976" y="1350852"/>
                </a:lnTo>
                <a:lnTo>
                  <a:pt x="580595" y="1345834"/>
                </a:lnTo>
                <a:lnTo>
                  <a:pt x="534245" y="1337611"/>
                </a:lnTo>
                <a:lnTo>
                  <a:pt x="489040" y="1326298"/>
                </a:lnTo>
                <a:lnTo>
                  <a:pt x="445096" y="1312008"/>
                </a:lnTo>
                <a:lnTo>
                  <a:pt x="402526" y="1294856"/>
                </a:lnTo>
                <a:lnTo>
                  <a:pt x="361445" y="1274957"/>
                </a:lnTo>
                <a:lnTo>
                  <a:pt x="321967" y="1252424"/>
                </a:lnTo>
                <a:lnTo>
                  <a:pt x="284207" y="1227373"/>
                </a:lnTo>
                <a:lnTo>
                  <a:pt x="248278" y="1199918"/>
                </a:lnTo>
                <a:lnTo>
                  <a:pt x="214297" y="1170173"/>
                </a:lnTo>
                <a:lnTo>
                  <a:pt x="182376" y="1138252"/>
                </a:lnTo>
                <a:lnTo>
                  <a:pt x="152631" y="1104271"/>
                </a:lnTo>
                <a:lnTo>
                  <a:pt x="125176" y="1068342"/>
                </a:lnTo>
                <a:lnTo>
                  <a:pt x="100125" y="1030582"/>
                </a:lnTo>
                <a:lnTo>
                  <a:pt x="77592" y="991104"/>
                </a:lnTo>
                <a:lnTo>
                  <a:pt x="57693" y="950023"/>
                </a:lnTo>
                <a:lnTo>
                  <a:pt x="40541" y="907453"/>
                </a:lnTo>
                <a:lnTo>
                  <a:pt x="26251" y="863509"/>
                </a:lnTo>
                <a:lnTo>
                  <a:pt x="14938" y="818304"/>
                </a:lnTo>
                <a:lnTo>
                  <a:pt x="6715" y="771954"/>
                </a:lnTo>
                <a:lnTo>
                  <a:pt x="1697" y="724573"/>
                </a:lnTo>
                <a:lnTo>
                  <a:pt x="0" y="676275"/>
                </a:lnTo>
                <a:close/>
              </a:path>
            </a:pathLst>
          </a:custGeom>
          <a:ln w="38100">
            <a:solidFill>
              <a:srgbClr val="00AF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429250" y="1019174"/>
            <a:ext cx="1352550" cy="1352550"/>
          </a:xfrm>
          <a:custGeom>
            <a:avLst/>
            <a:gdLst/>
            <a:ahLst/>
            <a:cxnLst/>
            <a:rect l="l" t="t" r="r" b="b"/>
            <a:pathLst>
              <a:path w="1352550" h="1352550">
                <a:moveTo>
                  <a:pt x="0" y="676275"/>
                </a:moveTo>
                <a:lnTo>
                  <a:pt x="1697" y="627976"/>
                </a:lnTo>
                <a:lnTo>
                  <a:pt x="6715" y="580595"/>
                </a:lnTo>
                <a:lnTo>
                  <a:pt x="14938" y="534245"/>
                </a:lnTo>
                <a:lnTo>
                  <a:pt x="26251" y="489040"/>
                </a:lnTo>
                <a:lnTo>
                  <a:pt x="40541" y="445096"/>
                </a:lnTo>
                <a:lnTo>
                  <a:pt x="57693" y="402526"/>
                </a:lnTo>
                <a:lnTo>
                  <a:pt x="77592" y="361445"/>
                </a:lnTo>
                <a:lnTo>
                  <a:pt x="100125" y="321967"/>
                </a:lnTo>
                <a:lnTo>
                  <a:pt x="125176" y="284207"/>
                </a:lnTo>
                <a:lnTo>
                  <a:pt x="152631" y="248278"/>
                </a:lnTo>
                <a:lnTo>
                  <a:pt x="182376" y="214297"/>
                </a:lnTo>
                <a:lnTo>
                  <a:pt x="214297" y="182376"/>
                </a:lnTo>
                <a:lnTo>
                  <a:pt x="248278" y="152631"/>
                </a:lnTo>
                <a:lnTo>
                  <a:pt x="284207" y="125176"/>
                </a:lnTo>
                <a:lnTo>
                  <a:pt x="321967" y="100125"/>
                </a:lnTo>
                <a:lnTo>
                  <a:pt x="361445" y="77592"/>
                </a:lnTo>
                <a:lnTo>
                  <a:pt x="402526" y="57693"/>
                </a:lnTo>
                <a:lnTo>
                  <a:pt x="445096" y="40541"/>
                </a:lnTo>
                <a:lnTo>
                  <a:pt x="489040" y="26251"/>
                </a:lnTo>
                <a:lnTo>
                  <a:pt x="534245" y="14938"/>
                </a:lnTo>
                <a:lnTo>
                  <a:pt x="580595" y="6715"/>
                </a:lnTo>
                <a:lnTo>
                  <a:pt x="627976" y="1697"/>
                </a:lnTo>
                <a:lnTo>
                  <a:pt x="676275" y="0"/>
                </a:lnTo>
                <a:lnTo>
                  <a:pt x="724573" y="1697"/>
                </a:lnTo>
                <a:lnTo>
                  <a:pt x="771954" y="6715"/>
                </a:lnTo>
                <a:lnTo>
                  <a:pt x="818304" y="14938"/>
                </a:lnTo>
                <a:lnTo>
                  <a:pt x="863509" y="26251"/>
                </a:lnTo>
                <a:lnTo>
                  <a:pt x="907453" y="40541"/>
                </a:lnTo>
                <a:lnTo>
                  <a:pt x="950023" y="57693"/>
                </a:lnTo>
                <a:lnTo>
                  <a:pt x="991104" y="77592"/>
                </a:lnTo>
                <a:lnTo>
                  <a:pt x="1030582" y="100125"/>
                </a:lnTo>
                <a:lnTo>
                  <a:pt x="1068342" y="125176"/>
                </a:lnTo>
                <a:lnTo>
                  <a:pt x="1104271" y="152631"/>
                </a:lnTo>
                <a:lnTo>
                  <a:pt x="1138252" y="182376"/>
                </a:lnTo>
                <a:lnTo>
                  <a:pt x="1170173" y="214297"/>
                </a:lnTo>
                <a:lnTo>
                  <a:pt x="1199918" y="248278"/>
                </a:lnTo>
                <a:lnTo>
                  <a:pt x="1227373" y="284207"/>
                </a:lnTo>
                <a:lnTo>
                  <a:pt x="1252424" y="321967"/>
                </a:lnTo>
                <a:lnTo>
                  <a:pt x="1274957" y="361445"/>
                </a:lnTo>
                <a:lnTo>
                  <a:pt x="1294856" y="402526"/>
                </a:lnTo>
                <a:lnTo>
                  <a:pt x="1312008" y="445096"/>
                </a:lnTo>
                <a:lnTo>
                  <a:pt x="1326298" y="489040"/>
                </a:lnTo>
                <a:lnTo>
                  <a:pt x="1337611" y="534245"/>
                </a:lnTo>
                <a:lnTo>
                  <a:pt x="1345834" y="580595"/>
                </a:lnTo>
                <a:lnTo>
                  <a:pt x="1350852" y="627976"/>
                </a:lnTo>
                <a:lnTo>
                  <a:pt x="1352550" y="676275"/>
                </a:lnTo>
                <a:lnTo>
                  <a:pt x="1350852" y="724573"/>
                </a:lnTo>
                <a:lnTo>
                  <a:pt x="1345834" y="771954"/>
                </a:lnTo>
                <a:lnTo>
                  <a:pt x="1337611" y="818304"/>
                </a:lnTo>
                <a:lnTo>
                  <a:pt x="1326298" y="863509"/>
                </a:lnTo>
                <a:lnTo>
                  <a:pt x="1312008" y="907453"/>
                </a:lnTo>
                <a:lnTo>
                  <a:pt x="1294856" y="950023"/>
                </a:lnTo>
                <a:lnTo>
                  <a:pt x="1274957" y="991104"/>
                </a:lnTo>
                <a:lnTo>
                  <a:pt x="1252424" y="1030582"/>
                </a:lnTo>
                <a:lnTo>
                  <a:pt x="1227373" y="1068342"/>
                </a:lnTo>
                <a:lnTo>
                  <a:pt x="1199918" y="1104271"/>
                </a:lnTo>
                <a:lnTo>
                  <a:pt x="1170173" y="1138252"/>
                </a:lnTo>
                <a:lnTo>
                  <a:pt x="1138252" y="1170173"/>
                </a:lnTo>
                <a:lnTo>
                  <a:pt x="1104271" y="1199918"/>
                </a:lnTo>
                <a:lnTo>
                  <a:pt x="1068342" y="1227373"/>
                </a:lnTo>
                <a:lnTo>
                  <a:pt x="1030582" y="1252424"/>
                </a:lnTo>
                <a:lnTo>
                  <a:pt x="991104" y="1274957"/>
                </a:lnTo>
                <a:lnTo>
                  <a:pt x="950023" y="1294856"/>
                </a:lnTo>
                <a:lnTo>
                  <a:pt x="907453" y="1312008"/>
                </a:lnTo>
                <a:lnTo>
                  <a:pt x="863509" y="1326298"/>
                </a:lnTo>
                <a:lnTo>
                  <a:pt x="818304" y="1337611"/>
                </a:lnTo>
                <a:lnTo>
                  <a:pt x="771954" y="1345834"/>
                </a:lnTo>
                <a:lnTo>
                  <a:pt x="724573" y="1350852"/>
                </a:lnTo>
                <a:lnTo>
                  <a:pt x="676275" y="1352550"/>
                </a:lnTo>
                <a:lnTo>
                  <a:pt x="627976" y="1350852"/>
                </a:lnTo>
                <a:lnTo>
                  <a:pt x="580595" y="1345834"/>
                </a:lnTo>
                <a:lnTo>
                  <a:pt x="534245" y="1337611"/>
                </a:lnTo>
                <a:lnTo>
                  <a:pt x="489040" y="1326298"/>
                </a:lnTo>
                <a:lnTo>
                  <a:pt x="445096" y="1312008"/>
                </a:lnTo>
                <a:lnTo>
                  <a:pt x="402526" y="1294856"/>
                </a:lnTo>
                <a:lnTo>
                  <a:pt x="361445" y="1274957"/>
                </a:lnTo>
                <a:lnTo>
                  <a:pt x="321967" y="1252424"/>
                </a:lnTo>
                <a:lnTo>
                  <a:pt x="284207" y="1227373"/>
                </a:lnTo>
                <a:lnTo>
                  <a:pt x="248278" y="1199918"/>
                </a:lnTo>
                <a:lnTo>
                  <a:pt x="214297" y="1170173"/>
                </a:lnTo>
                <a:lnTo>
                  <a:pt x="182376" y="1138252"/>
                </a:lnTo>
                <a:lnTo>
                  <a:pt x="152631" y="1104271"/>
                </a:lnTo>
                <a:lnTo>
                  <a:pt x="125176" y="1068342"/>
                </a:lnTo>
                <a:lnTo>
                  <a:pt x="100125" y="1030582"/>
                </a:lnTo>
                <a:lnTo>
                  <a:pt x="77592" y="991104"/>
                </a:lnTo>
                <a:lnTo>
                  <a:pt x="57693" y="950023"/>
                </a:lnTo>
                <a:lnTo>
                  <a:pt x="40541" y="907453"/>
                </a:lnTo>
                <a:lnTo>
                  <a:pt x="26251" y="863509"/>
                </a:lnTo>
                <a:lnTo>
                  <a:pt x="14938" y="818304"/>
                </a:lnTo>
                <a:lnTo>
                  <a:pt x="6715" y="771954"/>
                </a:lnTo>
                <a:lnTo>
                  <a:pt x="1697" y="724573"/>
                </a:lnTo>
                <a:lnTo>
                  <a:pt x="0" y="676275"/>
                </a:lnTo>
                <a:close/>
              </a:path>
            </a:pathLst>
          </a:custGeom>
          <a:ln w="38100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857250" y="2656966"/>
            <a:ext cx="1352550" cy="1352550"/>
          </a:xfrm>
          <a:custGeom>
            <a:avLst/>
            <a:gdLst/>
            <a:ahLst/>
            <a:cxnLst/>
            <a:rect l="l" t="t" r="r" b="b"/>
            <a:pathLst>
              <a:path w="1352550" h="1352550">
                <a:moveTo>
                  <a:pt x="0" y="676275"/>
                </a:moveTo>
                <a:lnTo>
                  <a:pt x="1698" y="627976"/>
                </a:lnTo>
                <a:lnTo>
                  <a:pt x="6715" y="580595"/>
                </a:lnTo>
                <a:lnTo>
                  <a:pt x="14938" y="534245"/>
                </a:lnTo>
                <a:lnTo>
                  <a:pt x="26252" y="489040"/>
                </a:lnTo>
                <a:lnTo>
                  <a:pt x="40543" y="445096"/>
                </a:lnTo>
                <a:lnTo>
                  <a:pt x="57695" y="402526"/>
                </a:lnTo>
                <a:lnTo>
                  <a:pt x="77595" y="361445"/>
                </a:lnTo>
                <a:lnTo>
                  <a:pt x="100128" y="321967"/>
                </a:lnTo>
                <a:lnTo>
                  <a:pt x="125179" y="284207"/>
                </a:lnTo>
                <a:lnTo>
                  <a:pt x="152635" y="248278"/>
                </a:lnTo>
                <a:lnTo>
                  <a:pt x="182381" y="214297"/>
                </a:lnTo>
                <a:lnTo>
                  <a:pt x="214302" y="182376"/>
                </a:lnTo>
                <a:lnTo>
                  <a:pt x="248284" y="152631"/>
                </a:lnTo>
                <a:lnTo>
                  <a:pt x="284212" y="125176"/>
                </a:lnTo>
                <a:lnTo>
                  <a:pt x="321972" y="100125"/>
                </a:lnTo>
                <a:lnTo>
                  <a:pt x="361450" y="77592"/>
                </a:lnTo>
                <a:lnTo>
                  <a:pt x="402531" y="57693"/>
                </a:lnTo>
                <a:lnTo>
                  <a:pt x="445101" y="40541"/>
                </a:lnTo>
                <a:lnTo>
                  <a:pt x="489045" y="26251"/>
                </a:lnTo>
                <a:lnTo>
                  <a:pt x="534249" y="14938"/>
                </a:lnTo>
                <a:lnTo>
                  <a:pt x="580598" y="6715"/>
                </a:lnTo>
                <a:lnTo>
                  <a:pt x="627978" y="1697"/>
                </a:lnTo>
                <a:lnTo>
                  <a:pt x="676275" y="0"/>
                </a:lnTo>
                <a:lnTo>
                  <a:pt x="724573" y="1697"/>
                </a:lnTo>
                <a:lnTo>
                  <a:pt x="771954" y="6715"/>
                </a:lnTo>
                <a:lnTo>
                  <a:pt x="818304" y="14938"/>
                </a:lnTo>
                <a:lnTo>
                  <a:pt x="863509" y="26251"/>
                </a:lnTo>
                <a:lnTo>
                  <a:pt x="907453" y="40541"/>
                </a:lnTo>
                <a:lnTo>
                  <a:pt x="950023" y="57693"/>
                </a:lnTo>
                <a:lnTo>
                  <a:pt x="991104" y="77592"/>
                </a:lnTo>
                <a:lnTo>
                  <a:pt x="1030582" y="100125"/>
                </a:lnTo>
                <a:lnTo>
                  <a:pt x="1068342" y="125176"/>
                </a:lnTo>
                <a:lnTo>
                  <a:pt x="1104271" y="152631"/>
                </a:lnTo>
                <a:lnTo>
                  <a:pt x="1138252" y="182376"/>
                </a:lnTo>
                <a:lnTo>
                  <a:pt x="1170173" y="214297"/>
                </a:lnTo>
                <a:lnTo>
                  <a:pt x="1199918" y="248278"/>
                </a:lnTo>
                <a:lnTo>
                  <a:pt x="1227373" y="284207"/>
                </a:lnTo>
                <a:lnTo>
                  <a:pt x="1252424" y="321967"/>
                </a:lnTo>
                <a:lnTo>
                  <a:pt x="1274957" y="361445"/>
                </a:lnTo>
                <a:lnTo>
                  <a:pt x="1294856" y="402526"/>
                </a:lnTo>
                <a:lnTo>
                  <a:pt x="1312008" y="445096"/>
                </a:lnTo>
                <a:lnTo>
                  <a:pt x="1326298" y="489040"/>
                </a:lnTo>
                <a:lnTo>
                  <a:pt x="1337611" y="534245"/>
                </a:lnTo>
                <a:lnTo>
                  <a:pt x="1345834" y="580595"/>
                </a:lnTo>
                <a:lnTo>
                  <a:pt x="1350852" y="627976"/>
                </a:lnTo>
                <a:lnTo>
                  <a:pt x="1352550" y="676275"/>
                </a:lnTo>
                <a:lnTo>
                  <a:pt x="1350852" y="724573"/>
                </a:lnTo>
                <a:lnTo>
                  <a:pt x="1345834" y="771954"/>
                </a:lnTo>
                <a:lnTo>
                  <a:pt x="1337611" y="818304"/>
                </a:lnTo>
                <a:lnTo>
                  <a:pt x="1326298" y="863509"/>
                </a:lnTo>
                <a:lnTo>
                  <a:pt x="1312008" y="907453"/>
                </a:lnTo>
                <a:lnTo>
                  <a:pt x="1294856" y="950023"/>
                </a:lnTo>
                <a:lnTo>
                  <a:pt x="1274957" y="991104"/>
                </a:lnTo>
                <a:lnTo>
                  <a:pt x="1252424" y="1030582"/>
                </a:lnTo>
                <a:lnTo>
                  <a:pt x="1227373" y="1068342"/>
                </a:lnTo>
                <a:lnTo>
                  <a:pt x="1199918" y="1104271"/>
                </a:lnTo>
                <a:lnTo>
                  <a:pt x="1170173" y="1138252"/>
                </a:lnTo>
                <a:lnTo>
                  <a:pt x="1138252" y="1170173"/>
                </a:lnTo>
                <a:lnTo>
                  <a:pt x="1104271" y="1199918"/>
                </a:lnTo>
                <a:lnTo>
                  <a:pt x="1068342" y="1227373"/>
                </a:lnTo>
                <a:lnTo>
                  <a:pt x="1030582" y="1252424"/>
                </a:lnTo>
                <a:lnTo>
                  <a:pt x="991104" y="1274957"/>
                </a:lnTo>
                <a:lnTo>
                  <a:pt x="950023" y="1294856"/>
                </a:lnTo>
                <a:lnTo>
                  <a:pt x="907453" y="1312008"/>
                </a:lnTo>
                <a:lnTo>
                  <a:pt x="863509" y="1326298"/>
                </a:lnTo>
                <a:lnTo>
                  <a:pt x="818304" y="1337611"/>
                </a:lnTo>
                <a:lnTo>
                  <a:pt x="771954" y="1345834"/>
                </a:lnTo>
                <a:lnTo>
                  <a:pt x="724573" y="1350852"/>
                </a:lnTo>
                <a:lnTo>
                  <a:pt x="676275" y="1352550"/>
                </a:lnTo>
                <a:lnTo>
                  <a:pt x="627978" y="1350852"/>
                </a:lnTo>
                <a:lnTo>
                  <a:pt x="580598" y="1345834"/>
                </a:lnTo>
                <a:lnTo>
                  <a:pt x="534249" y="1337611"/>
                </a:lnTo>
                <a:lnTo>
                  <a:pt x="489045" y="1326298"/>
                </a:lnTo>
                <a:lnTo>
                  <a:pt x="445101" y="1312008"/>
                </a:lnTo>
                <a:lnTo>
                  <a:pt x="402531" y="1294856"/>
                </a:lnTo>
                <a:lnTo>
                  <a:pt x="361450" y="1274957"/>
                </a:lnTo>
                <a:lnTo>
                  <a:pt x="321972" y="1252424"/>
                </a:lnTo>
                <a:lnTo>
                  <a:pt x="284212" y="1227373"/>
                </a:lnTo>
                <a:lnTo>
                  <a:pt x="248284" y="1199918"/>
                </a:lnTo>
                <a:lnTo>
                  <a:pt x="214302" y="1170173"/>
                </a:lnTo>
                <a:lnTo>
                  <a:pt x="182381" y="1138252"/>
                </a:lnTo>
                <a:lnTo>
                  <a:pt x="152635" y="1104271"/>
                </a:lnTo>
                <a:lnTo>
                  <a:pt x="125179" y="1068342"/>
                </a:lnTo>
                <a:lnTo>
                  <a:pt x="100128" y="1030582"/>
                </a:lnTo>
                <a:lnTo>
                  <a:pt x="77595" y="991104"/>
                </a:lnTo>
                <a:lnTo>
                  <a:pt x="57695" y="950023"/>
                </a:lnTo>
                <a:lnTo>
                  <a:pt x="40543" y="907453"/>
                </a:lnTo>
                <a:lnTo>
                  <a:pt x="26252" y="863509"/>
                </a:lnTo>
                <a:lnTo>
                  <a:pt x="14938" y="818304"/>
                </a:lnTo>
                <a:lnTo>
                  <a:pt x="6715" y="771954"/>
                </a:lnTo>
                <a:lnTo>
                  <a:pt x="1698" y="724573"/>
                </a:lnTo>
                <a:lnTo>
                  <a:pt x="0" y="676275"/>
                </a:lnTo>
                <a:close/>
              </a:path>
            </a:pathLst>
          </a:custGeom>
          <a:ln w="38100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371725" y="2656966"/>
            <a:ext cx="1352550" cy="1352550"/>
          </a:xfrm>
          <a:custGeom>
            <a:avLst/>
            <a:gdLst/>
            <a:ahLst/>
            <a:cxnLst/>
            <a:rect l="l" t="t" r="r" b="b"/>
            <a:pathLst>
              <a:path w="1352550" h="1352550">
                <a:moveTo>
                  <a:pt x="0" y="676275"/>
                </a:moveTo>
                <a:lnTo>
                  <a:pt x="1697" y="627976"/>
                </a:lnTo>
                <a:lnTo>
                  <a:pt x="6715" y="580595"/>
                </a:lnTo>
                <a:lnTo>
                  <a:pt x="14938" y="534245"/>
                </a:lnTo>
                <a:lnTo>
                  <a:pt x="26251" y="489040"/>
                </a:lnTo>
                <a:lnTo>
                  <a:pt x="40541" y="445096"/>
                </a:lnTo>
                <a:lnTo>
                  <a:pt x="57693" y="402526"/>
                </a:lnTo>
                <a:lnTo>
                  <a:pt x="77592" y="361445"/>
                </a:lnTo>
                <a:lnTo>
                  <a:pt x="100125" y="321967"/>
                </a:lnTo>
                <a:lnTo>
                  <a:pt x="125176" y="284207"/>
                </a:lnTo>
                <a:lnTo>
                  <a:pt x="152631" y="248278"/>
                </a:lnTo>
                <a:lnTo>
                  <a:pt x="182376" y="214297"/>
                </a:lnTo>
                <a:lnTo>
                  <a:pt x="214297" y="182376"/>
                </a:lnTo>
                <a:lnTo>
                  <a:pt x="248278" y="152631"/>
                </a:lnTo>
                <a:lnTo>
                  <a:pt x="284207" y="125176"/>
                </a:lnTo>
                <a:lnTo>
                  <a:pt x="321967" y="100125"/>
                </a:lnTo>
                <a:lnTo>
                  <a:pt x="361445" y="77592"/>
                </a:lnTo>
                <a:lnTo>
                  <a:pt x="402526" y="57693"/>
                </a:lnTo>
                <a:lnTo>
                  <a:pt x="445096" y="40541"/>
                </a:lnTo>
                <a:lnTo>
                  <a:pt x="489040" y="26251"/>
                </a:lnTo>
                <a:lnTo>
                  <a:pt x="534245" y="14938"/>
                </a:lnTo>
                <a:lnTo>
                  <a:pt x="580595" y="6715"/>
                </a:lnTo>
                <a:lnTo>
                  <a:pt x="627976" y="1697"/>
                </a:lnTo>
                <a:lnTo>
                  <a:pt x="676275" y="0"/>
                </a:lnTo>
                <a:lnTo>
                  <a:pt x="724573" y="1697"/>
                </a:lnTo>
                <a:lnTo>
                  <a:pt x="771954" y="6715"/>
                </a:lnTo>
                <a:lnTo>
                  <a:pt x="818304" y="14938"/>
                </a:lnTo>
                <a:lnTo>
                  <a:pt x="863509" y="26251"/>
                </a:lnTo>
                <a:lnTo>
                  <a:pt x="907453" y="40541"/>
                </a:lnTo>
                <a:lnTo>
                  <a:pt x="950023" y="57693"/>
                </a:lnTo>
                <a:lnTo>
                  <a:pt x="991104" y="77592"/>
                </a:lnTo>
                <a:lnTo>
                  <a:pt x="1030582" y="100125"/>
                </a:lnTo>
                <a:lnTo>
                  <a:pt x="1068342" y="125176"/>
                </a:lnTo>
                <a:lnTo>
                  <a:pt x="1104271" y="152631"/>
                </a:lnTo>
                <a:lnTo>
                  <a:pt x="1138252" y="182376"/>
                </a:lnTo>
                <a:lnTo>
                  <a:pt x="1170173" y="214297"/>
                </a:lnTo>
                <a:lnTo>
                  <a:pt x="1199918" y="248278"/>
                </a:lnTo>
                <a:lnTo>
                  <a:pt x="1227373" y="284207"/>
                </a:lnTo>
                <a:lnTo>
                  <a:pt x="1252424" y="321967"/>
                </a:lnTo>
                <a:lnTo>
                  <a:pt x="1274957" y="361445"/>
                </a:lnTo>
                <a:lnTo>
                  <a:pt x="1294856" y="402526"/>
                </a:lnTo>
                <a:lnTo>
                  <a:pt x="1312008" y="445096"/>
                </a:lnTo>
                <a:lnTo>
                  <a:pt x="1326298" y="489040"/>
                </a:lnTo>
                <a:lnTo>
                  <a:pt x="1337611" y="534245"/>
                </a:lnTo>
                <a:lnTo>
                  <a:pt x="1345834" y="580595"/>
                </a:lnTo>
                <a:lnTo>
                  <a:pt x="1350852" y="627976"/>
                </a:lnTo>
                <a:lnTo>
                  <a:pt x="1352550" y="676275"/>
                </a:lnTo>
                <a:lnTo>
                  <a:pt x="1350852" y="724573"/>
                </a:lnTo>
                <a:lnTo>
                  <a:pt x="1345834" y="771954"/>
                </a:lnTo>
                <a:lnTo>
                  <a:pt x="1337611" y="818304"/>
                </a:lnTo>
                <a:lnTo>
                  <a:pt x="1326298" y="863509"/>
                </a:lnTo>
                <a:lnTo>
                  <a:pt x="1312008" y="907453"/>
                </a:lnTo>
                <a:lnTo>
                  <a:pt x="1294856" y="950023"/>
                </a:lnTo>
                <a:lnTo>
                  <a:pt x="1274957" y="991104"/>
                </a:lnTo>
                <a:lnTo>
                  <a:pt x="1252424" y="1030582"/>
                </a:lnTo>
                <a:lnTo>
                  <a:pt x="1227373" y="1068342"/>
                </a:lnTo>
                <a:lnTo>
                  <a:pt x="1199918" y="1104271"/>
                </a:lnTo>
                <a:lnTo>
                  <a:pt x="1170173" y="1138252"/>
                </a:lnTo>
                <a:lnTo>
                  <a:pt x="1138252" y="1170173"/>
                </a:lnTo>
                <a:lnTo>
                  <a:pt x="1104271" y="1199918"/>
                </a:lnTo>
                <a:lnTo>
                  <a:pt x="1068342" y="1227373"/>
                </a:lnTo>
                <a:lnTo>
                  <a:pt x="1030582" y="1252424"/>
                </a:lnTo>
                <a:lnTo>
                  <a:pt x="991104" y="1274957"/>
                </a:lnTo>
                <a:lnTo>
                  <a:pt x="950023" y="1294856"/>
                </a:lnTo>
                <a:lnTo>
                  <a:pt x="907453" y="1312008"/>
                </a:lnTo>
                <a:lnTo>
                  <a:pt x="863509" y="1326298"/>
                </a:lnTo>
                <a:lnTo>
                  <a:pt x="818304" y="1337611"/>
                </a:lnTo>
                <a:lnTo>
                  <a:pt x="771954" y="1345834"/>
                </a:lnTo>
                <a:lnTo>
                  <a:pt x="724573" y="1350852"/>
                </a:lnTo>
                <a:lnTo>
                  <a:pt x="676275" y="1352550"/>
                </a:lnTo>
                <a:lnTo>
                  <a:pt x="627976" y="1350852"/>
                </a:lnTo>
                <a:lnTo>
                  <a:pt x="580595" y="1345834"/>
                </a:lnTo>
                <a:lnTo>
                  <a:pt x="534245" y="1337611"/>
                </a:lnTo>
                <a:lnTo>
                  <a:pt x="489040" y="1326298"/>
                </a:lnTo>
                <a:lnTo>
                  <a:pt x="445096" y="1312008"/>
                </a:lnTo>
                <a:lnTo>
                  <a:pt x="402526" y="1294856"/>
                </a:lnTo>
                <a:lnTo>
                  <a:pt x="361445" y="1274957"/>
                </a:lnTo>
                <a:lnTo>
                  <a:pt x="321967" y="1252424"/>
                </a:lnTo>
                <a:lnTo>
                  <a:pt x="284207" y="1227373"/>
                </a:lnTo>
                <a:lnTo>
                  <a:pt x="248278" y="1199918"/>
                </a:lnTo>
                <a:lnTo>
                  <a:pt x="214297" y="1170173"/>
                </a:lnTo>
                <a:lnTo>
                  <a:pt x="182376" y="1138252"/>
                </a:lnTo>
                <a:lnTo>
                  <a:pt x="152631" y="1104271"/>
                </a:lnTo>
                <a:lnTo>
                  <a:pt x="125176" y="1068342"/>
                </a:lnTo>
                <a:lnTo>
                  <a:pt x="100125" y="1030582"/>
                </a:lnTo>
                <a:lnTo>
                  <a:pt x="77592" y="991104"/>
                </a:lnTo>
                <a:lnTo>
                  <a:pt x="57693" y="950023"/>
                </a:lnTo>
                <a:lnTo>
                  <a:pt x="40541" y="907453"/>
                </a:lnTo>
                <a:lnTo>
                  <a:pt x="26251" y="863509"/>
                </a:lnTo>
                <a:lnTo>
                  <a:pt x="14938" y="818304"/>
                </a:lnTo>
                <a:lnTo>
                  <a:pt x="6715" y="771954"/>
                </a:lnTo>
                <a:lnTo>
                  <a:pt x="1697" y="724573"/>
                </a:lnTo>
                <a:lnTo>
                  <a:pt x="0" y="676275"/>
                </a:lnTo>
                <a:close/>
              </a:path>
            </a:pathLst>
          </a:custGeom>
          <a:ln w="38100">
            <a:solidFill>
              <a:srgbClr val="92D0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886200" y="2704591"/>
            <a:ext cx="1352550" cy="1352550"/>
          </a:xfrm>
          <a:custGeom>
            <a:avLst/>
            <a:gdLst/>
            <a:ahLst/>
            <a:cxnLst/>
            <a:rect l="l" t="t" r="r" b="b"/>
            <a:pathLst>
              <a:path w="1352550" h="1352550">
                <a:moveTo>
                  <a:pt x="0" y="676275"/>
                </a:moveTo>
                <a:lnTo>
                  <a:pt x="1697" y="627976"/>
                </a:lnTo>
                <a:lnTo>
                  <a:pt x="6715" y="580595"/>
                </a:lnTo>
                <a:lnTo>
                  <a:pt x="14938" y="534245"/>
                </a:lnTo>
                <a:lnTo>
                  <a:pt x="26251" y="489040"/>
                </a:lnTo>
                <a:lnTo>
                  <a:pt x="40541" y="445096"/>
                </a:lnTo>
                <a:lnTo>
                  <a:pt x="57693" y="402526"/>
                </a:lnTo>
                <a:lnTo>
                  <a:pt x="77592" y="361445"/>
                </a:lnTo>
                <a:lnTo>
                  <a:pt x="100125" y="321967"/>
                </a:lnTo>
                <a:lnTo>
                  <a:pt x="125176" y="284207"/>
                </a:lnTo>
                <a:lnTo>
                  <a:pt x="152631" y="248278"/>
                </a:lnTo>
                <a:lnTo>
                  <a:pt x="182376" y="214297"/>
                </a:lnTo>
                <a:lnTo>
                  <a:pt x="214297" y="182376"/>
                </a:lnTo>
                <a:lnTo>
                  <a:pt x="248278" y="152631"/>
                </a:lnTo>
                <a:lnTo>
                  <a:pt x="284207" y="125176"/>
                </a:lnTo>
                <a:lnTo>
                  <a:pt x="321967" y="100125"/>
                </a:lnTo>
                <a:lnTo>
                  <a:pt x="361445" y="77592"/>
                </a:lnTo>
                <a:lnTo>
                  <a:pt x="402526" y="57693"/>
                </a:lnTo>
                <a:lnTo>
                  <a:pt x="445096" y="40541"/>
                </a:lnTo>
                <a:lnTo>
                  <a:pt x="489040" y="26251"/>
                </a:lnTo>
                <a:lnTo>
                  <a:pt x="534245" y="14938"/>
                </a:lnTo>
                <a:lnTo>
                  <a:pt x="580595" y="6715"/>
                </a:lnTo>
                <a:lnTo>
                  <a:pt x="627976" y="1697"/>
                </a:lnTo>
                <a:lnTo>
                  <a:pt x="676275" y="0"/>
                </a:lnTo>
                <a:lnTo>
                  <a:pt x="724573" y="1697"/>
                </a:lnTo>
                <a:lnTo>
                  <a:pt x="771954" y="6715"/>
                </a:lnTo>
                <a:lnTo>
                  <a:pt x="818304" y="14938"/>
                </a:lnTo>
                <a:lnTo>
                  <a:pt x="863509" y="26251"/>
                </a:lnTo>
                <a:lnTo>
                  <a:pt x="907453" y="40541"/>
                </a:lnTo>
                <a:lnTo>
                  <a:pt x="950023" y="57693"/>
                </a:lnTo>
                <a:lnTo>
                  <a:pt x="991104" y="77592"/>
                </a:lnTo>
                <a:lnTo>
                  <a:pt x="1030582" y="100125"/>
                </a:lnTo>
                <a:lnTo>
                  <a:pt x="1068342" y="125176"/>
                </a:lnTo>
                <a:lnTo>
                  <a:pt x="1104271" y="152631"/>
                </a:lnTo>
                <a:lnTo>
                  <a:pt x="1138252" y="182376"/>
                </a:lnTo>
                <a:lnTo>
                  <a:pt x="1170173" y="214297"/>
                </a:lnTo>
                <a:lnTo>
                  <a:pt x="1199918" y="248278"/>
                </a:lnTo>
                <a:lnTo>
                  <a:pt x="1227373" y="284207"/>
                </a:lnTo>
                <a:lnTo>
                  <a:pt x="1252424" y="321967"/>
                </a:lnTo>
                <a:lnTo>
                  <a:pt x="1274957" y="361445"/>
                </a:lnTo>
                <a:lnTo>
                  <a:pt x="1294856" y="402526"/>
                </a:lnTo>
                <a:lnTo>
                  <a:pt x="1312008" y="445096"/>
                </a:lnTo>
                <a:lnTo>
                  <a:pt x="1326298" y="489040"/>
                </a:lnTo>
                <a:lnTo>
                  <a:pt x="1337611" y="534245"/>
                </a:lnTo>
                <a:lnTo>
                  <a:pt x="1345834" y="580595"/>
                </a:lnTo>
                <a:lnTo>
                  <a:pt x="1350852" y="627976"/>
                </a:lnTo>
                <a:lnTo>
                  <a:pt x="1352550" y="676275"/>
                </a:lnTo>
                <a:lnTo>
                  <a:pt x="1350852" y="724573"/>
                </a:lnTo>
                <a:lnTo>
                  <a:pt x="1345834" y="771954"/>
                </a:lnTo>
                <a:lnTo>
                  <a:pt x="1337611" y="818304"/>
                </a:lnTo>
                <a:lnTo>
                  <a:pt x="1326298" y="863509"/>
                </a:lnTo>
                <a:lnTo>
                  <a:pt x="1312008" y="907453"/>
                </a:lnTo>
                <a:lnTo>
                  <a:pt x="1294856" y="950023"/>
                </a:lnTo>
                <a:lnTo>
                  <a:pt x="1274957" y="991104"/>
                </a:lnTo>
                <a:lnTo>
                  <a:pt x="1252424" y="1030582"/>
                </a:lnTo>
                <a:lnTo>
                  <a:pt x="1227373" y="1068342"/>
                </a:lnTo>
                <a:lnTo>
                  <a:pt x="1199918" y="1104271"/>
                </a:lnTo>
                <a:lnTo>
                  <a:pt x="1170173" y="1138252"/>
                </a:lnTo>
                <a:lnTo>
                  <a:pt x="1138252" y="1170173"/>
                </a:lnTo>
                <a:lnTo>
                  <a:pt x="1104271" y="1199918"/>
                </a:lnTo>
                <a:lnTo>
                  <a:pt x="1068342" y="1227373"/>
                </a:lnTo>
                <a:lnTo>
                  <a:pt x="1030582" y="1252424"/>
                </a:lnTo>
                <a:lnTo>
                  <a:pt x="991104" y="1274957"/>
                </a:lnTo>
                <a:lnTo>
                  <a:pt x="950023" y="1294856"/>
                </a:lnTo>
                <a:lnTo>
                  <a:pt x="907453" y="1312008"/>
                </a:lnTo>
                <a:lnTo>
                  <a:pt x="863509" y="1326298"/>
                </a:lnTo>
                <a:lnTo>
                  <a:pt x="818304" y="1337611"/>
                </a:lnTo>
                <a:lnTo>
                  <a:pt x="771954" y="1345834"/>
                </a:lnTo>
                <a:lnTo>
                  <a:pt x="724573" y="1350852"/>
                </a:lnTo>
                <a:lnTo>
                  <a:pt x="676275" y="1352550"/>
                </a:lnTo>
                <a:lnTo>
                  <a:pt x="627976" y="1350852"/>
                </a:lnTo>
                <a:lnTo>
                  <a:pt x="580595" y="1345834"/>
                </a:lnTo>
                <a:lnTo>
                  <a:pt x="534245" y="1337611"/>
                </a:lnTo>
                <a:lnTo>
                  <a:pt x="489040" y="1326298"/>
                </a:lnTo>
                <a:lnTo>
                  <a:pt x="445096" y="1312008"/>
                </a:lnTo>
                <a:lnTo>
                  <a:pt x="402526" y="1294856"/>
                </a:lnTo>
                <a:lnTo>
                  <a:pt x="361445" y="1274957"/>
                </a:lnTo>
                <a:lnTo>
                  <a:pt x="321967" y="1252424"/>
                </a:lnTo>
                <a:lnTo>
                  <a:pt x="284207" y="1227373"/>
                </a:lnTo>
                <a:lnTo>
                  <a:pt x="248278" y="1199918"/>
                </a:lnTo>
                <a:lnTo>
                  <a:pt x="214297" y="1170173"/>
                </a:lnTo>
                <a:lnTo>
                  <a:pt x="182376" y="1138252"/>
                </a:lnTo>
                <a:lnTo>
                  <a:pt x="152631" y="1104271"/>
                </a:lnTo>
                <a:lnTo>
                  <a:pt x="125176" y="1068342"/>
                </a:lnTo>
                <a:lnTo>
                  <a:pt x="100125" y="1030582"/>
                </a:lnTo>
                <a:lnTo>
                  <a:pt x="77592" y="991104"/>
                </a:lnTo>
                <a:lnTo>
                  <a:pt x="57693" y="950023"/>
                </a:lnTo>
                <a:lnTo>
                  <a:pt x="40541" y="907453"/>
                </a:lnTo>
                <a:lnTo>
                  <a:pt x="26251" y="863509"/>
                </a:lnTo>
                <a:lnTo>
                  <a:pt x="14938" y="818304"/>
                </a:lnTo>
                <a:lnTo>
                  <a:pt x="6715" y="771954"/>
                </a:lnTo>
                <a:lnTo>
                  <a:pt x="1697" y="724573"/>
                </a:lnTo>
                <a:lnTo>
                  <a:pt x="0" y="676275"/>
                </a:lnTo>
                <a:close/>
              </a:path>
            </a:pathLst>
          </a:custGeom>
          <a:ln w="38100">
            <a:solidFill>
              <a:srgbClr val="E47B0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467350" y="2705099"/>
            <a:ext cx="1352550" cy="1352550"/>
          </a:xfrm>
          <a:custGeom>
            <a:avLst/>
            <a:gdLst/>
            <a:ahLst/>
            <a:cxnLst/>
            <a:rect l="l" t="t" r="r" b="b"/>
            <a:pathLst>
              <a:path w="1352550" h="1352550">
                <a:moveTo>
                  <a:pt x="0" y="676275"/>
                </a:moveTo>
                <a:lnTo>
                  <a:pt x="1697" y="627976"/>
                </a:lnTo>
                <a:lnTo>
                  <a:pt x="6715" y="580595"/>
                </a:lnTo>
                <a:lnTo>
                  <a:pt x="14938" y="534245"/>
                </a:lnTo>
                <a:lnTo>
                  <a:pt x="26251" y="489040"/>
                </a:lnTo>
                <a:lnTo>
                  <a:pt x="40541" y="445096"/>
                </a:lnTo>
                <a:lnTo>
                  <a:pt x="57693" y="402526"/>
                </a:lnTo>
                <a:lnTo>
                  <a:pt x="77592" y="361445"/>
                </a:lnTo>
                <a:lnTo>
                  <a:pt x="100125" y="321967"/>
                </a:lnTo>
                <a:lnTo>
                  <a:pt x="125176" y="284207"/>
                </a:lnTo>
                <a:lnTo>
                  <a:pt x="152631" y="248278"/>
                </a:lnTo>
                <a:lnTo>
                  <a:pt x="182376" y="214297"/>
                </a:lnTo>
                <a:lnTo>
                  <a:pt x="214297" y="182376"/>
                </a:lnTo>
                <a:lnTo>
                  <a:pt x="248278" y="152631"/>
                </a:lnTo>
                <a:lnTo>
                  <a:pt x="284207" y="125176"/>
                </a:lnTo>
                <a:lnTo>
                  <a:pt x="321967" y="100125"/>
                </a:lnTo>
                <a:lnTo>
                  <a:pt x="361445" y="77592"/>
                </a:lnTo>
                <a:lnTo>
                  <a:pt x="402526" y="57693"/>
                </a:lnTo>
                <a:lnTo>
                  <a:pt x="445096" y="40541"/>
                </a:lnTo>
                <a:lnTo>
                  <a:pt x="489040" y="26251"/>
                </a:lnTo>
                <a:lnTo>
                  <a:pt x="534245" y="14938"/>
                </a:lnTo>
                <a:lnTo>
                  <a:pt x="580595" y="6715"/>
                </a:lnTo>
                <a:lnTo>
                  <a:pt x="627976" y="1697"/>
                </a:lnTo>
                <a:lnTo>
                  <a:pt x="676275" y="0"/>
                </a:lnTo>
                <a:lnTo>
                  <a:pt x="724573" y="1697"/>
                </a:lnTo>
                <a:lnTo>
                  <a:pt x="771954" y="6715"/>
                </a:lnTo>
                <a:lnTo>
                  <a:pt x="818304" y="14938"/>
                </a:lnTo>
                <a:lnTo>
                  <a:pt x="863509" y="26251"/>
                </a:lnTo>
                <a:lnTo>
                  <a:pt x="907453" y="40541"/>
                </a:lnTo>
                <a:lnTo>
                  <a:pt x="950023" y="57693"/>
                </a:lnTo>
                <a:lnTo>
                  <a:pt x="991104" y="77592"/>
                </a:lnTo>
                <a:lnTo>
                  <a:pt x="1030582" y="100125"/>
                </a:lnTo>
                <a:lnTo>
                  <a:pt x="1068342" y="125176"/>
                </a:lnTo>
                <a:lnTo>
                  <a:pt x="1104271" y="152631"/>
                </a:lnTo>
                <a:lnTo>
                  <a:pt x="1138252" y="182376"/>
                </a:lnTo>
                <a:lnTo>
                  <a:pt x="1170173" y="214297"/>
                </a:lnTo>
                <a:lnTo>
                  <a:pt x="1199918" y="248278"/>
                </a:lnTo>
                <a:lnTo>
                  <a:pt x="1227373" y="284207"/>
                </a:lnTo>
                <a:lnTo>
                  <a:pt x="1252424" y="321967"/>
                </a:lnTo>
                <a:lnTo>
                  <a:pt x="1274957" y="361445"/>
                </a:lnTo>
                <a:lnTo>
                  <a:pt x="1294856" y="402526"/>
                </a:lnTo>
                <a:lnTo>
                  <a:pt x="1312008" y="445096"/>
                </a:lnTo>
                <a:lnTo>
                  <a:pt x="1326298" y="489040"/>
                </a:lnTo>
                <a:lnTo>
                  <a:pt x="1337611" y="534245"/>
                </a:lnTo>
                <a:lnTo>
                  <a:pt x="1345834" y="580595"/>
                </a:lnTo>
                <a:lnTo>
                  <a:pt x="1350852" y="627976"/>
                </a:lnTo>
                <a:lnTo>
                  <a:pt x="1352550" y="676275"/>
                </a:lnTo>
                <a:lnTo>
                  <a:pt x="1350852" y="724573"/>
                </a:lnTo>
                <a:lnTo>
                  <a:pt x="1345834" y="771954"/>
                </a:lnTo>
                <a:lnTo>
                  <a:pt x="1337611" y="818304"/>
                </a:lnTo>
                <a:lnTo>
                  <a:pt x="1326298" y="863509"/>
                </a:lnTo>
                <a:lnTo>
                  <a:pt x="1312008" y="907453"/>
                </a:lnTo>
                <a:lnTo>
                  <a:pt x="1294856" y="950023"/>
                </a:lnTo>
                <a:lnTo>
                  <a:pt x="1274957" y="991104"/>
                </a:lnTo>
                <a:lnTo>
                  <a:pt x="1252424" y="1030582"/>
                </a:lnTo>
                <a:lnTo>
                  <a:pt x="1227373" y="1068342"/>
                </a:lnTo>
                <a:lnTo>
                  <a:pt x="1199918" y="1104271"/>
                </a:lnTo>
                <a:lnTo>
                  <a:pt x="1170173" y="1138252"/>
                </a:lnTo>
                <a:lnTo>
                  <a:pt x="1138252" y="1170173"/>
                </a:lnTo>
                <a:lnTo>
                  <a:pt x="1104271" y="1199918"/>
                </a:lnTo>
                <a:lnTo>
                  <a:pt x="1068342" y="1227373"/>
                </a:lnTo>
                <a:lnTo>
                  <a:pt x="1030582" y="1252424"/>
                </a:lnTo>
                <a:lnTo>
                  <a:pt x="991104" y="1274957"/>
                </a:lnTo>
                <a:lnTo>
                  <a:pt x="950023" y="1294856"/>
                </a:lnTo>
                <a:lnTo>
                  <a:pt x="907453" y="1312008"/>
                </a:lnTo>
                <a:lnTo>
                  <a:pt x="863509" y="1326298"/>
                </a:lnTo>
                <a:lnTo>
                  <a:pt x="818304" y="1337611"/>
                </a:lnTo>
                <a:lnTo>
                  <a:pt x="771954" y="1345834"/>
                </a:lnTo>
                <a:lnTo>
                  <a:pt x="724573" y="1350852"/>
                </a:lnTo>
                <a:lnTo>
                  <a:pt x="676275" y="1352550"/>
                </a:lnTo>
                <a:lnTo>
                  <a:pt x="627976" y="1350852"/>
                </a:lnTo>
                <a:lnTo>
                  <a:pt x="580595" y="1345834"/>
                </a:lnTo>
                <a:lnTo>
                  <a:pt x="534245" y="1337611"/>
                </a:lnTo>
                <a:lnTo>
                  <a:pt x="489040" y="1326298"/>
                </a:lnTo>
                <a:lnTo>
                  <a:pt x="445096" y="1312008"/>
                </a:lnTo>
                <a:lnTo>
                  <a:pt x="402526" y="1294856"/>
                </a:lnTo>
                <a:lnTo>
                  <a:pt x="361445" y="1274957"/>
                </a:lnTo>
                <a:lnTo>
                  <a:pt x="321967" y="1252424"/>
                </a:lnTo>
                <a:lnTo>
                  <a:pt x="284207" y="1227373"/>
                </a:lnTo>
                <a:lnTo>
                  <a:pt x="248278" y="1199918"/>
                </a:lnTo>
                <a:lnTo>
                  <a:pt x="214297" y="1170173"/>
                </a:lnTo>
                <a:lnTo>
                  <a:pt x="182376" y="1138252"/>
                </a:lnTo>
                <a:lnTo>
                  <a:pt x="152631" y="1104271"/>
                </a:lnTo>
                <a:lnTo>
                  <a:pt x="125176" y="1068342"/>
                </a:lnTo>
                <a:lnTo>
                  <a:pt x="100125" y="1030582"/>
                </a:lnTo>
                <a:lnTo>
                  <a:pt x="77592" y="991104"/>
                </a:lnTo>
                <a:lnTo>
                  <a:pt x="57693" y="950023"/>
                </a:lnTo>
                <a:lnTo>
                  <a:pt x="40541" y="907453"/>
                </a:lnTo>
                <a:lnTo>
                  <a:pt x="26251" y="863509"/>
                </a:lnTo>
                <a:lnTo>
                  <a:pt x="14938" y="818304"/>
                </a:lnTo>
                <a:lnTo>
                  <a:pt x="6715" y="771954"/>
                </a:lnTo>
                <a:lnTo>
                  <a:pt x="1697" y="724573"/>
                </a:lnTo>
                <a:lnTo>
                  <a:pt x="0" y="676275"/>
                </a:lnTo>
                <a:close/>
              </a:path>
            </a:pathLst>
          </a:custGeom>
          <a:ln w="38100">
            <a:solidFill>
              <a:srgbClr val="92D0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819150" y="4190618"/>
            <a:ext cx="1352550" cy="1352550"/>
          </a:xfrm>
          <a:custGeom>
            <a:avLst/>
            <a:gdLst/>
            <a:ahLst/>
            <a:cxnLst/>
            <a:rect l="l" t="t" r="r" b="b"/>
            <a:pathLst>
              <a:path w="1352550" h="1352550">
                <a:moveTo>
                  <a:pt x="0" y="676275"/>
                </a:moveTo>
                <a:lnTo>
                  <a:pt x="1698" y="627976"/>
                </a:lnTo>
                <a:lnTo>
                  <a:pt x="6715" y="580595"/>
                </a:lnTo>
                <a:lnTo>
                  <a:pt x="14938" y="534245"/>
                </a:lnTo>
                <a:lnTo>
                  <a:pt x="26252" y="489040"/>
                </a:lnTo>
                <a:lnTo>
                  <a:pt x="40543" y="445096"/>
                </a:lnTo>
                <a:lnTo>
                  <a:pt x="57695" y="402526"/>
                </a:lnTo>
                <a:lnTo>
                  <a:pt x="77595" y="361445"/>
                </a:lnTo>
                <a:lnTo>
                  <a:pt x="100128" y="321967"/>
                </a:lnTo>
                <a:lnTo>
                  <a:pt x="125179" y="284207"/>
                </a:lnTo>
                <a:lnTo>
                  <a:pt x="152635" y="248278"/>
                </a:lnTo>
                <a:lnTo>
                  <a:pt x="182381" y="214297"/>
                </a:lnTo>
                <a:lnTo>
                  <a:pt x="214302" y="182376"/>
                </a:lnTo>
                <a:lnTo>
                  <a:pt x="248284" y="152631"/>
                </a:lnTo>
                <a:lnTo>
                  <a:pt x="284212" y="125176"/>
                </a:lnTo>
                <a:lnTo>
                  <a:pt x="321972" y="100125"/>
                </a:lnTo>
                <a:lnTo>
                  <a:pt x="361450" y="77592"/>
                </a:lnTo>
                <a:lnTo>
                  <a:pt x="402531" y="57693"/>
                </a:lnTo>
                <a:lnTo>
                  <a:pt x="445101" y="40541"/>
                </a:lnTo>
                <a:lnTo>
                  <a:pt x="489045" y="26251"/>
                </a:lnTo>
                <a:lnTo>
                  <a:pt x="534249" y="14938"/>
                </a:lnTo>
                <a:lnTo>
                  <a:pt x="580598" y="6715"/>
                </a:lnTo>
                <a:lnTo>
                  <a:pt x="627978" y="1697"/>
                </a:lnTo>
                <a:lnTo>
                  <a:pt x="676275" y="0"/>
                </a:lnTo>
                <a:lnTo>
                  <a:pt x="724573" y="1697"/>
                </a:lnTo>
                <a:lnTo>
                  <a:pt x="771954" y="6715"/>
                </a:lnTo>
                <a:lnTo>
                  <a:pt x="818304" y="14938"/>
                </a:lnTo>
                <a:lnTo>
                  <a:pt x="863509" y="26251"/>
                </a:lnTo>
                <a:lnTo>
                  <a:pt x="907453" y="40541"/>
                </a:lnTo>
                <a:lnTo>
                  <a:pt x="950023" y="57693"/>
                </a:lnTo>
                <a:lnTo>
                  <a:pt x="991104" y="77592"/>
                </a:lnTo>
                <a:lnTo>
                  <a:pt x="1030582" y="100125"/>
                </a:lnTo>
                <a:lnTo>
                  <a:pt x="1068342" y="125176"/>
                </a:lnTo>
                <a:lnTo>
                  <a:pt x="1104271" y="152631"/>
                </a:lnTo>
                <a:lnTo>
                  <a:pt x="1138252" y="182376"/>
                </a:lnTo>
                <a:lnTo>
                  <a:pt x="1170173" y="214297"/>
                </a:lnTo>
                <a:lnTo>
                  <a:pt x="1199918" y="248278"/>
                </a:lnTo>
                <a:lnTo>
                  <a:pt x="1227373" y="284207"/>
                </a:lnTo>
                <a:lnTo>
                  <a:pt x="1252424" y="321967"/>
                </a:lnTo>
                <a:lnTo>
                  <a:pt x="1274957" y="361445"/>
                </a:lnTo>
                <a:lnTo>
                  <a:pt x="1294856" y="402526"/>
                </a:lnTo>
                <a:lnTo>
                  <a:pt x="1312008" y="445096"/>
                </a:lnTo>
                <a:lnTo>
                  <a:pt x="1326298" y="489040"/>
                </a:lnTo>
                <a:lnTo>
                  <a:pt x="1337611" y="534245"/>
                </a:lnTo>
                <a:lnTo>
                  <a:pt x="1345834" y="580595"/>
                </a:lnTo>
                <a:lnTo>
                  <a:pt x="1350852" y="627976"/>
                </a:lnTo>
                <a:lnTo>
                  <a:pt x="1352550" y="676275"/>
                </a:lnTo>
                <a:lnTo>
                  <a:pt x="1350852" y="724573"/>
                </a:lnTo>
                <a:lnTo>
                  <a:pt x="1345834" y="771954"/>
                </a:lnTo>
                <a:lnTo>
                  <a:pt x="1337611" y="818304"/>
                </a:lnTo>
                <a:lnTo>
                  <a:pt x="1326298" y="863509"/>
                </a:lnTo>
                <a:lnTo>
                  <a:pt x="1312008" y="907453"/>
                </a:lnTo>
                <a:lnTo>
                  <a:pt x="1294856" y="950023"/>
                </a:lnTo>
                <a:lnTo>
                  <a:pt x="1274957" y="991104"/>
                </a:lnTo>
                <a:lnTo>
                  <a:pt x="1252424" y="1030582"/>
                </a:lnTo>
                <a:lnTo>
                  <a:pt x="1227373" y="1068342"/>
                </a:lnTo>
                <a:lnTo>
                  <a:pt x="1199918" y="1104271"/>
                </a:lnTo>
                <a:lnTo>
                  <a:pt x="1170173" y="1138252"/>
                </a:lnTo>
                <a:lnTo>
                  <a:pt x="1138252" y="1170173"/>
                </a:lnTo>
                <a:lnTo>
                  <a:pt x="1104271" y="1199918"/>
                </a:lnTo>
                <a:lnTo>
                  <a:pt x="1068342" y="1227373"/>
                </a:lnTo>
                <a:lnTo>
                  <a:pt x="1030582" y="1252424"/>
                </a:lnTo>
                <a:lnTo>
                  <a:pt x="991104" y="1274957"/>
                </a:lnTo>
                <a:lnTo>
                  <a:pt x="950023" y="1294856"/>
                </a:lnTo>
                <a:lnTo>
                  <a:pt x="907453" y="1312008"/>
                </a:lnTo>
                <a:lnTo>
                  <a:pt x="863509" y="1326298"/>
                </a:lnTo>
                <a:lnTo>
                  <a:pt x="818304" y="1337611"/>
                </a:lnTo>
                <a:lnTo>
                  <a:pt x="771954" y="1345834"/>
                </a:lnTo>
                <a:lnTo>
                  <a:pt x="724573" y="1350852"/>
                </a:lnTo>
                <a:lnTo>
                  <a:pt x="676275" y="1352550"/>
                </a:lnTo>
                <a:lnTo>
                  <a:pt x="627978" y="1350852"/>
                </a:lnTo>
                <a:lnTo>
                  <a:pt x="580598" y="1345834"/>
                </a:lnTo>
                <a:lnTo>
                  <a:pt x="534249" y="1337611"/>
                </a:lnTo>
                <a:lnTo>
                  <a:pt x="489045" y="1326298"/>
                </a:lnTo>
                <a:lnTo>
                  <a:pt x="445101" y="1312008"/>
                </a:lnTo>
                <a:lnTo>
                  <a:pt x="402531" y="1294856"/>
                </a:lnTo>
                <a:lnTo>
                  <a:pt x="361450" y="1274957"/>
                </a:lnTo>
                <a:lnTo>
                  <a:pt x="321972" y="1252424"/>
                </a:lnTo>
                <a:lnTo>
                  <a:pt x="284212" y="1227373"/>
                </a:lnTo>
                <a:lnTo>
                  <a:pt x="248284" y="1199918"/>
                </a:lnTo>
                <a:lnTo>
                  <a:pt x="214302" y="1170173"/>
                </a:lnTo>
                <a:lnTo>
                  <a:pt x="182381" y="1138252"/>
                </a:lnTo>
                <a:lnTo>
                  <a:pt x="152635" y="1104271"/>
                </a:lnTo>
                <a:lnTo>
                  <a:pt x="125179" y="1068342"/>
                </a:lnTo>
                <a:lnTo>
                  <a:pt x="100128" y="1030582"/>
                </a:lnTo>
                <a:lnTo>
                  <a:pt x="77595" y="991104"/>
                </a:lnTo>
                <a:lnTo>
                  <a:pt x="57695" y="950023"/>
                </a:lnTo>
                <a:lnTo>
                  <a:pt x="40543" y="907453"/>
                </a:lnTo>
                <a:lnTo>
                  <a:pt x="26252" y="863509"/>
                </a:lnTo>
                <a:lnTo>
                  <a:pt x="14938" y="818304"/>
                </a:lnTo>
                <a:lnTo>
                  <a:pt x="6715" y="771954"/>
                </a:lnTo>
                <a:lnTo>
                  <a:pt x="1698" y="724573"/>
                </a:lnTo>
                <a:lnTo>
                  <a:pt x="0" y="676275"/>
                </a:lnTo>
                <a:close/>
              </a:path>
            </a:pathLst>
          </a:custGeom>
          <a:ln w="38100">
            <a:solidFill>
              <a:srgbClr val="00AF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371725" y="4190618"/>
            <a:ext cx="1352550" cy="1352550"/>
          </a:xfrm>
          <a:custGeom>
            <a:avLst/>
            <a:gdLst/>
            <a:ahLst/>
            <a:cxnLst/>
            <a:rect l="l" t="t" r="r" b="b"/>
            <a:pathLst>
              <a:path w="1352550" h="1352550">
                <a:moveTo>
                  <a:pt x="0" y="676275"/>
                </a:moveTo>
                <a:lnTo>
                  <a:pt x="1697" y="627976"/>
                </a:lnTo>
                <a:lnTo>
                  <a:pt x="6715" y="580595"/>
                </a:lnTo>
                <a:lnTo>
                  <a:pt x="14938" y="534245"/>
                </a:lnTo>
                <a:lnTo>
                  <a:pt x="26251" y="489040"/>
                </a:lnTo>
                <a:lnTo>
                  <a:pt x="40541" y="445096"/>
                </a:lnTo>
                <a:lnTo>
                  <a:pt x="57693" y="402526"/>
                </a:lnTo>
                <a:lnTo>
                  <a:pt x="77592" y="361445"/>
                </a:lnTo>
                <a:lnTo>
                  <a:pt x="100125" y="321967"/>
                </a:lnTo>
                <a:lnTo>
                  <a:pt x="125176" y="284207"/>
                </a:lnTo>
                <a:lnTo>
                  <a:pt x="152631" y="248278"/>
                </a:lnTo>
                <a:lnTo>
                  <a:pt x="182376" y="214297"/>
                </a:lnTo>
                <a:lnTo>
                  <a:pt x="214297" y="182376"/>
                </a:lnTo>
                <a:lnTo>
                  <a:pt x="248278" y="152631"/>
                </a:lnTo>
                <a:lnTo>
                  <a:pt x="284207" y="125176"/>
                </a:lnTo>
                <a:lnTo>
                  <a:pt x="321967" y="100125"/>
                </a:lnTo>
                <a:lnTo>
                  <a:pt x="361445" y="77592"/>
                </a:lnTo>
                <a:lnTo>
                  <a:pt x="402526" y="57693"/>
                </a:lnTo>
                <a:lnTo>
                  <a:pt x="445096" y="40541"/>
                </a:lnTo>
                <a:lnTo>
                  <a:pt x="489040" y="26251"/>
                </a:lnTo>
                <a:lnTo>
                  <a:pt x="534245" y="14938"/>
                </a:lnTo>
                <a:lnTo>
                  <a:pt x="580595" y="6715"/>
                </a:lnTo>
                <a:lnTo>
                  <a:pt x="627976" y="1697"/>
                </a:lnTo>
                <a:lnTo>
                  <a:pt x="676275" y="0"/>
                </a:lnTo>
                <a:lnTo>
                  <a:pt x="724573" y="1697"/>
                </a:lnTo>
                <a:lnTo>
                  <a:pt x="771954" y="6715"/>
                </a:lnTo>
                <a:lnTo>
                  <a:pt x="818304" y="14938"/>
                </a:lnTo>
                <a:lnTo>
                  <a:pt x="863509" y="26251"/>
                </a:lnTo>
                <a:lnTo>
                  <a:pt x="907453" y="40541"/>
                </a:lnTo>
                <a:lnTo>
                  <a:pt x="950023" y="57693"/>
                </a:lnTo>
                <a:lnTo>
                  <a:pt x="991104" y="77592"/>
                </a:lnTo>
                <a:lnTo>
                  <a:pt x="1030582" y="100125"/>
                </a:lnTo>
                <a:lnTo>
                  <a:pt x="1068342" y="125176"/>
                </a:lnTo>
                <a:lnTo>
                  <a:pt x="1104271" y="152631"/>
                </a:lnTo>
                <a:lnTo>
                  <a:pt x="1138252" y="182376"/>
                </a:lnTo>
                <a:lnTo>
                  <a:pt x="1170173" y="214297"/>
                </a:lnTo>
                <a:lnTo>
                  <a:pt x="1199918" y="248278"/>
                </a:lnTo>
                <a:lnTo>
                  <a:pt x="1227373" y="284207"/>
                </a:lnTo>
                <a:lnTo>
                  <a:pt x="1252424" y="321967"/>
                </a:lnTo>
                <a:lnTo>
                  <a:pt x="1274957" y="361445"/>
                </a:lnTo>
                <a:lnTo>
                  <a:pt x="1294856" y="402526"/>
                </a:lnTo>
                <a:lnTo>
                  <a:pt x="1312008" y="445096"/>
                </a:lnTo>
                <a:lnTo>
                  <a:pt x="1326298" y="489040"/>
                </a:lnTo>
                <a:lnTo>
                  <a:pt x="1337611" y="534245"/>
                </a:lnTo>
                <a:lnTo>
                  <a:pt x="1345834" y="580595"/>
                </a:lnTo>
                <a:lnTo>
                  <a:pt x="1350852" y="627976"/>
                </a:lnTo>
                <a:lnTo>
                  <a:pt x="1352550" y="676275"/>
                </a:lnTo>
                <a:lnTo>
                  <a:pt x="1350852" y="724573"/>
                </a:lnTo>
                <a:lnTo>
                  <a:pt x="1345834" y="771954"/>
                </a:lnTo>
                <a:lnTo>
                  <a:pt x="1337611" y="818304"/>
                </a:lnTo>
                <a:lnTo>
                  <a:pt x="1326298" y="863509"/>
                </a:lnTo>
                <a:lnTo>
                  <a:pt x="1312008" y="907453"/>
                </a:lnTo>
                <a:lnTo>
                  <a:pt x="1294856" y="950023"/>
                </a:lnTo>
                <a:lnTo>
                  <a:pt x="1274957" y="991104"/>
                </a:lnTo>
                <a:lnTo>
                  <a:pt x="1252424" y="1030582"/>
                </a:lnTo>
                <a:lnTo>
                  <a:pt x="1227373" y="1068342"/>
                </a:lnTo>
                <a:lnTo>
                  <a:pt x="1199918" y="1104271"/>
                </a:lnTo>
                <a:lnTo>
                  <a:pt x="1170173" y="1138252"/>
                </a:lnTo>
                <a:lnTo>
                  <a:pt x="1138252" y="1170173"/>
                </a:lnTo>
                <a:lnTo>
                  <a:pt x="1104271" y="1199918"/>
                </a:lnTo>
                <a:lnTo>
                  <a:pt x="1068342" y="1227373"/>
                </a:lnTo>
                <a:lnTo>
                  <a:pt x="1030582" y="1252424"/>
                </a:lnTo>
                <a:lnTo>
                  <a:pt x="991104" y="1274957"/>
                </a:lnTo>
                <a:lnTo>
                  <a:pt x="950023" y="1294856"/>
                </a:lnTo>
                <a:lnTo>
                  <a:pt x="907453" y="1312008"/>
                </a:lnTo>
                <a:lnTo>
                  <a:pt x="863509" y="1326298"/>
                </a:lnTo>
                <a:lnTo>
                  <a:pt x="818304" y="1337611"/>
                </a:lnTo>
                <a:lnTo>
                  <a:pt x="771954" y="1345834"/>
                </a:lnTo>
                <a:lnTo>
                  <a:pt x="724573" y="1350852"/>
                </a:lnTo>
                <a:lnTo>
                  <a:pt x="676275" y="1352550"/>
                </a:lnTo>
                <a:lnTo>
                  <a:pt x="627976" y="1350852"/>
                </a:lnTo>
                <a:lnTo>
                  <a:pt x="580595" y="1345834"/>
                </a:lnTo>
                <a:lnTo>
                  <a:pt x="534245" y="1337611"/>
                </a:lnTo>
                <a:lnTo>
                  <a:pt x="489040" y="1326298"/>
                </a:lnTo>
                <a:lnTo>
                  <a:pt x="445096" y="1312008"/>
                </a:lnTo>
                <a:lnTo>
                  <a:pt x="402526" y="1294856"/>
                </a:lnTo>
                <a:lnTo>
                  <a:pt x="361445" y="1274957"/>
                </a:lnTo>
                <a:lnTo>
                  <a:pt x="321967" y="1252424"/>
                </a:lnTo>
                <a:lnTo>
                  <a:pt x="284207" y="1227373"/>
                </a:lnTo>
                <a:lnTo>
                  <a:pt x="248278" y="1199918"/>
                </a:lnTo>
                <a:lnTo>
                  <a:pt x="214297" y="1170173"/>
                </a:lnTo>
                <a:lnTo>
                  <a:pt x="182376" y="1138252"/>
                </a:lnTo>
                <a:lnTo>
                  <a:pt x="152631" y="1104271"/>
                </a:lnTo>
                <a:lnTo>
                  <a:pt x="125176" y="1068342"/>
                </a:lnTo>
                <a:lnTo>
                  <a:pt x="100125" y="1030582"/>
                </a:lnTo>
                <a:lnTo>
                  <a:pt x="77592" y="991104"/>
                </a:lnTo>
                <a:lnTo>
                  <a:pt x="57693" y="950023"/>
                </a:lnTo>
                <a:lnTo>
                  <a:pt x="40541" y="907453"/>
                </a:lnTo>
                <a:lnTo>
                  <a:pt x="26251" y="863509"/>
                </a:lnTo>
                <a:lnTo>
                  <a:pt x="14938" y="818304"/>
                </a:lnTo>
                <a:lnTo>
                  <a:pt x="6715" y="771954"/>
                </a:lnTo>
                <a:lnTo>
                  <a:pt x="1697" y="724573"/>
                </a:lnTo>
                <a:lnTo>
                  <a:pt x="0" y="676275"/>
                </a:lnTo>
                <a:close/>
              </a:path>
            </a:pathLst>
          </a:custGeom>
          <a:ln w="381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895725" y="4238243"/>
            <a:ext cx="1352550" cy="1352550"/>
          </a:xfrm>
          <a:custGeom>
            <a:avLst/>
            <a:gdLst/>
            <a:ahLst/>
            <a:cxnLst/>
            <a:rect l="l" t="t" r="r" b="b"/>
            <a:pathLst>
              <a:path w="1352550" h="1352550">
                <a:moveTo>
                  <a:pt x="0" y="676275"/>
                </a:moveTo>
                <a:lnTo>
                  <a:pt x="1697" y="627976"/>
                </a:lnTo>
                <a:lnTo>
                  <a:pt x="6715" y="580595"/>
                </a:lnTo>
                <a:lnTo>
                  <a:pt x="14938" y="534245"/>
                </a:lnTo>
                <a:lnTo>
                  <a:pt x="26251" y="489040"/>
                </a:lnTo>
                <a:lnTo>
                  <a:pt x="40541" y="445096"/>
                </a:lnTo>
                <a:lnTo>
                  <a:pt x="57693" y="402526"/>
                </a:lnTo>
                <a:lnTo>
                  <a:pt x="77592" y="361445"/>
                </a:lnTo>
                <a:lnTo>
                  <a:pt x="100125" y="321967"/>
                </a:lnTo>
                <a:lnTo>
                  <a:pt x="125176" y="284207"/>
                </a:lnTo>
                <a:lnTo>
                  <a:pt x="152631" y="248278"/>
                </a:lnTo>
                <a:lnTo>
                  <a:pt x="182376" y="214297"/>
                </a:lnTo>
                <a:lnTo>
                  <a:pt x="214297" y="182376"/>
                </a:lnTo>
                <a:lnTo>
                  <a:pt x="248278" y="152631"/>
                </a:lnTo>
                <a:lnTo>
                  <a:pt x="284207" y="125176"/>
                </a:lnTo>
                <a:lnTo>
                  <a:pt x="321967" y="100125"/>
                </a:lnTo>
                <a:lnTo>
                  <a:pt x="361445" y="77592"/>
                </a:lnTo>
                <a:lnTo>
                  <a:pt x="402526" y="57693"/>
                </a:lnTo>
                <a:lnTo>
                  <a:pt x="445096" y="40541"/>
                </a:lnTo>
                <a:lnTo>
                  <a:pt x="489040" y="26251"/>
                </a:lnTo>
                <a:lnTo>
                  <a:pt x="534245" y="14938"/>
                </a:lnTo>
                <a:lnTo>
                  <a:pt x="580595" y="6715"/>
                </a:lnTo>
                <a:lnTo>
                  <a:pt x="627976" y="1697"/>
                </a:lnTo>
                <a:lnTo>
                  <a:pt x="676275" y="0"/>
                </a:lnTo>
                <a:lnTo>
                  <a:pt x="724573" y="1697"/>
                </a:lnTo>
                <a:lnTo>
                  <a:pt x="771954" y="6715"/>
                </a:lnTo>
                <a:lnTo>
                  <a:pt x="818304" y="14938"/>
                </a:lnTo>
                <a:lnTo>
                  <a:pt x="863509" y="26251"/>
                </a:lnTo>
                <a:lnTo>
                  <a:pt x="907453" y="40541"/>
                </a:lnTo>
                <a:lnTo>
                  <a:pt x="950023" y="57693"/>
                </a:lnTo>
                <a:lnTo>
                  <a:pt x="991104" y="77592"/>
                </a:lnTo>
                <a:lnTo>
                  <a:pt x="1030582" y="100125"/>
                </a:lnTo>
                <a:lnTo>
                  <a:pt x="1068342" y="125176"/>
                </a:lnTo>
                <a:lnTo>
                  <a:pt x="1104271" y="152631"/>
                </a:lnTo>
                <a:lnTo>
                  <a:pt x="1138252" y="182376"/>
                </a:lnTo>
                <a:lnTo>
                  <a:pt x="1170173" y="214297"/>
                </a:lnTo>
                <a:lnTo>
                  <a:pt x="1199918" y="248278"/>
                </a:lnTo>
                <a:lnTo>
                  <a:pt x="1227373" y="284207"/>
                </a:lnTo>
                <a:lnTo>
                  <a:pt x="1252424" y="321967"/>
                </a:lnTo>
                <a:lnTo>
                  <a:pt x="1274957" y="361445"/>
                </a:lnTo>
                <a:lnTo>
                  <a:pt x="1294856" y="402526"/>
                </a:lnTo>
                <a:lnTo>
                  <a:pt x="1312008" y="445096"/>
                </a:lnTo>
                <a:lnTo>
                  <a:pt x="1326298" y="489040"/>
                </a:lnTo>
                <a:lnTo>
                  <a:pt x="1337611" y="534245"/>
                </a:lnTo>
                <a:lnTo>
                  <a:pt x="1345834" y="580595"/>
                </a:lnTo>
                <a:lnTo>
                  <a:pt x="1350852" y="627976"/>
                </a:lnTo>
                <a:lnTo>
                  <a:pt x="1352550" y="676275"/>
                </a:lnTo>
                <a:lnTo>
                  <a:pt x="1350852" y="724573"/>
                </a:lnTo>
                <a:lnTo>
                  <a:pt x="1345834" y="771954"/>
                </a:lnTo>
                <a:lnTo>
                  <a:pt x="1337611" y="818304"/>
                </a:lnTo>
                <a:lnTo>
                  <a:pt x="1326298" y="863509"/>
                </a:lnTo>
                <a:lnTo>
                  <a:pt x="1312008" y="907453"/>
                </a:lnTo>
                <a:lnTo>
                  <a:pt x="1294856" y="950023"/>
                </a:lnTo>
                <a:lnTo>
                  <a:pt x="1274957" y="991104"/>
                </a:lnTo>
                <a:lnTo>
                  <a:pt x="1252424" y="1030582"/>
                </a:lnTo>
                <a:lnTo>
                  <a:pt x="1227373" y="1068342"/>
                </a:lnTo>
                <a:lnTo>
                  <a:pt x="1199918" y="1104271"/>
                </a:lnTo>
                <a:lnTo>
                  <a:pt x="1170173" y="1138252"/>
                </a:lnTo>
                <a:lnTo>
                  <a:pt x="1138252" y="1170173"/>
                </a:lnTo>
                <a:lnTo>
                  <a:pt x="1104271" y="1199918"/>
                </a:lnTo>
                <a:lnTo>
                  <a:pt x="1068342" y="1227373"/>
                </a:lnTo>
                <a:lnTo>
                  <a:pt x="1030582" y="1252424"/>
                </a:lnTo>
                <a:lnTo>
                  <a:pt x="991104" y="1274957"/>
                </a:lnTo>
                <a:lnTo>
                  <a:pt x="950023" y="1294856"/>
                </a:lnTo>
                <a:lnTo>
                  <a:pt x="907453" y="1312008"/>
                </a:lnTo>
                <a:lnTo>
                  <a:pt x="863509" y="1326298"/>
                </a:lnTo>
                <a:lnTo>
                  <a:pt x="818304" y="1337611"/>
                </a:lnTo>
                <a:lnTo>
                  <a:pt x="771954" y="1345834"/>
                </a:lnTo>
                <a:lnTo>
                  <a:pt x="724573" y="1350852"/>
                </a:lnTo>
                <a:lnTo>
                  <a:pt x="676275" y="1352550"/>
                </a:lnTo>
                <a:lnTo>
                  <a:pt x="627976" y="1350852"/>
                </a:lnTo>
                <a:lnTo>
                  <a:pt x="580595" y="1345834"/>
                </a:lnTo>
                <a:lnTo>
                  <a:pt x="534245" y="1337611"/>
                </a:lnTo>
                <a:lnTo>
                  <a:pt x="489040" y="1326298"/>
                </a:lnTo>
                <a:lnTo>
                  <a:pt x="445096" y="1312008"/>
                </a:lnTo>
                <a:lnTo>
                  <a:pt x="402526" y="1294856"/>
                </a:lnTo>
                <a:lnTo>
                  <a:pt x="361445" y="1274957"/>
                </a:lnTo>
                <a:lnTo>
                  <a:pt x="321967" y="1252424"/>
                </a:lnTo>
                <a:lnTo>
                  <a:pt x="284207" y="1227373"/>
                </a:lnTo>
                <a:lnTo>
                  <a:pt x="248278" y="1199918"/>
                </a:lnTo>
                <a:lnTo>
                  <a:pt x="214297" y="1170173"/>
                </a:lnTo>
                <a:lnTo>
                  <a:pt x="182376" y="1138252"/>
                </a:lnTo>
                <a:lnTo>
                  <a:pt x="152631" y="1104271"/>
                </a:lnTo>
                <a:lnTo>
                  <a:pt x="125176" y="1068342"/>
                </a:lnTo>
                <a:lnTo>
                  <a:pt x="100125" y="1030582"/>
                </a:lnTo>
                <a:lnTo>
                  <a:pt x="77592" y="991104"/>
                </a:lnTo>
                <a:lnTo>
                  <a:pt x="57693" y="950023"/>
                </a:lnTo>
                <a:lnTo>
                  <a:pt x="40541" y="907453"/>
                </a:lnTo>
                <a:lnTo>
                  <a:pt x="26251" y="863509"/>
                </a:lnTo>
                <a:lnTo>
                  <a:pt x="14938" y="818304"/>
                </a:lnTo>
                <a:lnTo>
                  <a:pt x="6715" y="771954"/>
                </a:lnTo>
                <a:lnTo>
                  <a:pt x="1697" y="724573"/>
                </a:lnTo>
                <a:lnTo>
                  <a:pt x="0" y="676275"/>
                </a:lnTo>
                <a:close/>
              </a:path>
            </a:pathLst>
          </a:custGeom>
          <a:ln w="38100">
            <a:solidFill>
              <a:srgbClr val="E47B0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476875" y="4238243"/>
            <a:ext cx="1352550" cy="1352550"/>
          </a:xfrm>
          <a:custGeom>
            <a:avLst/>
            <a:gdLst/>
            <a:ahLst/>
            <a:cxnLst/>
            <a:rect l="l" t="t" r="r" b="b"/>
            <a:pathLst>
              <a:path w="1352550" h="1352550">
                <a:moveTo>
                  <a:pt x="0" y="676275"/>
                </a:moveTo>
                <a:lnTo>
                  <a:pt x="1697" y="627976"/>
                </a:lnTo>
                <a:lnTo>
                  <a:pt x="6715" y="580595"/>
                </a:lnTo>
                <a:lnTo>
                  <a:pt x="14938" y="534245"/>
                </a:lnTo>
                <a:lnTo>
                  <a:pt x="26251" y="489040"/>
                </a:lnTo>
                <a:lnTo>
                  <a:pt x="40541" y="445096"/>
                </a:lnTo>
                <a:lnTo>
                  <a:pt x="57693" y="402526"/>
                </a:lnTo>
                <a:lnTo>
                  <a:pt x="77592" y="361445"/>
                </a:lnTo>
                <a:lnTo>
                  <a:pt x="100125" y="321967"/>
                </a:lnTo>
                <a:lnTo>
                  <a:pt x="125176" y="284207"/>
                </a:lnTo>
                <a:lnTo>
                  <a:pt x="152631" y="248278"/>
                </a:lnTo>
                <a:lnTo>
                  <a:pt x="182376" y="214297"/>
                </a:lnTo>
                <a:lnTo>
                  <a:pt x="214297" y="182376"/>
                </a:lnTo>
                <a:lnTo>
                  <a:pt x="248278" y="152631"/>
                </a:lnTo>
                <a:lnTo>
                  <a:pt x="284207" y="125176"/>
                </a:lnTo>
                <a:lnTo>
                  <a:pt x="321967" y="100125"/>
                </a:lnTo>
                <a:lnTo>
                  <a:pt x="361445" y="77592"/>
                </a:lnTo>
                <a:lnTo>
                  <a:pt x="402526" y="57693"/>
                </a:lnTo>
                <a:lnTo>
                  <a:pt x="445096" y="40541"/>
                </a:lnTo>
                <a:lnTo>
                  <a:pt x="489040" y="26251"/>
                </a:lnTo>
                <a:lnTo>
                  <a:pt x="534245" y="14938"/>
                </a:lnTo>
                <a:lnTo>
                  <a:pt x="580595" y="6715"/>
                </a:lnTo>
                <a:lnTo>
                  <a:pt x="627976" y="1697"/>
                </a:lnTo>
                <a:lnTo>
                  <a:pt x="676275" y="0"/>
                </a:lnTo>
                <a:lnTo>
                  <a:pt x="724573" y="1697"/>
                </a:lnTo>
                <a:lnTo>
                  <a:pt x="771954" y="6715"/>
                </a:lnTo>
                <a:lnTo>
                  <a:pt x="818304" y="14938"/>
                </a:lnTo>
                <a:lnTo>
                  <a:pt x="863509" y="26251"/>
                </a:lnTo>
                <a:lnTo>
                  <a:pt x="907453" y="40541"/>
                </a:lnTo>
                <a:lnTo>
                  <a:pt x="950023" y="57693"/>
                </a:lnTo>
                <a:lnTo>
                  <a:pt x="991104" y="77592"/>
                </a:lnTo>
                <a:lnTo>
                  <a:pt x="1030582" y="100125"/>
                </a:lnTo>
                <a:lnTo>
                  <a:pt x="1068342" y="125176"/>
                </a:lnTo>
                <a:lnTo>
                  <a:pt x="1104271" y="152631"/>
                </a:lnTo>
                <a:lnTo>
                  <a:pt x="1138252" y="182376"/>
                </a:lnTo>
                <a:lnTo>
                  <a:pt x="1170173" y="214297"/>
                </a:lnTo>
                <a:lnTo>
                  <a:pt x="1199918" y="248278"/>
                </a:lnTo>
                <a:lnTo>
                  <a:pt x="1227373" y="284207"/>
                </a:lnTo>
                <a:lnTo>
                  <a:pt x="1252424" y="321967"/>
                </a:lnTo>
                <a:lnTo>
                  <a:pt x="1274957" y="361445"/>
                </a:lnTo>
                <a:lnTo>
                  <a:pt x="1294856" y="402526"/>
                </a:lnTo>
                <a:lnTo>
                  <a:pt x="1312008" y="445096"/>
                </a:lnTo>
                <a:lnTo>
                  <a:pt x="1326298" y="489040"/>
                </a:lnTo>
                <a:lnTo>
                  <a:pt x="1337611" y="534245"/>
                </a:lnTo>
                <a:lnTo>
                  <a:pt x="1345834" y="580595"/>
                </a:lnTo>
                <a:lnTo>
                  <a:pt x="1350852" y="627976"/>
                </a:lnTo>
                <a:lnTo>
                  <a:pt x="1352550" y="676275"/>
                </a:lnTo>
                <a:lnTo>
                  <a:pt x="1350852" y="724573"/>
                </a:lnTo>
                <a:lnTo>
                  <a:pt x="1345834" y="771954"/>
                </a:lnTo>
                <a:lnTo>
                  <a:pt x="1337611" y="818304"/>
                </a:lnTo>
                <a:lnTo>
                  <a:pt x="1326298" y="863509"/>
                </a:lnTo>
                <a:lnTo>
                  <a:pt x="1312008" y="907453"/>
                </a:lnTo>
                <a:lnTo>
                  <a:pt x="1294856" y="950023"/>
                </a:lnTo>
                <a:lnTo>
                  <a:pt x="1274957" y="991104"/>
                </a:lnTo>
                <a:lnTo>
                  <a:pt x="1252424" y="1030582"/>
                </a:lnTo>
                <a:lnTo>
                  <a:pt x="1227373" y="1068342"/>
                </a:lnTo>
                <a:lnTo>
                  <a:pt x="1199918" y="1104271"/>
                </a:lnTo>
                <a:lnTo>
                  <a:pt x="1170173" y="1138252"/>
                </a:lnTo>
                <a:lnTo>
                  <a:pt x="1138252" y="1170173"/>
                </a:lnTo>
                <a:lnTo>
                  <a:pt x="1104271" y="1199918"/>
                </a:lnTo>
                <a:lnTo>
                  <a:pt x="1068342" y="1227373"/>
                </a:lnTo>
                <a:lnTo>
                  <a:pt x="1030582" y="1252424"/>
                </a:lnTo>
                <a:lnTo>
                  <a:pt x="991104" y="1274957"/>
                </a:lnTo>
                <a:lnTo>
                  <a:pt x="950023" y="1294856"/>
                </a:lnTo>
                <a:lnTo>
                  <a:pt x="907453" y="1312008"/>
                </a:lnTo>
                <a:lnTo>
                  <a:pt x="863509" y="1326298"/>
                </a:lnTo>
                <a:lnTo>
                  <a:pt x="818304" y="1337611"/>
                </a:lnTo>
                <a:lnTo>
                  <a:pt x="771954" y="1345834"/>
                </a:lnTo>
                <a:lnTo>
                  <a:pt x="724573" y="1350852"/>
                </a:lnTo>
                <a:lnTo>
                  <a:pt x="676275" y="1352550"/>
                </a:lnTo>
                <a:lnTo>
                  <a:pt x="627976" y="1350852"/>
                </a:lnTo>
                <a:lnTo>
                  <a:pt x="580595" y="1345834"/>
                </a:lnTo>
                <a:lnTo>
                  <a:pt x="534245" y="1337611"/>
                </a:lnTo>
                <a:lnTo>
                  <a:pt x="489040" y="1326298"/>
                </a:lnTo>
                <a:lnTo>
                  <a:pt x="445096" y="1312008"/>
                </a:lnTo>
                <a:lnTo>
                  <a:pt x="402526" y="1294856"/>
                </a:lnTo>
                <a:lnTo>
                  <a:pt x="361445" y="1274957"/>
                </a:lnTo>
                <a:lnTo>
                  <a:pt x="321967" y="1252424"/>
                </a:lnTo>
                <a:lnTo>
                  <a:pt x="284207" y="1227373"/>
                </a:lnTo>
                <a:lnTo>
                  <a:pt x="248278" y="1199918"/>
                </a:lnTo>
                <a:lnTo>
                  <a:pt x="214297" y="1170173"/>
                </a:lnTo>
                <a:lnTo>
                  <a:pt x="182376" y="1138252"/>
                </a:lnTo>
                <a:lnTo>
                  <a:pt x="152631" y="1104271"/>
                </a:lnTo>
                <a:lnTo>
                  <a:pt x="125176" y="1068342"/>
                </a:lnTo>
                <a:lnTo>
                  <a:pt x="100125" y="1030582"/>
                </a:lnTo>
                <a:lnTo>
                  <a:pt x="77592" y="991104"/>
                </a:lnTo>
                <a:lnTo>
                  <a:pt x="57693" y="950023"/>
                </a:lnTo>
                <a:lnTo>
                  <a:pt x="40541" y="907453"/>
                </a:lnTo>
                <a:lnTo>
                  <a:pt x="26251" y="863509"/>
                </a:lnTo>
                <a:lnTo>
                  <a:pt x="14938" y="818304"/>
                </a:lnTo>
                <a:lnTo>
                  <a:pt x="6715" y="771954"/>
                </a:lnTo>
                <a:lnTo>
                  <a:pt x="1697" y="724573"/>
                </a:lnTo>
                <a:lnTo>
                  <a:pt x="0" y="676275"/>
                </a:lnTo>
                <a:close/>
              </a:path>
            </a:pathLst>
          </a:custGeom>
          <a:ln w="38100">
            <a:solidFill>
              <a:srgbClr val="97470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050" name="Picture 2" descr="http://www.arasaac.org/repositorio/thumbs/10/200/5/5904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775" y="1108074"/>
            <a:ext cx="1079500" cy="1079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bject 4"/>
          <p:cNvSpPr/>
          <p:nvPr/>
        </p:nvSpPr>
        <p:spPr>
          <a:xfrm>
            <a:off x="866775" y="971549"/>
            <a:ext cx="1352550" cy="1352550"/>
          </a:xfrm>
          <a:custGeom>
            <a:avLst/>
            <a:gdLst/>
            <a:ahLst/>
            <a:cxnLst/>
            <a:rect l="l" t="t" r="r" b="b"/>
            <a:pathLst>
              <a:path w="1352550" h="1352550">
                <a:moveTo>
                  <a:pt x="0" y="676275"/>
                </a:moveTo>
                <a:lnTo>
                  <a:pt x="1698" y="627976"/>
                </a:lnTo>
                <a:lnTo>
                  <a:pt x="6715" y="580595"/>
                </a:lnTo>
                <a:lnTo>
                  <a:pt x="14938" y="534245"/>
                </a:lnTo>
                <a:lnTo>
                  <a:pt x="26252" y="489040"/>
                </a:lnTo>
                <a:lnTo>
                  <a:pt x="40543" y="445096"/>
                </a:lnTo>
                <a:lnTo>
                  <a:pt x="57695" y="402526"/>
                </a:lnTo>
                <a:lnTo>
                  <a:pt x="77595" y="361445"/>
                </a:lnTo>
                <a:lnTo>
                  <a:pt x="100128" y="321967"/>
                </a:lnTo>
                <a:lnTo>
                  <a:pt x="125179" y="284207"/>
                </a:lnTo>
                <a:lnTo>
                  <a:pt x="152635" y="248278"/>
                </a:lnTo>
                <a:lnTo>
                  <a:pt x="182381" y="214297"/>
                </a:lnTo>
                <a:lnTo>
                  <a:pt x="214302" y="182376"/>
                </a:lnTo>
                <a:lnTo>
                  <a:pt x="248284" y="152631"/>
                </a:lnTo>
                <a:lnTo>
                  <a:pt x="284212" y="125176"/>
                </a:lnTo>
                <a:lnTo>
                  <a:pt x="321972" y="100125"/>
                </a:lnTo>
                <a:lnTo>
                  <a:pt x="361450" y="77592"/>
                </a:lnTo>
                <a:lnTo>
                  <a:pt x="402531" y="57693"/>
                </a:lnTo>
                <a:lnTo>
                  <a:pt x="445101" y="40541"/>
                </a:lnTo>
                <a:lnTo>
                  <a:pt x="489045" y="26251"/>
                </a:lnTo>
                <a:lnTo>
                  <a:pt x="534249" y="14938"/>
                </a:lnTo>
                <a:lnTo>
                  <a:pt x="580598" y="6715"/>
                </a:lnTo>
                <a:lnTo>
                  <a:pt x="627978" y="1697"/>
                </a:lnTo>
                <a:lnTo>
                  <a:pt x="676275" y="0"/>
                </a:lnTo>
                <a:lnTo>
                  <a:pt x="724573" y="1697"/>
                </a:lnTo>
                <a:lnTo>
                  <a:pt x="771954" y="6715"/>
                </a:lnTo>
                <a:lnTo>
                  <a:pt x="818304" y="14938"/>
                </a:lnTo>
                <a:lnTo>
                  <a:pt x="863509" y="26251"/>
                </a:lnTo>
                <a:lnTo>
                  <a:pt x="907453" y="40541"/>
                </a:lnTo>
                <a:lnTo>
                  <a:pt x="950023" y="57693"/>
                </a:lnTo>
                <a:lnTo>
                  <a:pt x="991104" y="77592"/>
                </a:lnTo>
                <a:lnTo>
                  <a:pt x="1030582" y="100125"/>
                </a:lnTo>
                <a:lnTo>
                  <a:pt x="1068342" y="125176"/>
                </a:lnTo>
                <a:lnTo>
                  <a:pt x="1104271" y="152631"/>
                </a:lnTo>
                <a:lnTo>
                  <a:pt x="1138252" y="182376"/>
                </a:lnTo>
                <a:lnTo>
                  <a:pt x="1170173" y="214297"/>
                </a:lnTo>
                <a:lnTo>
                  <a:pt x="1199918" y="248278"/>
                </a:lnTo>
                <a:lnTo>
                  <a:pt x="1227373" y="284207"/>
                </a:lnTo>
                <a:lnTo>
                  <a:pt x="1252424" y="321967"/>
                </a:lnTo>
                <a:lnTo>
                  <a:pt x="1274957" y="361445"/>
                </a:lnTo>
                <a:lnTo>
                  <a:pt x="1294856" y="402526"/>
                </a:lnTo>
                <a:lnTo>
                  <a:pt x="1312008" y="445096"/>
                </a:lnTo>
                <a:lnTo>
                  <a:pt x="1326298" y="489040"/>
                </a:lnTo>
                <a:lnTo>
                  <a:pt x="1337611" y="534245"/>
                </a:lnTo>
                <a:lnTo>
                  <a:pt x="1345834" y="580595"/>
                </a:lnTo>
                <a:lnTo>
                  <a:pt x="1350852" y="627976"/>
                </a:lnTo>
                <a:lnTo>
                  <a:pt x="1352550" y="676275"/>
                </a:lnTo>
                <a:lnTo>
                  <a:pt x="1350852" y="724573"/>
                </a:lnTo>
                <a:lnTo>
                  <a:pt x="1345834" y="771954"/>
                </a:lnTo>
                <a:lnTo>
                  <a:pt x="1337611" y="818304"/>
                </a:lnTo>
                <a:lnTo>
                  <a:pt x="1326298" y="863509"/>
                </a:lnTo>
                <a:lnTo>
                  <a:pt x="1312008" y="907453"/>
                </a:lnTo>
                <a:lnTo>
                  <a:pt x="1294856" y="950023"/>
                </a:lnTo>
                <a:lnTo>
                  <a:pt x="1274957" y="991104"/>
                </a:lnTo>
                <a:lnTo>
                  <a:pt x="1252424" y="1030582"/>
                </a:lnTo>
                <a:lnTo>
                  <a:pt x="1227373" y="1068342"/>
                </a:lnTo>
                <a:lnTo>
                  <a:pt x="1199918" y="1104271"/>
                </a:lnTo>
                <a:lnTo>
                  <a:pt x="1170173" y="1138252"/>
                </a:lnTo>
                <a:lnTo>
                  <a:pt x="1138252" y="1170173"/>
                </a:lnTo>
                <a:lnTo>
                  <a:pt x="1104271" y="1199918"/>
                </a:lnTo>
                <a:lnTo>
                  <a:pt x="1068342" y="1227373"/>
                </a:lnTo>
                <a:lnTo>
                  <a:pt x="1030582" y="1252424"/>
                </a:lnTo>
                <a:lnTo>
                  <a:pt x="991104" y="1274957"/>
                </a:lnTo>
                <a:lnTo>
                  <a:pt x="950023" y="1294856"/>
                </a:lnTo>
                <a:lnTo>
                  <a:pt x="907453" y="1312008"/>
                </a:lnTo>
                <a:lnTo>
                  <a:pt x="863509" y="1326298"/>
                </a:lnTo>
                <a:lnTo>
                  <a:pt x="818304" y="1337611"/>
                </a:lnTo>
                <a:lnTo>
                  <a:pt x="771954" y="1345834"/>
                </a:lnTo>
                <a:lnTo>
                  <a:pt x="724573" y="1350852"/>
                </a:lnTo>
                <a:lnTo>
                  <a:pt x="676275" y="1352550"/>
                </a:lnTo>
                <a:lnTo>
                  <a:pt x="627978" y="1350852"/>
                </a:lnTo>
                <a:lnTo>
                  <a:pt x="580598" y="1345834"/>
                </a:lnTo>
                <a:lnTo>
                  <a:pt x="534249" y="1337611"/>
                </a:lnTo>
                <a:lnTo>
                  <a:pt x="489045" y="1326298"/>
                </a:lnTo>
                <a:lnTo>
                  <a:pt x="445101" y="1312008"/>
                </a:lnTo>
                <a:lnTo>
                  <a:pt x="402531" y="1294856"/>
                </a:lnTo>
                <a:lnTo>
                  <a:pt x="361450" y="1274957"/>
                </a:lnTo>
                <a:lnTo>
                  <a:pt x="321972" y="1252424"/>
                </a:lnTo>
                <a:lnTo>
                  <a:pt x="284212" y="1227373"/>
                </a:lnTo>
                <a:lnTo>
                  <a:pt x="248284" y="1199918"/>
                </a:lnTo>
                <a:lnTo>
                  <a:pt x="214302" y="1170173"/>
                </a:lnTo>
                <a:lnTo>
                  <a:pt x="182381" y="1138252"/>
                </a:lnTo>
                <a:lnTo>
                  <a:pt x="152635" y="1104271"/>
                </a:lnTo>
                <a:lnTo>
                  <a:pt x="125179" y="1068342"/>
                </a:lnTo>
                <a:lnTo>
                  <a:pt x="100128" y="1030582"/>
                </a:lnTo>
                <a:lnTo>
                  <a:pt x="77595" y="991104"/>
                </a:lnTo>
                <a:lnTo>
                  <a:pt x="57695" y="950023"/>
                </a:lnTo>
                <a:lnTo>
                  <a:pt x="40543" y="907453"/>
                </a:lnTo>
                <a:lnTo>
                  <a:pt x="26252" y="863509"/>
                </a:lnTo>
                <a:lnTo>
                  <a:pt x="14938" y="818304"/>
                </a:lnTo>
                <a:lnTo>
                  <a:pt x="6715" y="771954"/>
                </a:lnTo>
                <a:lnTo>
                  <a:pt x="1698" y="724573"/>
                </a:lnTo>
                <a:lnTo>
                  <a:pt x="0" y="676275"/>
                </a:lnTo>
                <a:close/>
              </a:path>
            </a:pathLst>
          </a:custGeom>
          <a:ln w="38100">
            <a:solidFill>
              <a:srgbClr val="00AF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052" name="Picture 4" descr="http://www.arasaac.org/repositorio/thumbs/10/200/8/8637.pn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1456" y="1045910"/>
            <a:ext cx="1141664" cy="1141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http://www.arasaac.org/repositorio/thumbs/10/200/8/8720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0107" y="2832100"/>
            <a:ext cx="933450" cy="933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6" name="Picture 18" descr="http://www.arasaac.org/repositorio/thumbs/10/200/7/7786.png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1800" y="2820686"/>
            <a:ext cx="1188830" cy="1188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8" name="Picture 20" descr="http://www.arasaac.org/repositorio/thumbs/10/200/2/29786.png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34" t="19333" r="6167" b="12667"/>
          <a:stretch/>
        </p:blipFill>
        <p:spPr bwMode="auto">
          <a:xfrm rot="10800000">
            <a:off x="993774" y="4529241"/>
            <a:ext cx="995948" cy="806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Resultado de imagen de dibujo diadema mariquita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4284" y="4242410"/>
            <a:ext cx="963631" cy="1248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www.arasaac.org/repositorio/thumbs/10/200/6/6240.png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4325" y="4390008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www.arasaac.org/repositorio/thumbs/10/200/8/8895.png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3619" y="4401282"/>
            <a:ext cx="977011" cy="9770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://www.arasaac.org/repositorio/thumbs/10/200/2/21910.png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2725" y="1129205"/>
            <a:ext cx="1079500" cy="1079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://www.arasaac.org/repositorio/thumbs/10/200/2/2661.png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8884" y="1161360"/>
            <a:ext cx="1077554" cy="10775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Resultado de imagen de dibujo alas campanilla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9966" y="2775745"/>
            <a:ext cx="1065126" cy="1065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http://www.arasaac.org/repositorio/thumbs/10/200/1/11306.png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6764" y="2900403"/>
            <a:ext cx="940468" cy="9404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Imagen 26"/>
          <p:cNvPicPr>
            <a:picLocks noChangeAspect="1"/>
          </p:cNvPicPr>
          <p:nvPr/>
        </p:nvPicPr>
        <p:blipFill>
          <a:blip r:embed="rId1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6952" y="7785100"/>
            <a:ext cx="3806667" cy="3806667"/>
          </a:xfrm>
          <a:prstGeom prst="rect">
            <a:avLst/>
          </a:prstGeom>
        </p:spPr>
      </p:pic>
      <p:sp>
        <p:nvSpPr>
          <p:cNvPr id="29" name="object 2"/>
          <p:cNvSpPr txBox="1"/>
          <p:nvPr/>
        </p:nvSpPr>
        <p:spPr>
          <a:xfrm>
            <a:off x="-192256" y="10225642"/>
            <a:ext cx="8305800" cy="36420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100" b="1" spc="-5" dirty="0">
                <a:latin typeface="Calibri"/>
                <a:cs typeface="Calibri"/>
              </a:rPr>
              <a:t>Autor pictogramas: Sergio Palao Procedencia: ARASAAC</a:t>
            </a:r>
            <a:r>
              <a:rPr sz="1100" b="1" spc="100" dirty="0">
                <a:latin typeface="Calibri"/>
                <a:cs typeface="Calibri"/>
              </a:rPr>
              <a:t> </a:t>
            </a:r>
            <a:r>
              <a:rPr sz="1100" b="1" spc="-5" dirty="0" smtClean="0">
                <a:latin typeface="Calibri"/>
                <a:cs typeface="Calibri"/>
                <a:hlinkClick r:id="rId16"/>
              </a:rPr>
              <a:t>(</a:t>
            </a:r>
            <a:r>
              <a:rPr lang="es-ES" sz="1100" b="1" spc="-5" dirty="0" smtClean="0">
                <a:latin typeface="Calibri"/>
                <a:cs typeface="Calibri"/>
                <a:hlinkClick r:id="rId17"/>
              </a:rPr>
              <a:t>www.arasaac.org</a:t>
            </a:r>
            <a:r>
              <a:rPr sz="1100" b="1" spc="-5" dirty="0" smtClean="0">
                <a:latin typeface="Calibri"/>
                <a:cs typeface="Calibri"/>
                <a:hlinkClick r:id="rId16"/>
              </a:rPr>
              <a:t>)</a:t>
            </a:r>
            <a:r>
              <a:rPr lang="es-ES" sz="1100" b="1" spc="-5" dirty="0" smtClean="0">
                <a:latin typeface="Calibri"/>
                <a:cs typeface="Calibri"/>
              </a:rPr>
              <a:t>  </a:t>
            </a:r>
            <a:r>
              <a:rPr lang="es-ES" sz="1100" b="1" spc="-5" dirty="0" smtClean="0">
                <a:latin typeface="Calibri"/>
                <a:cs typeface="Calibri"/>
              </a:rPr>
              <a:t>L</a:t>
            </a:r>
            <a:r>
              <a:rPr sz="1100" b="1" spc="-5" dirty="0" err="1" smtClean="0">
                <a:latin typeface="Calibri"/>
                <a:cs typeface="Calibri"/>
              </a:rPr>
              <a:t>icencia</a:t>
            </a:r>
            <a:r>
              <a:rPr sz="1100" b="1" spc="-5" dirty="0">
                <a:latin typeface="Calibri"/>
                <a:cs typeface="Calibri"/>
              </a:rPr>
              <a:t>: CC</a:t>
            </a:r>
            <a:r>
              <a:rPr sz="1100" b="1" spc="-15" dirty="0">
                <a:latin typeface="Calibri"/>
                <a:cs typeface="Calibri"/>
              </a:rPr>
              <a:t> </a:t>
            </a:r>
            <a:r>
              <a:rPr sz="1100" b="1" spc="-5" dirty="0">
                <a:latin typeface="Calibri"/>
                <a:cs typeface="Calibri"/>
              </a:rPr>
              <a:t>(BY-NC-SA</a:t>
            </a:r>
            <a:r>
              <a:rPr sz="1100" b="1" spc="-5" dirty="0" smtClean="0">
                <a:latin typeface="Calibri"/>
                <a:cs typeface="Calibri"/>
              </a:rPr>
              <a:t>)</a:t>
            </a:r>
            <a:endParaRPr lang="es-ES" sz="1100" b="1" spc="-5" dirty="0" smtClean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lang="es-ES" sz="1100" b="1" spc="-5" dirty="0" smtClean="0">
                <a:latin typeface="Calibri"/>
                <a:cs typeface="Calibri"/>
              </a:rPr>
              <a:t>Sandra María Yago Rosa</a:t>
            </a:r>
            <a:endParaRPr sz="11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upo 14"/>
          <p:cNvGrpSpPr/>
          <p:nvPr/>
        </p:nvGrpSpPr>
        <p:grpSpPr>
          <a:xfrm>
            <a:off x="376174" y="298450"/>
            <a:ext cx="4392676" cy="2581266"/>
            <a:chOff x="376174" y="298450"/>
            <a:chExt cx="4392676" cy="2581266"/>
          </a:xfrm>
        </p:grpSpPr>
        <p:grpSp>
          <p:nvGrpSpPr>
            <p:cNvPr id="9" name="Grupo 8"/>
            <p:cNvGrpSpPr/>
            <p:nvPr/>
          </p:nvGrpSpPr>
          <p:grpSpPr>
            <a:xfrm>
              <a:off x="376174" y="298450"/>
              <a:ext cx="4392676" cy="2581266"/>
              <a:chOff x="376174" y="298449"/>
              <a:chExt cx="4572000" cy="2985007"/>
            </a:xfrm>
          </p:grpSpPr>
          <p:sp>
            <p:nvSpPr>
              <p:cNvPr id="5" name="Rectángulo redondeado 4"/>
              <p:cNvSpPr/>
              <p:nvPr/>
            </p:nvSpPr>
            <p:spPr>
              <a:xfrm>
                <a:off x="376174" y="298449"/>
                <a:ext cx="4572000" cy="2985007"/>
              </a:xfrm>
              <a:prstGeom prst="roundRect">
                <a:avLst/>
              </a:prstGeom>
              <a:noFill/>
              <a:ln w="57150">
                <a:solidFill>
                  <a:schemeClr val="accent5">
                    <a:lumMod val="60000"/>
                    <a:lumOff val="40000"/>
                  </a:schemeClr>
                </a:solidFill>
                <a:prstDash val="lgDash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6" name="object 6"/>
              <p:cNvSpPr/>
              <p:nvPr/>
            </p:nvSpPr>
            <p:spPr>
              <a:xfrm>
                <a:off x="3168650" y="876300"/>
                <a:ext cx="1562502" cy="1600080"/>
              </a:xfrm>
              <a:custGeom>
                <a:avLst/>
                <a:gdLst/>
                <a:ahLst/>
                <a:cxnLst/>
                <a:rect l="l" t="t" r="r" b="b"/>
                <a:pathLst>
                  <a:path w="1352550" h="1352550">
                    <a:moveTo>
                      <a:pt x="0" y="676275"/>
                    </a:moveTo>
                    <a:lnTo>
                      <a:pt x="1697" y="627976"/>
                    </a:lnTo>
                    <a:lnTo>
                      <a:pt x="6715" y="580595"/>
                    </a:lnTo>
                    <a:lnTo>
                      <a:pt x="14938" y="534245"/>
                    </a:lnTo>
                    <a:lnTo>
                      <a:pt x="26251" y="489040"/>
                    </a:lnTo>
                    <a:lnTo>
                      <a:pt x="40541" y="445096"/>
                    </a:lnTo>
                    <a:lnTo>
                      <a:pt x="57693" y="402526"/>
                    </a:lnTo>
                    <a:lnTo>
                      <a:pt x="77592" y="361445"/>
                    </a:lnTo>
                    <a:lnTo>
                      <a:pt x="100125" y="321967"/>
                    </a:lnTo>
                    <a:lnTo>
                      <a:pt x="125176" y="284207"/>
                    </a:lnTo>
                    <a:lnTo>
                      <a:pt x="152631" y="248278"/>
                    </a:lnTo>
                    <a:lnTo>
                      <a:pt x="182376" y="214297"/>
                    </a:lnTo>
                    <a:lnTo>
                      <a:pt x="214297" y="182376"/>
                    </a:lnTo>
                    <a:lnTo>
                      <a:pt x="248278" y="152631"/>
                    </a:lnTo>
                    <a:lnTo>
                      <a:pt x="284207" y="125176"/>
                    </a:lnTo>
                    <a:lnTo>
                      <a:pt x="321967" y="100125"/>
                    </a:lnTo>
                    <a:lnTo>
                      <a:pt x="361445" y="77592"/>
                    </a:lnTo>
                    <a:lnTo>
                      <a:pt x="402526" y="57693"/>
                    </a:lnTo>
                    <a:lnTo>
                      <a:pt x="445096" y="40541"/>
                    </a:lnTo>
                    <a:lnTo>
                      <a:pt x="489040" y="26251"/>
                    </a:lnTo>
                    <a:lnTo>
                      <a:pt x="534245" y="14938"/>
                    </a:lnTo>
                    <a:lnTo>
                      <a:pt x="580595" y="6715"/>
                    </a:lnTo>
                    <a:lnTo>
                      <a:pt x="627976" y="1697"/>
                    </a:lnTo>
                    <a:lnTo>
                      <a:pt x="676275" y="0"/>
                    </a:lnTo>
                    <a:lnTo>
                      <a:pt x="724573" y="1697"/>
                    </a:lnTo>
                    <a:lnTo>
                      <a:pt x="771954" y="6715"/>
                    </a:lnTo>
                    <a:lnTo>
                      <a:pt x="818304" y="14938"/>
                    </a:lnTo>
                    <a:lnTo>
                      <a:pt x="863509" y="26251"/>
                    </a:lnTo>
                    <a:lnTo>
                      <a:pt x="907453" y="40541"/>
                    </a:lnTo>
                    <a:lnTo>
                      <a:pt x="950023" y="57693"/>
                    </a:lnTo>
                    <a:lnTo>
                      <a:pt x="991104" y="77592"/>
                    </a:lnTo>
                    <a:lnTo>
                      <a:pt x="1030582" y="100125"/>
                    </a:lnTo>
                    <a:lnTo>
                      <a:pt x="1068342" y="125176"/>
                    </a:lnTo>
                    <a:lnTo>
                      <a:pt x="1104271" y="152631"/>
                    </a:lnTo>
                    <a:lnTo>
                      <a:pt x="1138252" y="182376"/>
                    </a:lnTo>
                    <a:lnTo>
                      <a:pt x="1170173" y="214297"/>
                    </a:lnTo>
                    <a:lnTo>
                      <a:pt x="1199918" y="248278"/>
                    </a:lnTo>
                    <a:lnTo>
                      <a:pt x="1227373" y="284207"/>
                    </a:lnTo>
                    <a:lnTo>
                      <a:pt x="1252424" y="321967"/>
                    </a:lnTo>
                    <a:lnTo>
                      <a:pt x="1274957" y="361445"/>
                    </a:lnTo>
                    <a:lnTo>
                      <a:pt x="1294856" y="402526"/>
                    </a:lnTo>
                    <a:lnTo>
                      <a:pt x="1312008" y="445096"/>
                    </a:lnTo>
                    <a:lnTo>
                      <a:pt x="1326298" y="489040"/>
                    </a:lnTo>
                    <a:lnTo>
                      <a:pt x="1337611" y="534245"/>
                    </a:lnTo>
                    <a:lnTo>
                      <a:pt x="1345834" y="580595"/>
                    </a:lnTo>
                    <a:lnTo>
                      <a:pt x="1350852" y="627976"/>
                    </a:lnTo>
                    <a:lnTo>
                      <a:pt x="1352550" y="676275"/>
                    </a:lnTo>
                    <a:lnTo>
                      <a:pt x="1350852" y="724573"/>
                    </a:lnTo>
                    <a:lnTo>
                      <a:pt x="1345834" y="771954"/>
                    </a:lnTo>
                    <a:lnTo>
                      <a:pt x="1337611" y="818304"/>
                    </a:lnTo>
                    <a:lnTo>
                      <a:pt x="1326298" y="863509"/>
                    </a:lnTo>
                    <a:lnTo>
                      <a:pt x="1312008" y="907453"/>
                    </a:lnTo>
                    <a:lnTo>
                      <a:pt x="1294856" y="950023"/>
                    </a:lnTo>
                    <a:lnTo>
                      <a:pt x="1274957" y="991104"/>
                    </a:lnTo>
                    <a:lnTo>
                      <a:pt x="1252424" y="1030582"/>
                    </a:lnTo>
                    <a:lnTo>
                      <a:pt x="1227373" y="1068342"/>
                    </a:lnTo>
                    <a:lnTo>
                      <a:pt x="1199918" y="1104271"/>
                    </a:lnTo>
                    <a:lnTo>
                      <a:pt x="1170173" y="1138252"/>
                    </a:lnTo>
                    <a:lnTo>
                      <a:pt x="1138252" y="1170173"/>
                    </a:lnTo>
                    <a:lnTo>
                      <a:pt x="1104271" y="1199918"/>
                    </a:lnTo>
                    <a:lnTo>
                      <a:pt x="1068342" y="1227373"/>
                    </a:lnTo>
                    <a:lnTo>
                      <a:pt x="1030582" y="1252424"/>
                    </a:lnTo>
                    <a:lnTo>
                      <a:pt x="991104" y="1274957"/>
                    </a:lnTo>
                    <a:lnTo>
                      <a:pt x="950023" y="1294856"/>
                    </a:lnTo>
                    <a:lnTo>
                      <a:pt x="907453" y="1312008"/>
                    </a:lnTo>
                    <a:lnTo>
                      <a:pt x="863509" y="1326298"/>
                    </a:lnTo>
                    <a:lnTo>
                      <a:pt x="818304" y="1337611"/>
                    </a:lnTo>
                    <a:lnTo>
                      <a:pt x="771954" y="1345834"/>
                    </a:lnTo>
                    <a:lnTo>
                      <a:pt x="724573" y="1350852"/>
                    </a:lnTo>
                    <a:lnTo>
                      <a:pt x="676275" y="1352550"/>
                    </a:lnTo>
                    <a:lnTo>
                      <a:pt x="627976" y="1350852"/>
                    </a:lnTo>
                    <a:lnTo>
                      <a:pt x="580595" y="1345834"/>
                    </a:lnTo>
                    <a:lnTo>
                      <a:pt x="534245" y="1337611"/>
                    </a:lnTo>
                    <a:lnTo>
                      <a:pt x="489040" y="1326298"/>
                    </a:lnTo>
                    <a:lnTo>
                      <a:pt x="445096" y="1312008"/>
                    </a:lnTo>
                    <a:lnTo>
                      <a:pt x="402526" y="1294856"/>
                    </a:lnTo>
                    <a:lnTo>
                      <a:pt x="361445" y="1274957"/>
                    </a:lnTo>
                    <a:lnTo>
                      <a:pt x="321967" y="1252424"/>
                    </a:lnTo>
                    <a:lnTo>
                      <a:pt x="284207" y="1227373"/>
                    </a:lnTo>
                    <a:lnTo>
                      <a:pt x="248278" y="1199918"/>
                    </a:lnTo>
                    <a:lnTo>
                      <a:pt x="214297" y="1170173"/>
                    </a:lnTo>
                    <a:lnTo>
                      <a:pt x="182376" y="1138252"/>
                    </a:lnTo>
                    <a:lnTo>
                      <a:pt x="152631" y="1104271"/>
                    </a:lnTo>
                    <a:lnTo>
                      <a:pt x="125176" y="1068342"/>
                    </a:lnTo>
                    <a:lnTo>
                      <a:pt x="100125" y="1030582"/>
                    </a:lnTo>
                    <a:lnTo>
                      <a:pt x="77592" y="991104"/>
                    </a:lnTo>
                    <a:lnTo>
                      <a:pt x="57693" y="950023"/>
                    </a:lnTo>
                    <a:lnTo>
                      <a:pt x="40541" y="907453"/>
                    </a:lnTo>
                    <a:lnTo>
                      <a:pt x="26251" y="863509"/>
                    </a:lnTo>
                    <a:lnTo>
                      <a:pt x="14938" y="818304"/>
                    </a:lnTo>
                    <a:lnTo>
                      <a:pt x="6715" y="771954"/>
                    </a:lnTo>
                    <a:lnTo>
                      <a:pt x="1697" y="724573"/>
                    </a:lnTo>
                    <a:lnTo>
                      <a:pt x="0" y="676275"/>
                    </a:lnTo>
                    <a:close/>
                  </a:path>
                </a:pathLst>
              </a:custGeom>
              <a:ln w="38100">
                <a:solidFill>
                  <a:schemeClr val="accent5">
                    <a:lumMod val="60000"/>
                    <a:lumOff val="40000"/>
                  </a:schemeClr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13" name="CuadroTexto 12"/>
            <p:cNvSpPr txBox="1"/>
            <p:nvPr/>
          </p:nvSpPr>
          <p:spPr>
            <a:xfrm>
              <a:off x="622300" y="2290584"/>
              <a:ext cx="2133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2400" dirty="0" smtClean="0">
                  <a:solidFill>
                    <a:srgbClr val="FF0000"/>
                  </a:solidFill>
                  <a:latin typeface="Escolar1" panose="00000400000000000000" pitchFamily="2" charset="0"/>
                </a:rPr>
                <a:t>P</a:t>
              </a:r>
              <a:r>
                <a:rPr lang="es-ES" sz="2400" dirty="0" smtClean="0">
                  <a:latin typeface="Escolar1" panose="00000400000000000000" pitchFamily="2" charset="0"/>
                </a:rPr>
                <a:t>OLICIA</a:t>
              </a:r>
              <a:endParaRPr lang="es-ES" sz="2400" dirty="0">
                <a:latin typeface="Escolar1" panose="00000400000000000000" pitchFamily="2" charset="0"/>
              </a:endParaRPr>
            </a:p>
          </p:txBody>
        </p:sp>
      </p:grpSp>
      <p:grpSp>
        <p:nvGrpSpPr>
          <p:cNvPr id="51" name="Grupo 50"/>
          <p:cNvGrpSpPr/>
          <p:nvPr/>
        </p:nvGrpSpPr>
        <p:grpSpPr>
          <a:xfrm>
            <a:off x="376174" y="3136900"/>
            <a:ext cx="4392676" cy="2581266"/>
            <a:chOff x="376174" y="298450"/>
            <a:chExt cx="4392676" cy="2581266"/>
          </a:xfrm>
        </p:grpSpPr>
        <p:grpSp>
          <p:nvGrpSpPr>
            <p:cNvPr id="52" name="Grupo 51"/>
            <p:cNvGrpSpPr/>
            <p:nvPr/>
          </p:nvGrpSpPr>
          <p:grpSpPr>
            <a:xfrm>
              <a:off x="376174" y="298450"/>
              <a:ext cx="4392676" cy="2581266"/>
              <a:chOff x="376174" y="298449"/>
              <a:chExt cx="4572000" cy="2985007"/>
            </a:xfrm>
          </p:grpSpPr>
          <p:sp>
            <p:nvSpPr>
              <p:cNvPr id="54" name="Rectángulo redondeado 53"/>
              <p:cNvSpPr/>
              <p:nvPr/>
            </p:nvSpPr>
            <p:spPr>
              <a:xfrm>
                <a:off x="376174" y="298449"/>
                <a:ext cx="4572000" cy="2985007"/>
              </a:xfrm>
              <a:prstGeom prst="roundRect">
                <a:avLst/>
              </a:prstGeom>
              <a:noFill/>
              <a:ln w="57150">
                <a:solidFill>
                  <a:schemeClr val="accent5">
                    <a:lumMod val="60000"/>
                    <a:lumOff val="40000"/>
                  </a:schemeClr>
                </a:solidFill>
                <a:prstDash val="lgDash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55" name="object 6"/>
              <p:cNvSpPr/>
              <p:nvPr/>
            </p:nvSpPr>
            <p:spPr>
              <a:xfrm>
                <a:off x="3168650" y="876300"/>
                <a:ext cx="1562502" cy="1600080"/>
              </a:xfrm>
              <a:custGeom>
                <a:avLst/>
                <a:gdLst/>
                <a:ahLst/>
                <a:cxnLst/>
                <a:rect l="l" t="t" r="r" b="b"/>
                <a:pathLst>
                  <a:path w="1352550" h="1352550">
                    <a:moveTo>
                      <a:pt x="0" y="676275"/>
                    </a:moveTo>
                    <a:lnTo>
                      <a:pt x="1697" y="627976"/>
                    </a:lnTo>
                    <a:lnTo>
                      <a:pt x="6715" y="580595"/>
                    </a:lnTo>
                    <a:lnTo>
                      <a:pt x="14938" y="534245"/>
                    </a:lnTo>
                    <a:lnTo>
                      <a:pt x="26251" y="489040"/>
                    </a:lnTo>
                    <a:lnTo>
                      <a:pt x="40541" y="445096"/>
                    </a:lnTo>
                    <a:lnTo>
                      <a:pt x="57693" y="402526"/>
                    </a:lnTo>
                    <a:lnTo>
                      <a:pt x="77592" y="361445"/>
                    </a:lnTo>
                    <a:lnTo>
                      <a:pt x="100125" y="321967"/>
                    </a:lnTo>
                    <a:lnTo>
                      <a:pt x="125176" y="284207"/>
                    </a:lnTo>
                    <a:lnTo>
                      <a:pt x="152631" y="248278"/>
                    </a:lnTo>
                    <a:lnTo>
                      <a:pt x="182376" y="214297"/>
                    </a:lnTo>
                    <a:lnTo>
                      <a:pt x="214297" y="182376"/>
                    </a:lnTo>
                    <a:lnTo>
                      <a:pt x="248278" y="152631"/>
                    </a:lnTo>
                    <a:lnTo>
                      <a:pt x="284207" y="125176"/>
                    </a:lnTo>
                    <a:lnTo>
                      <a:pt x="321967" y="100125"/>
                    </a:lnTo>
                    <a:lnTo>
                      <a:pt x="361445" y="77592"/>
                    </a:lnTo>
                    <a:lnTo>
                      <a:pt x="402526" y="57693"/>
                    </a:lnTo>
                    <a:lnTo>
                      <a:pt x="445096" y="40541"/>
                    </a:lnTo>
                    <a:lnTo>
                      <a:pt x="489040" y="26251"/>
                    </a:lnTo>
                    <a:lnTo>
                      <a:pt x="534245" y="14938"/>
                    </a:lnTo>
                    <a:lnTo>
                      <a:pt x="580595" y="6715"/>
                    </a:lnTo>
                    <a:lnTo>
                      <a:pt x="627976" y="1697"/>
                    </a:lnTo>
                    <a:lnTo>
                      <a:pt x="676275" y="0"/>
                    </a:lnTo>
                    <a:lnTo>
                      <a:pt x="724573" y="1697"/>
                    </a:lnTo>
                    <a:lnTo>
                      <a:pt x="771954" y="6715"/>
                    </a:lnTo>
                    <a:lnTo>
                      <a:pt x="818304" y="14938"/>
                    </a:lnTo>
                    <a:lnTo>
                      <a:pt x="863509" y="26251"/>
                    </a:lnTo>
                    <a:lnTo>
                      <a:pt x="907453" y="40541"/>
                    </a:lnTo>
                    <a:lnTo>
                      <a:pt x="950023" y="57693"/>
                    </a:lnTo>
                    <a:lnTo>
                      <a:pt x="991104" y="77592"/>
                    </a:lnTo>
                    <a:lnTo>
                      <a:pt x="1030582" y="100125"/>
                    </a:lnTo>
                    <a:lnTo>
                      <a:pt x="1068342" y="125176"/>
                    </a:lnTo>
                    <a:lnTo>
                      <a:pt x="1104271" y="152631"/>
                    </a:lnTo>
                    <a:lnTo>
                      <a:pt x="1138252" y="182376"/>
                    </a:lnTo>
                    <a:lnTo>
                      <a:pt x="1170173" y="214297"/>
                    </a:lnTo>
                    <a:lnTo>
                      <a:pt x="1199918" y="248278"/>
                    </a:lnTo>
                    <a:lnTo>
                      <a:pt x="1227373" y="284207"/>
                    </a:lnTo>
                    <a:lnTo>
                      <a:pt x="1252424" y="321967"/>
                    </a:lnTo>
                    <a:lnTo>
                      <a:pt x="1274957" y="361445"/>
                    </a:lnTo>
                    <a:lnTo>
                      <a:pt x="1294856" y="402526"/>
                    </a:lnTo>
                    <a:lnTo>
                      <a:pt x="1312008" y="445096"/>
                    </a:lnTo>
                    <a:lnTo>
                      <a:pt x="1326298" y="489040"/>
                    </a:lnTo>
                    <a:lnTo>
                      <a:pt x="1337611" y="534245"/>
                    </a:lnTo>
                    <a:lnTo>
                      <a:pt x="1345834" y="580595"/>
                    </a:lnTo>
                    <a:lnTo>
                      <a:pt x="1350852" y="627976"/>
                    </a:lnTo>
                    <a:lnTo>
                      <a:pt x="1352550" y="676275"/>
                    </a:lnTo>
                    <a:lnTo>
                      <a:pt x="1350852" y="724573"/>
                    </a:lnTo>
                    <a:lnTo>
                      <a:pt x="1345834" y="771954"/>
                    </a:lnTo>
                    <a:lnTo>
                      <a:pt x="1337611" y="818304"/>
                    </a:lnTo>
                    <a:lnTo>
                      <a:pt x="1326298" y="863509"/>
                    </a:lnTo>
                    <a:lnTo>
                      <a:pt x="1312008" y="907453"/>
                    </a:lnTo>
                    <a:lnTo>
                      <a:pt x="1294856" y="950023"/>
                    </a:lnTo>
                    <a:lnTo>
                      <a:pt x="1274957" y="991104"/>
                    </a:lnTo>
                    <a:lnTo>
                      <a:pt x="1252424" y="1030582"/>
                    </a:lnTo>
                    <a:lnTo>
                      <a:pt x="1227373" y="1068342"/>
                    </a:lnTo>
                    <a:lnTo>
                      <a:pt x="1199918" y="1104271"/>
                    </a:lnTo>
                    <a:lnTo>
                      <a:pt x="1170173" y="1138252"/>
                    </a:lnTo>
                    <a:lnTo>
                      <a:pt x="1138252" y="1170173"/>
                    </a:lnTo>
                    <a:lnTo>
                      <a:pt x="1104271" y="1199918"/>
                    </a:lnTo>
                    <a:lnTo>
                      <a:pt x="1068342" y="1227373"/>
                    </a:lnTo>
                    <a:lnTo>
                      <a:pt x="1030582" y="1252424"/>
                    </a:lnTo>
                    <a:lnTo>
                      <a:pt x="991104" y="1274957"/>
                    </a:lnTo>
                    <a:lnTo>
                      <a:pt x="950023" y="1294856"/>
                    </a:lnTo>
                    <a:lnTo>
                      <a:pt x="907453" y="1312008"/>
                    </a:lnTo>
                    <a:lnTo>
                      <a:pt x="863509" y="1326298"/>
                    </a:lnTo>
                    <a:lnTo>
                      <a:pt x="818304" y="1337611"/>
                    </a:lnTo>
                    <a:lnTo>
                      <a:pt x="771954" y="1345834"/>
                    </a:lnTo>
                    <a:lnTo>
                      <a:pt x="724573" y="1350852"/>
                    </a:lnTo>
                    <a:lnTo>
                      <a:pt x="676275" y="1352550"/>
                    </a:lnTo>
                    <a:lnTo>
                      <a:pt x="627976" y="1350852"/>
                    </a:lnTo>
                    <a:lnTo>
                      <a:pt x="580595" y="1345834"/>
                    </a:lnTo>
                    <a:lnTo>
                      <a:pt x="534245" y="1337611"/>
                    </a:lnTo>
                    <a:lnTo>
                      <a:pt x="489040" y="1326298"/>
                    </a:lnTo>
                    <a:lnTo>
                      <a:pt x="445096" y="1312008"/>
                    </a:lnTo>
                    <a:lnTo>
                      <a:pt x="402526" y="1294856"/>
                    </a:lnTo>
                    <a:lnTo>
                      <a:pt x="361445" y="1274957"/>
                    </a:lnTo>
                    <a:lnTo>
                      <a:pt x="321967" y="1252424"/>
                    </a:lnTo>
                    <a:lnTo>
                      <a:pt x="284207" y="1227373"/>
                    </a:lnTo>
                    <a:lnTo>
                      <a:pt x="248278" y="1199918"/>
                    </a:lnTo>
                    <a:lnTo>
                      <a:pt x="214297" y="1170173"/>
                    </a:lnTo>
                    <a:lnTo>
                      <a:pt x="182376" y="1138252"/>
                    </a:lnTo>
                    <a:lnTo>
                      <a:pt x="152631" y="1104271"/>
                    </a:lnTo>
                    <a:lnTo>
                      <a:pt x="125176" y="1068342"/>
                    </a:lnTo>
                    <a:lnTo>
                      <a:pt x="100125" y="1030582"/>
                    </a:lnTo>
                    <a:lnTo>
                      <a:pt x="77592" y="991104"/>
                    </a:lnTo>
                    <a:lnTo>
                      <a:pt x="57693" y="950023"/>
                    </a:lnTo>
                    <a:lnTo>
                      <a:pt x="40541" y="907453"/>
                    </a:lnTo>
                    <a:lnTo>
                      <a:pt x="26251" y="863509"/>
                    </a:lnTo>
                    <a:lnTo>
                      <a:pt x="14938" y="818304"/>
                    </a:lnTo>
                    <a:lnTo>
                      <a:pt x="6715" y="771954"/>
                    </a:lnTo>
                    <a:lnTo>
                      <a:pt x="1697" y="724573"/>
                    </a:lnTo>
                    <a:lnTo>
                      <a:pt x="0" y="676275"/>
                    </a:lnTo>
                    <a:close/>
                  </a:path>
                </a:pathLst>
              </a:custGeom>
              <a:ln w="38100">
                <a:solidFill>
                  <a:schemeClr val="accent5">
                    <a:lumMod val="60000"/>
                    <a:lumOff val="40000"/>
                  </a:schemeClr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53" name="CuadroTexto 52"/>
            <p:cNvSpPr txBox="1"/>
            <p:nvPr/>
          </p:nvSpPr>
          <p:spPr>
            <a:xfrm>
              <a:off x="654050" y="2340948"/>
              <a:ext cx="2133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2400" dirty="0" smtClean="0">
                  <a:solidFill>
                    <a:srgbClr val="FF0000"/>
                  </a:solidFill>
                  <a:latin typeface="Escolar1" panose="00000400000000000000" pitchFamily="2" charset="0"/>
                </a:rPr>
                <a:t>M</a:t>
              </a:r>
              <a:r>
                <a:rPr lang="es-ES" sz="2400" dirty="0" smtClean="0">
                  <a:latin typeface="Escolar1" panose="00000400000000000000" pitchFamily="2" charset="0"/>
                </a:rPr>
                <a:t>ARIQUITA</a:t>
              </a:r>
              <a:endParaRPr lang="es-ES" sz="2400" dirty="0">
                <a:latin typeface="Escolar1" panose="00000400000000000000" pitchFamily="2" charset="0"/>
              </a:endParaRPr>
            </a:p>
          </p:txBody>
        </p:sp>
      </p:grpSp>
      <p:grpSp>
        <p:nvGrpSpPr>
          <p:cNvPr id="56" name="Grupo 55"/>
          <p:cNvGrpSpPr/>
          <p:nvPr/>
        </p:nvGrpSpPr>
        <p:grpSpPr>
          <a:xfrm>
            <a:off x="376174" y="5975350"/>
            <a:ext cx="4392676" cy="2581266"/>
            <a:chOff x="376174" y="298450"/>
            <a:chExt cx="4392676" cy="2581266"/>
          </a:xfrm>
        </p:grpSpPr>
        <p:grpSp>
          <p:nvGrpSpPr>
            <p:cNvPr id="57" name="Grupo 56"/>
            <p:cNvGrpSpPr/>
            <p:nvPr/>
          </p:nvGrpSpPr>
          <p:grpSpPr>
            <a:xfrm>
              <a:off x="376174" y="298450"/>
              <a:ext cx="4392676" cy="2581266"/>
              <a:chOff x="376174" y="298449"/>
              <a:chExt cx="4572000" cy="2985007"/>
            </a:xfrm>
          </p:grpSpPr>
          <p:sp>
            <p:nvSpPr>
              <p:cNvPr id="59" name="Rectángulo redondeado 58"/>
              <p:cNvSpPr/>
              <p:nvPr/>
            </p:nvSpPr>
            <p:spPr>
              <a:xfrm>
                <a:off x="376174" y="298449"/>
                <a:ext cx="4572000" cy="2985007"/>
              </a:xfrm>
              <a:prstGeom prst="roundRect">
                <a:avLst/>
              </a:prstGeom>
              <a:noFill/>
              <a:ln w="57150">
                <a:solidFill>
                  <a:schemeClr val="accent5">
                    <a:lumMod val="60000"/>
                    <a:lumOff val="40000"/>
                  </a:schemeClr>
                </a:solidFill>
                <a:prstDash val="lgDash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60" name="object 6"/>
              <p:cNvSpPr/>
              <p:nvPr/>
            </p:nvSpPr>
            <p:spPr>
              <a:xfrm>
                <a:off x="3168650" y="876300"/>
                <a:ext cx="1562502" cy="1600080"/>
              </a:xfrm>
              <a:custGeom>
                <a:avLst/>
                <a:gdLst/>
                <a:ahLst/>
                <a:cxnLst/>
                <a:rect l="l" t="t" r="r" b="b"/>
                <a:pathLst>
                  <a:path w="1352550" h="1352550">
                    <a:moveTo>
                      <a:pt x="0" y="676275"/>
                    </a:moveTo>
                    <a:lnTo>
                      <a:pt x="1697" y="627976"/>
                    </a:lnTo>
                    <a:lnTo>
                      <a:pt x="6715" y="580595"/>
                    </a:lnTo>
                    <a:lnTo>
                      <a:pt x="14938" y="534245"/>
                    </a:lnTo>
                    <a:lnTo>
                      <a:pt x="26251" y="489040"/>
                    </a:lnTo>
                    <a:lnTo>
                      <a:pt x="40541" y="445096"/>
                    </a:lnTo>
                    <a:lnTo>
                      <a:pt x="57693" y="402526"/>
                    </a:lnTo>
                    <a:lnTo>
                      <a:pt x="77592" y="361445"/>
                    </a:lnTo>
                    <a:lnTo>
                      <a:pt x="100125" y="321967"/>
                    </a:lnTo>
                    <a:lnTo>
                      <a:pt x="125176" y="284207"/>
                    </a:lnTo>
                    <a:lnTo>
                      <a:pt x="152631" y="248278"/>
                    </a:lnTo>
                    <a:lnTo>
                      <a:pt x="182376" y="214297"/>
                    </a:lnTo>
                    <a:lnTo>
                      <a:pt x="214297" y="182376"/>
                    </a:lnTo>
                    <a:lnTo>
                      <a:pt x="248278" y="152631"/>
                    </a:lnTo>
                    <a:lnTo>
                      <a:pt x="284207" y="125176"/>
                    </a:lnTo>
                    <a:lnTo>
                      <a:pt x="321967" y="100125"/>
                    </a:lnTo>
                    <a:lnTo>
                      <a:pt x="361445" y="77592"/>
                    </a:lnTo>
                    <a:lnTo>
                      <a:pt x="402526" y="57693"/>
                    </a:lnTo>
                    <a:lnTo>
                      <a:pt x="445096" y="40541"/>
                    </a:lnTo>
                    <a:lnTo>
                      <a:pt x="489040" y="26251"/>
                    </a:lnTo>
                    <a:lnTo>
                      <a:pt x="534245" y="14938"/>
                    </a:lnTo>
                    <a:lnTo>
                      <a:pt x="580595" y="6715"/>
                    </a:lnTo>
                    <a:lnTo>
                      <a:pt x="627976" y="1697"/>
                    </a:lnTo>
                    <a:lnTo>
                      <a:pt x="676275" y="0"/>
                    </a:lnTo>
                    <a:lnTo>
                      <a:pt x="724573" y="1697"/>
                    </a:lnTo>
                    <a:lnTo>
                      <a:pt x="771954" y="6715"/>
                    </a:lnTo>
                    <a:lnTo>
                      <a:pt x="818304" y="14938"/>
                    </a:lnTo>
                    <a:lnTo>
                      <a:pt x="863509" y="26251"/>
                    </a:lnTo>
                    <a:lnTo>
                      <a:pt x="907453" y="40541"/>
                    </a:lnTo>
                    <a:lnTo>
                      <a:pt x="950023" y="57693"/>
                    </a:lnTo>
                    <a:lnTo>
                      <a:pt x="991104" y="77592"/>
                    </a:lnTo>
                    <a:lnTo>
                      <a:pt x="1030582" y="100125"/>
                    </a:lnTo>
                    <a:lnTo>
                      <a:pt x="1068342" y="125176"/>
                    </a:lnTo>
                    <a:lnTo>
                      <a:pt x="1104271" y="152631"/>
                    </a:lnTo>
                    <a:lnTo>
                      <a:pt x="1138252" y="182376"/>
                    </a:lnTo>
                    <a:lnTo>
                      <a:pt x="1170173" y="214297"/>
                    </a:lnTo>
                    <a:lnTo>
                      <a:pt x="1199918" y="248278"/>
                    </a:lnTo>
                    <a:lnTo>
                      <a:pt x="1227373" y="284207"/>
                    </a:lnTo>
                    <a:lnTo>
                      <a:pt x="1252424" y="321967"/>
                    </a:lnTo>
                    <a:lnTo>
                      <a:pt x="1274957" y="361445"/>
                    </a:lnTo>
                    <a:lnTo>
                      <a:pt x="1294856" y="402526"/>
                    </a:lnTo>
                    <a:lnTo>
                      <a:pt x="1312008" y="445096"/>
                    </a:lnTo>
                    <a:lnTo>
                      <a:pt x="1326298" y="489040"/>
                    </a:lnTo>
                    <a:lnTo>
                      <a:pt x="1337611" y="534245"/>
                    </a:lnTo>
                    <a:lnTo>
                      <a:pt x="1345834" y="580595"/>
                    </a:lnTo>
                    <a:lnTo>
                      <a:pt x="1350852" y="627976"/>
                    </a:lnTo>
                    <a:lnTo>
                      <a:pt x="1352550" y="676275"/>
                    </a:lnTo>
                    <a:lnTo>
                      <a:pt x="1350852" y="724573"/>
                    </a:lnTo>
                    <a:lnTo>
                      <a:pt x="1345834" y="771954"/>
                    </a:lnTo>
                    <a:lnTo>
                      <a:pt x="1337611" y="818304"/>
                    </a:lnTo>
                    <a:lnTo>
                      <a:pt x="1326298" y="863509"/>
                    </a:lnTo>
                    <a:lnTo>
                      <a:pt x="1312008" y="907453"/>
                    </a:lnTo>
                    <a:lnTo>
                      <a:pt x="1294856" y="950023"/>
                    </a:lnTo>
                    <a:lnTo>
                      <a:pt x="1274957" y="991104"/>
                    </a:lnTo>
                    <a:lnTo>
                      <a:pt x="1252424" y="1030582"/>
                    </a:lnTo>
                    <a:lnTo>
                      <a:pt x="1227373" y="1068342"/>
                    </a:lnTo>
                    <a:lnTo>
                      <a:pt x="1199918" y="1104271"/>
                    </a:lnTo>
                    <a:lnTo>
                      <a:pt x="1170173" y="1138252"/>
                    </a:lnTo>
                    <a:lnTo>
                      <a:pt x="1138252" y="1170173"/>
                    </a:lnTo>
                    <a:lnTo>
                      <a:pt x="1104271" y="1199918"/>
                    </a:lnTo>
                    <a:lnTo>
                      <a:pt x="1068342" y="1227373"/>
                    </a:lnTo>
                    <a:lnTo>
                      <a:pt x="1030582" y="1252424"/>
                    </a:lnTo>
                    <a:lnTo>
                      <a:pt x="991104" y="1274957"/>
                    </a:lnTo>
                    <a:lnTo>
                      <a:pt x="950023" y="1294856"/>
                    </a:lnTo>
                    <a:lnTo>
                      <a:pt x="907453" y="1312008"/>
                    </a:lnTo>
                    <a:lnTo>
                      <a:pt x="863509" y="1326298"/>
                    </a:lnTo>
                    <a:lnTo>
                      <a:pt x="818304" y="1337611"/>
                    </a:lnTo>
                    <a:lnTo>
                      <a:pt x="771954" y="1345834"/>
                    </a:lnTo>
                    <a:lnTo>
                      <a:pt x="724573" y="1350852"/>
                    </a:lnTo>
                    <a:lnTo>
                      <a:pt x="676275" y="1352550"/>
                    </a:lnTo>
                    <a:lnTo>
                      <a:pt x="627976" y="1350852"/>
                    </a:lnTo>
                    <a:lnTo>
                      <a:pt x="580595" y="1345834"/>
                    </a:lnTo>
                    <a:lnTo>
                      <a:pt x="534245" y="1337611"/>
                    </a:lnTo>
                    <a:lnTo>
                      <a:pt x="489040" y="1326298"/>
                    </a:lnTo>
                    <a:lnTo>
                      <a:pt x="445096" y="1312008"/>
                    </a:lnTo>
                    <a:lnTo>
                      <a:pt x="402526" y="1294856"/>
                    </a:lnTo>
                    <a:lnTo>
                      <a:pt x="361445" y="1274957"/>
                    </a:lnTo>
                    <a:lnTo>
                      <a:pt x="321967" y="1252424"/>
                    </a:lnTo>
                    <a:lnTo>
                      <a:pt x="284207" y="1227373"/>
                    </a:lnTo>
                    <a:lnTo>
                      <a:pt x="248278" y="1199918"/>
                    </a:lnTo>
                    <a:lnTo>
                      <a:pt x="214297" y="1170173"/>
                    </a:lnTo>
                    <a:lnTo>
                      <a:pt x="182376" y="1138252"/>
                    </a:lnTo>
                    <a:lnTo>
                      <a:pt x="152631" y="1104271"/>
                    </a:lnTo>
                    <a:lnTo>
                      <a:pt x="125176" y="1068342"/>
                    </a:lnTo>
                    <a:lnTo>
                      <a:pt x="100125" y="1030582"/>
                    </a:lnTo>
                    <a:lnTo>
                      <a:pt x="77592" y="991104"/>
                    </a:lnTo>
                    <a:lnTo>
                      <a:pt x="57693" y="950023"/>
                    </a:lnTo>
                    <a:lnTo>
                      <a:pt x="40541" y="907453"/>
                    </a:lnTo>
                    <a:lnTo>
                      <a:pt x="26251" y="863509"/>
                    </a:lnTo>
                    <a:lnTo>
                      <a:pt x="14938" y="818304"/>
                    </a:lnTo>
                    <a:lnTo>
                      <a:pt x="6715" y="771954"/>
                    </a:lnTo>
                    <a:lnTo>
                      <a:pt x="1697" y="724573"/>
                    </a:lnTo>
                    <a:lnTo>
                      <a:pt x="0" y="676275"/>
                    </a:lnTo>
                    <a:close/>
                  </a:path>
                </a:pathLst>
              </a:custGeom>
              <a:ln w="38100">
                <a:solidFill>
                  <a:schemeClr val="accent5">
                    <a:lumMod val="60000"/>
                    <a:lumOff val="40000"/>
                  </a:schemeClr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58" name="CuadroTexto 57"/>
            <p:cNvSpPr txBox="1"/>
            <p:nvPr/>
          </p:nvSpPr>
          <p:spPr>
            <a:xfrm>
              <a:off x="609600" y="2328644"/>
              <a:ext cx="2133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2400" dirty="0" smtClean="0">
                  <a:solidFill>
                    <a:srgbClr val="FF0000"/>
                  </a:solidFill>
                  <a:latin typeface="Escolar1" panose="00000400000000000000" pitchFamily="2" charset="0"/>
                </a:rPr>
                <a:t>P</a:t>
              </a:r>
              <a:r>
                <a:rPr lang="es-ES" sz="2400" dirty="0" smtClean="0">
                  <a:latin typeface="Escolar1" panose="00000400000000000000" pitchFamily="2" charset="0"/>
                </a:rPr>
                <a:t>AYASO</a:t>
              </a:r>
              <a:endParaRPr lang="es-ES" sz="2400" dirty="0">
                <a:latin typeface="Escolar1" panose="00000400000000000000" pitchFamily="2" charset="0"/>
              </a:endParaRPr>
            </a:p>
          </p:txBody>
        </p:sp>
      </p:grpSp>
      <p:pic>
        <p:nvPicPr>
          <p:cNvPr id="3078" name="Picture 6" descr="http://www.arasaac.org/repositorio/thumbs/10/200/3/35659.pn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650" y="286078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acer clic para acceder a la ficha de mariquita: f. Insecto coleóptero de cuerpo pequeño, redondeado y negruzco por debajo; encarnado y brillante...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900" y="3933847"/>
            <a:ext cx="47625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http://www.arasaac.org/repositorio/thumbs/10/200/2/2924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900" y="3248047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4" name="Picture 12" descr="Hacer clic para acceder a la ficha de payaso: m. y f. Artista de circo que hace de gracioso, con trajes, ademanes, dichos y gestos apropiados. 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050" y="6576794"/>
            <a:ext cx="47625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6" name="Picture 14" descr="http://www.arasaac.org/repositorio/thumbs/10/200/3/31426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600" y="6100544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Imagen 22"/>
          <p:cNvPicPr>
            <a:picLocks noChangeAspect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6397" y="7858702"/>
            <a:ext cx="3806667" cy="3806667"/>
          </a:xfrm>
          <a:prstGeom prst="rect">
            <a:avLst/>
          </a:prstGeom>
        </p:spPr>
      </p:pic>
      <p:sp>
        <p:nvSpPr>
          <p:cNvPr id="24" name="object 2"/>
          <p:cNvSpPr txBox="1"/>
          <p:nvPr/>
        </p:nvSpPr>
        <p:spPr>
          <a:xfrm>
            <a:off x="-192256" y="10225642"/>
            <a:ext cx="8305800" cy="36420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100" b="1" spc="-5" dirty="0">
                <a:latin typeface="Calibri"/>
                <a:cs typeface="Calibri"/>
              </a:rPr>
              <a:t>Autor pictogramas: Sergio Palao Procedencia: ARASAAC</a:t>
            </a:r>
            <a:r>
              <a:rPr sz="1100" b="1" spc="100" dirty="0">
                <a:latin typeface="Calibri"/>
                <a:cs typeface="Calibri"/>
              </a:rPr>
              <a:t> </a:t>
            </a:r>
            <a:r>
              <a:rPr sz="1100" b="1" spc="-5" dirty="0" smtClean="0">
                <a:latin typeface="Calibri"/>
                <a:cs typeface="Calibri"/>
                <a:hlinkClick r:id="rId9"/>
              </a:rPr>
              <a:t>(</a:t>
            </a:r>
            <a:r>
              <a:rPr lang="es-ES" sz="1100" b="1" spc="-5" dirty="0" smtClean="0">
                <a:latin typeface="Calibri"/>
                <a:cs typeface="Calibri"/>
                <a:hlinkClick r:id="rId10"/>
              </a:rPr>
              <a:t>www.arasaac.org</a:t>
            </a:r>
            <a:r>
              <a:rPr sz="1100" b="1" spc="-5" dirty="0" smtClean="0">
                <a:latin typeface="Calibri"/>
                <a:cs typeface="Calibri"/>
                <a:hlinkClick r:id="rId9"/>
              </a:rPr>
              <a:t>)</a:t>
            </a:r>
            <a:r>
              <a:rPr lang="es-ES" sz="1100" b="1" spc="-5" dirty="0" smtClean="0">
                <a:latin typeface="Calibri"/>
                <a:cs typeface="Calibri"/>
              </a:rPr>
              <a:t>  </a:t>
            </a:r>
            <a:r>
              <a:rPr lang="es-ES" sz="1100" b="1" spc="-5" dirty="0" smtClean="0">
                <a:latin typeface="Calibri"/>
                <a:cs typeface="Calibri"/>
              </a:rPr>
              <a:t>L</a:t>
            </a:r>
            <a:r>
              <a:rPr sz="1100" b="1" spc="-5" dirty="0" err="1" smtClean="0">
                <a:latin typeface="Calibri"/>
                <a:cs typeface="Calibri"/>
              </a:rPr>
              <a:t>icencia</a:t>
            </a:r>
            <a:r>
              <a:rPr sz="1100" b="1" spc="-5" dirty="0">
                <a:latin typeface="Calibri"/>
                <a:cs typeface="Calibri"/>
              </a:rPr>
              <a:t>: CC</a:t>
            </a:r>
            <a:r>
              <a:rPr sz="1100" b="1" spc="-15" dirty="0">
                <a:latin typeface="Calibri"/>
                <a:cs typeface="Calibri"/>
              </a:rPr>
              <a:t> </a:t>
            </a:r>
            <a:r>
              <a:rPr sz="1100" b="1" spc="-5" dirty="0">
                <a:latin typeface="Calibri"/>
                <a:cs typeface="Calibri"/>
              </a:rPr>
              <a:t>(BY-NC-SA</a:t>
            </a:r>
            <a:r>
              <a:rPr sz="1100" b="1" spc="-5" dirty="0" smtClean="0">
                <a:latin typeface="Calibri"/>
                <a:cs typeface="Calibri"/>
              </a:rPr>
              <a:t>)</a:t>
            </a:r>
            <a:endParaRPr lang="es-ES" sz="1100" b="1" spc="-5" dirty="0" smtClean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lang="es-ES" sz="1100" b="1" spc="-5" dirty="0" smtClean="0">
                <a:latin typeface="Calibri"/>
                <a:cs typeface="Calibri"/>
              </a:rPr>
              <a:t>Sandra María Yago Rosa</a:t>
            </a:r>
            <a:endParaRPr sz="11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623080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upo 14"/>
          <p:cNvGrpSpPr/>
          <p:nvPr/>
        </p:nvGrpSpPr>
        <p:grpSpPr>
          <a:xfrm>
            <a:off x="376174" y="298450"/>
            <a:ext cx="4392676" cy="2581266"/>
            <a:chOff x="376174" y="298450"/>
            <a:chExt cx="4392676" cy="2581266"/>
          </a:xfrm>
        </p:grpSpPr>
        <p:grpSp>
          <p:nvGrpSpPr>
            <p:cNvPr id="9" name="Grupo 8"/>
            <p:cNvGrpSpPr/>
            <p:nvPr/>
          </p:nvGrpSpPr>
          <p:grpSpPr>
            <a:xfrm>
              <a:off x="376174" y="298450"/>
              <a:ext cx="4392676" cy="2581266"/>
              <a:chOff x="376174" y="298449"/>
              <a:chExt cx="4572000" cy="2985007"/>
            </a:xfrm>
          </p:grpSpPr>
          <p:sp>
            <p:nvSpPr>
              <p:cNvPr id="5" name="Rectángulo redondeado 4"/>
              <p:cNvSpPr/>
              <p:nvPr/>
            </p:nvSpPr>
            <p:spPr>
              <a:xfrm>
                <a:off x="376174" y="298449"/>
                <a:ext cx="4572000" cy="2985007"/>
              </a:xfrm>
              <a:prstGeom prst="roundRect">
                <a:avLst/>
              </a:prstGeom>
              <a:noFill/>
              <a:ln w="57150">
                <a:solidFill>
                  <a:schemeClr val="accent5">
                    <a:lumMod val="60000"/>
                    <a:lumOff val="40000"/>
                  </a:schemeClr>
                </a:solidFill>
                <a:prstDash val="lgDash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6" name="object 6"/>
              <p:cNvSpPr/>
              <p:nvPr/>
            </p:nvSpPr>
            <p:spPr>
              <a:xfrm>
                <a:off x="3168650" y="876300"/>
                <a:ext cx="1562502" cy="1600080"/>
              </a:xfrm>
              <a:custGeom>
                <a:avLst/>
                <a:gdLst/>
                <a:ahLst/>
                <a:cxnLst/>
                <a:rect l="l" t="t" r="r" b="b"/>
                <a:pathLst>
                  <a:path w="1352550" h="1352550">
                    <a:moveTo>
                      <a:pt x="0" y="676275"/>
                    </a:moveTo>
                    <a:lnTo>
                      <a:pt x="1697" y="627976"/>
                    </a:lnTo>
                    <a:lnTo>
                      <a:pt x="6715" y="580595"/>
                    </a:lnTo>
                    <a:lnTo>
                      <a:pt x="14938" y="534245"/>
                    </a:lnTo>
                    <a:lnTo>
                      <a:pt x="26251" y="489040"/>
                    </a:lnTo>
                    <a:lnTo>
                      <a:pt x="40541" y="445096"/>
                    </a:lnTo>
                    <a:lnTo>
                      <a:pt x="57693" y="402526"/>
                    </a:lnTo>
                    <a:lnTo>
                      <a:pt x="77592" y="361445"/>
                    </a:lnTo>
                    <a:lnTo>
                      <a:pt x="100125" y="321967"/>
                    </a:lnTo>
                    <a:lnTo>
                      <a:pt x="125176" y="284207"/>
                    </a:lnTo>
                    <a:lnTo>
                      <a:pt x="152631" y="248278"/>
                    </a:lnTo>
                    <a:lnTo>
                      <a:pt x="182376" y="214297"/>
                    </a:lnTo>
                    <a:lnTo>
                      <a:pt x="214297" y="182376"/>
                    </a:lnTo>
                    <a:lnTo>
                      <a:pt x="248278" y="152631"/>
                    </a:lnTo>
                    <a:lnTo>
                      <a:pt x="284207" y="125176"/>
                    </a:lnTo>
                    <a:lnTo>
                      <a:pt x="321967" y="100125"/>
                    </a:lnTo>
                    <a:lnTo>
                      <a:pt x="361445" y="77592"/>
                    </a:lnTo>
                    <a:lnTo>
                      <a:pt x="402526" y="57693"/>
                    </a:lnTo>
                    <a:lnTo>
                      <a:pt x="445096" y="40541"/>
                    </a:lnTo>
                    <a:lnTo>
                      <a:pt x="489040" y="26251"/>
                    </a:lnTo>
                    <a:lnTo>
                      <a:pt x="534245" y="14938"/>
                    </a:lnTo>
                    <a:lnTo>
                      <a:pt x="580595" y="6715"/>
                    </a:lnTo>
                    <a:lnTo>
                      <a:pt x="627976" y="1697"/>
                    </a:lnTo>
                    <a:lnTo>
                      <a:pt x="676275" y="0"/>
                    </a:lnTo>
                    <a:lnTo>
                      <a:pt x="724573" y="1697"/>
                    </a:lnTo>
                    <a:lnTo>
                      <a:pt x="771954" y="6715"/>
                    </a:lnTo>
                    <a:lnTo>
                      <a:pt x="818304" y="14938"/>
                    </a:lnTo>
                    <a:lnTo>
                      <a:pt x="863509" y="26251"/>
                    </a:lnTo>
                    <a:lnTo>
                      <a:pt x="907453" y="40541"/>
                    </a:lnTo>
                    <a:lnTo>
                      <a:pt x="950023" y="57693"/>
                    </a:lnTo>
                    <a:lnTo>
                      <a:pt x="991104" y="77592"/>
                    </a:lnTo>
                    <a:lnTo>
                      <a:pt x="1030582" y="100125"/>
                    </a:lnTo>
                    <a:lnTo>
                      <a:pt x="1068342" y="125176"/>
                    </a:lnTo>
                    <a:lnTo>
                      <a:pt x="1104271" y="152631"/>
                    </a:lnTo>
                    <a:lnTo>
                      <a:pt x="1138252" y="182376"/>
                    </a:lnTo>
                    <a:lnTo>
                      <a:pt x="1170173" y="214297"/>
                    </a:lnTo>
                    <a:lnTo>
                      <a:pt x="1199918" y="248278"/>
                    </a:lnTo>
                    <a:lnTo>
                      <a:pt x="1227373" y="284207"/>
                    </a:lnTo>
                    <a:lnTo>
                      <a:pt x="1252424" y="321967"/>
                    </a:lnTo>
                    <a:lnTo>
                      <a:pt x="1274957" y="361445"/>
                    </a:lnTo>
                    <a:lnTo>
                      <a:pt x="1294856" y="402526"/>
                    </a:lnTo>
                    <a:lnTo>
                      <a:pt x="1312008" y="445096"/>
                    </a:lnTo>
                    <a:lnTo>
                      <a:pt x="1326298" y="489040"/>
                    </a:lnTo>
                    <a:lnTo>
                      <a:pt x="1337611" y="534245"/>
                    </a:lnTo>
                    <a:lnTo>
                      <a:pt x="1345834" y="580595"/>
                    </a:lnTo>
                    <a:lnTo>
                      <a:pt x="1350852" y="627976"/>
                    </a:lnTo>
                    <a:lnTo>
                      <a:pt x="1352550" y="676275"/>
                    </a:lnTo>
                    <a:lnTo>
                      <a:pt x="1350852" y="724573"/>
                    </a:lnTo>
                    <a:lnTo>
                      <a:pt x="1345834" y="771954"/>
                    </a:lnTo>
                    <a:lnTo>
                      <a:pt x="1337611" y="818304"/>
                    </a:lnTo>
                    <a:lnTo>
                      <a:pt x="1326298" y="863509"/>
                    </a:lnTo>
                    <a:lnTo>
                      <a:pt x="1312008" y="907453"/>
                    </a:lnTo>
                    <a:lnTo>
                      <a:pt x="1294856" y="950023"/>
                    </a:lnTo>
                    <a:lnTo>
                      <a:pt x="1274957" y="991104"/>
                    </a:lnTo>
                    <a:lnTo>
                      <a:pt x="1252424" y="1030582"/>
                    </a:lnTo>
                    <a:lnTo>
                      <a:pt x="1227373" y="1068342"/>
                    </a:lnTo>
                    <a:lnTo>
                      <a:pt x="1199918" y="1104271"/>
                    </a:lnTo>
                    <a:lnTo>
                      <a:pt x="1170173" y="1138252"/>
                    </a:lnTo>
                    <a:lnTo>
                      <a:pt x="1138252" y="1170173"/>
                    </a:lnTo>
                    <a:lnTo>
                      <a:pt x="1104271" y="1199918"/>
                    </a:lnTo>
                    <a:lnTo>
                      <a:pt x="1068342" y="1227373"/>
                    </a:lnTo>
                    <a:lnTo>
                      <a:pt x="1030582" y="1252424"/>
                    </a:lnTo>
                    <a:lnTo>
                      <a:pt x="991104" y="1274957"/>
                    </a:lnTo>
                    <a:lnTo>
                      <a:pt x="950023" y="1294856"/>
                    </a:lnTo>
                    <a:lnTo>
                      <a:pt x="907453" y="1312008"/>
                    </a:lnTo>
                    <a:lnTo>
                      <a:pt x="863509" y="1326298"/>
                    </a:lnTo>
                    <a:lnTo>
                      <a:pt x="818304" y="1337611"/>
                    </a:lnTo>
                    <a:lnTo>
                      <a:pt x="771954" y="1345834"/>
                    </a:lnTo>
                    <a:lnTo>
                      <a:pt x="724573" y="1350852"/>
                    </a:lnTo>
                    <a:lnTo>
                      <a:pt x="676275" y="1352550"/>
                    </a:lnTo>
                    <a:lnTo>
                      <a:pt x="627976" y="1350852"/>
                    </a:lnTo>
                    <a:lnTo>
                      <a:pt x="580595" y="1345834"/>
                    </a:lnTo>
                    <a:lnTo>
                      <a:pt x="534245" y="1337611"/>
                    </a:lnTo>
                    <a:lnTo>
                      <a:pt x="489040" y="1326298"/>
                    </a:lnTo>
                    <a:lnTo>
                      <a:pt x="445096" y="1312008"/>
                    </a:lnTo>
                    <a:lnTo>
                      <a:pt x="402526" y="1294856"/>
                    </a:lnTo>
                    <a:lnTo>
                      <a:pt x="361445" y="1274957"/>
                    </a:lnTo>
                    <a:lnTo>
                      <a:pt x="321967" y="1252424"/>
                    </a:lnTo>
                    <a:lnTo>
                      <a:pt x="284207" y="1227373"/>
                    </a:lnTo>
                    <a:lnTo>
                      <a:pt x="248278" y="1199918"/>
                    </a:lnTo>
                    <a:lnTo>
                      <a:pt x="214297" y="1170173"/>
                    </a:lnTo>
                    <a:lnTo>
                      <a:pt x="182376" y="1138252"/>
                    </a:lnTo>
                    <a:lnTo>
                      <a:pt x="152631" y="1104271"/>
                    </a:lnTo>
                    <a:lnTo>
                      <a:pt x="125176" y="1068342"/>
                    </a:lnTo>
                    <a:lnTo>
                      <a:pt x="100125" y="1030582"/>
                    </a:lnTo>
                    <a:lnTo>
                      <a:pt x="77592" y="991104"/>
                    </a:lnTo>
                    <a:lnTo>
                      <a:pt x="57693" y="950023"/>
                    </a:lnTo>
                    <a:lnTo>
                      <a:pt x="40541" y="907453"/>
                    </a:lnTo>
                    <a:lnTo>
                      <a:pt x="26251" y="863509"/>
                    </a:lnTo>
                    <a:lnTo>
                      <a:pt x="14938" y="818304"/>
                    </a:lnTo>
                    <a:lnTo>
                      <a:pt x="6715" y="771954"/>
                    </a:lnTo>
                    <a:lnTo>
                      <a:pt x="1697" y="724573"/>
                    </a:lnTo>
                    <a:lnTo>
                      <a:pt x="0" y="676275"/>
                    </a:lnTo>
                    <a:close/>
                  </a:path>
                </a:pathLst>
              </a:custGeom>
              <a:ln w="38100">
                <a:solidFill>
                  <a:schemeClr val="accent5">
                    <a:lumMod val="60000"/>
                    <a:lumOff val="40000"/>
                  </a:schemeClr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13" name="CuadroTexto 12"/>
            <p:cNvSpPr txBox="1"/>
            <p:nvPr/>
          </p:nvSpPr>
          <p:spPr>
            <a:xfrm>
              <a:off x="654050" y="2301197"/>
              <a:ext cx="2133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2400" dirty="0" smtClean="0">
                  <a:solidFill>
                    <a:srgbClr val="FF0000"/>
                  </a:solidFill>
                  <a:latin typeface="Escolar1" panose="00000400000000000000" pitchFamily="2" charset="0"/>
                </a:rPr>
                <a:t>H</a:t>
              </a:r>
              <a:r>
                <a:rPr lang="es-ES" sz="2400" dirty="0" smtClean="0">
                  <a:latin typeface="Escolar1" panose="00000400000000000000" pitchFamily="2" charset="0"/>
                </a:rPr>
                <a:t>ADA</a:t>
              </a:r>
              <a:endParaRPr lang="es-ES" sz="2400" dirty="0">
                <a:latin typeface="Escolar1" panose="00000400000000000000" pitchFamily="2" charset="0"/>
              </a:endParaRPr>
            </a:p>
          </p:txBody>
        </p:sp>
      </p:grpSp>
      <p:grpSp>
        <p:nvGrpSpPr>
          <p:cNvPr id="51" name="Grupo 50"/>
          <p:cNvGrpSpPr/>
          <p:nvPr/>
        </p:nvGrpSpPr>
        <p:grpSpPr>
          <a:xfrm>
            <a:off x="376174" y="3136900"/>
            <a:ext cx="4392676" cy="2581266"/>
            <a:chOff x="376174" y="298450"/>
            <a:chExt cx="4392676" cy="2581266"/>
          </a:xfrm>
        </p:grpSpPr>
        <p:grpSp>
          <p:nvGrpSpPr>
            <p:cNvPr id="52" name="Grupo 51"/>
            <p:cNvGrpSpPr/>
            <p:nvPr/>
          </p:nvGrpSpPr>
          <p:grpSpPr>
            <a:xfrm>
              <a:off x="376174" y="298450"/>
              <a:ext cx="4392676" cy="2581266"/>
              <a:chOff x="376174" y="298449"/>
              <a:chExt cx="4572000" cy="2985007"/>
            </a:xfrm>
          </p:grpSpPr>
          <p:sp>
            <p:nvSpPr>
              <p:cNvPr id="54" name="Rectángulo redondeado 53"/>
              <p:cNvSpPr/>
              <p:nvPr/>
            </p:nvSpPr>
            <p:spPr>
              <a:xfrm>
                <a:off x="376174" y="298449"/>
                <a:ext cx="4572000" cy="2985007"/>
              </a:xfrm>
              <a:prstGeom prst="roundRect">
                <a:avLst/>
              </a:prstGeom>
              <a:noFill/>
              <a:ln w="57150">
                <a:solidFill>
                  <a:schemeClr val="accent5">
                    <a:lumMod val="60000"/>
                    <a:lumOff val="40000"/>
                  </a:schemeClr>
                </a:solidFill>
                <a:prstDash val="lgDash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55" name="object 6"/>
              <p:cNvSpPr/>
              <p:nvPr/>
            </p:nvSpPr>
            <p:spPr>
              <a:xfrm>
                <a:off x="3168650" y="876300"/>
                <a:ext cx="1562502" cy="1600080"/>
              </a:xfrm>
              <a:custGeom>
                <a:avLst/>
                <a:gdLst/>
                <a:ahLst/>
                <a:cxnLst/>
                <a:rect l="l" t="t" r="r" b="b"/>
                <a:pathLst>
                  <a:path w="1352550" h="1352550">
                    <a:moveTo>
                      <a:pt x="0" y="676275"/>
                    </a:moveTo>
                    <a:lnTo>
                      <a:pt x="1697" y="627976"/>
                    </a:lnTo>
                    <a:lnTo>
                      <a:pt x="6715" y="580595"/>
                    </a:lnTo>
                    <a:lnTo>
                      <a:pt x="14938" y="534245"/>
                    </a:lnTo>
                    <a:lnTo>
                      <a:pt x="26251" y="489040"/>
                    </a:lnTo>
                    <a:lnTo>
                      <a:pt x="40541" y="445096"/>
                    </a:lnTo>
                    <a:lnTo>
                      <a:pt x="57693" y="402526"/>
                    </a:lnTo>
                    <a:lnTo>
                      <a:pt x="77592" y="361445"/>
                    </a:lnTo>
                    <a:lnTo>
                      <a:pt x="100125" y="321967"/>
                    </a:lnTo>
                    <a:lnTo>
                      <a:pt x="125176" y="284207"/>
                    </a:lnTo>
                    <a:lnTo>
                      <a:pt x="152631" y="248278"/>
                    </a:lnTo>
                    <a:lnTo>
                      <a:pt x="182376" y="214297"/>
                    </a:lnTo>
                    <a:lnTo>
                      <a:pt x="214297" y="182376"/>
                    </a:lnTo>
                    <a:lnTo>
                      <a:pt x="248278" y="152631"/>
                    </a:lnTo>
                    <a:lnTo>
                      <a:pt x="284207" y="125176"/>
                    </a:lnTo>
                    <a:lnTo>
                      <a:pt x="321967" y="100125"/>
                    </a:lnTo>
                    <a:lnTo>
                      <a:pt x="361445" y="77592"/>
                    </a:lnTo>
                    <a:lnTo>
                      <a:pt x="402526" y="57693"/>
                    </a:lnTo>
                    <a:lnTo>
                      <a:pt x="445096" y="40541"/>
                    </a:lnTo>
                    <a:lnTo>
                      <a:pt x="489040" y="26251"/>
                    </a:lnTo>
                    <a:lnTo>
                      <a:pt x="534245" y="14938"/>
                    </a:lnTo>
                    <a:lnTo>
                      <a:pt x="580595" y="6715"/>
                    </a:lnTo>
                    <a:lnTo>
                      <a:pt x="627976" y="1697"/>
                    </a:lnTo>
                    <a:lnTo>
                      <a:pt x="676275" y="0"/>
                    </a:lnTo>
                    <a:lnTo>
                      <a:pt x="724573" y="1697"/>
                    </a:lnTo>
                    <a:lnTo>
                      <a:pt x="771954" y="6715"/>
                    </a:lnTo>
                    <a:lnTo>
                      <a:pt x="818304" y="14938"/>
                    </a:lnTo>
                    <a:lnTo>
                      <a:pt x="863509" y="26251"/>
                    </a:lnTo>
                    <a:lnTo>
                      <a:pt x="907453" y="40541"/>
                    </a:lnTo>
                    <a:lnTo>
                      <a:pt x="950023" y="57693"/>
                    </a:lnTo>
                    <a:lnTo>
                      <a:pt x="991104" y="77592"/>
                    </a:lnTo>
                    <a:lnTo>
                      <a:pt x="1030582" y="100125"/>
                    </a:lnTo>
                    <a:lnTo>
                      <a:pt x="1068342" y="125176"/>
                    </a:lnTo>
                    <a:lnTo>
                      <a:pt x="1104271" y="152631"/>
                    </a:lnTo>
                    <a:lnTo>
                      <a:pt x="1138252" y="182376"/>
                    </a:lnTo>
                    <a:lnTo>
                      <a:pt x="1170173" y="214297"/>
                    </a:lnTo>
                    <a:lnTo>
                      <a:pt x="1199918" y="248278"/>
                    </a:lnTo>
                    <a:lnTo>
                      <a:pt x="1227373" y="284207"/>
                    </a:lnTo>
                    <a:lnTo>
                      <a:pt x="1252424" y="321967"/>
                    </a:lnTo>
                    <a:lnTo>
                      <a:pt x="1274957" y="361445"/>
                    </a:lnTo>
                    <a:lnTo>
                      <a:pt x="1294856" y="402526"/>
                    </a:lnTo>
                    <a:lnTo>
                      <a:pt x="1312008" y="445096"/>
                    </a:lnTo>
                    <a:lnTo>
                      <a:pt x="1326298" y="489040"/>
                    </a:lnTo>
                    <a:lnTo>
                      <a:pt x="1337611" y="534245"/>
                    </a:lnTo>
                    <a:lnTo>
                      <a:pt x="1345834" y="580595"/>
                    </a:lnTo>
                    <a:lnTo>
                      <a:pt x="1350852" y="627976"/>
                    </a:lnTo>
                    <a:lnTo>
                      <a:pt x="1352550" y="676275"/>
                    </a:lnTo>
                    <a:lnTo>
                      <a:pt x="1350852" y="724573"/>
                    </a:lnTo>
                    <a:lnTo>
                      <a:pt x="1345834" y="771954"/>
                    </a:lnTo>
                    <a:lnTo>
                      <a:pt x="1337611" y="818304"/>
                    </a:lnTo>
                    <a:lnTo>
                      <a:pt x="1326298" y="863509"/>
                    </a:lnTo>
                    <a:lnTo>
                      <a:pt x="1312008" y="907453"/>
                    </a:lnTo>
                    <a:lnTo>
                      <a:pt x="1294856" y="950023"/>
                    </a:lnTo>
                    <a:lnTo>
                      <a:pt x="1274957" y="991104"/>
                    </a:lnTo>
                    <a:lnTo>
                      <a:pt x="1252424" y="1030582"/>
                    </a:lnTo>
                    <a:lnTo>
                      <a:pt x="1227373" y="1068342"/>
                    </a:lnTo>
                    <a:lnTo>
                      <a:pt x="1199918" y="1104271"/>
                    </a:lnTo>
                    <a:lnTo>
                      <a:pt x="1170173" y="1138252"/>
                    </a:lnTo>
                    <a:lnTo>
                      <a:pt x="1138252" y="1170173"/>
                    </a:lnTo>
                    <a:lnTo>
                      <a:pt x="1104271" y="1199918"/>
                    </a:lnTo>
                    <a:lnTo>
                      <a:pt x="1068342" y="1227373"/>
                    </a:lnTo>
                    <a:lnTo>
                      <a:pt x="1030582" y="1252424"/>
                    </a:lnTo>
                    <a:lnTo>
                      <a:pt x="991104" y="1274957"/>
                    </a:lnTo>
                    <a:lnTo>
                      <a:pt x="950023" y="1294856"/>
                    </a:lnTo>
                    <a:lnTo>
                      <a:pt x="907453" y="1312008"/>
                    </a:lnTo>
                    <a:lnTo>
                      <a:pt x="863509" y="1326298"/>
                    </a:lnTo>
                    <a:lnTo>
                      <a:pt x="818304" y="1337611"/>
                    </a:lnTo>
                    <a:lnTo>
                      <a:pt x="771954" y="1345834"/>
                    </a:lnTo>
                    <a:lnTo>
                      <a:pt x="724573" y="1350852"/>
                    </a:lnTo>
                    <a:lnTo>
                      <a:pt x="676275" y="1352550"/>
                    </a:lnTo>
                    <a:lnTo>
                      <a:pt x="627976" y="1350852"/>
                    </a:lnTo>
                    <a:lnTo>
                      <a:pt x="580595" y="1345834"/>
                    </a:lnTo>
                    <a:lnTo>
                      <a:pt x="534245" y="1337611"/>
                    </a:lnTo>
                    <a:lnTo>
                      <a:pt x="489040" y="1326298"/>
                    </a:lnTo>
                    <a:lnTo>
                      <a:pt x="445096" y="1312008"/>
                    </a:lnTo>
                    <a:lnTo>
                      <a:pt x="402526" y="1294856"/>
                    </a:lnTo>
                    <a:lnTo>
                      <a:pt x="361445" y="1274957"/>
                    </a:lnTo>
                    <a:lnTo>
                      <a:pt x="321967" y="1252424"/>
                    </a:lnTo>
                    <a:lnTo>
                      <a:pt x="284207" y="1227373"/>
                    </a:lnTo>
                    <a:lnTo>
                      <a:pt x="248278" y="1199918"/>
                    </a:lnTo>
                    <a:lnTo>
                      <a:pt x="214297" y="1170173"/>
                    </a:lnTo>
                    <a:lnTo>
                      <a:pt x="182376" y="1138252"/>
                    </a:lnTo>
                    <a:lnTo>
                      <a:pt x="152631" y="1104271"/>
                    </a:lnTo>
                    <a:lnTo>
                      <a:pt x="125176" y="1068342"/>
                    </a:lnTo>
                    <a:lnTo>
                      <a:pt x="100125" y="1030582"/>
                    </a:lnTo>
                    <a:lnTo>
                      <a:pt x="77592" y="991104"/>
                    </a:lnTo>
                    <a:lnTo>
                      <a:pt x="57693" y="950023"/>
                    </a:lnTo>
                    <a:lnTo>
                      <a:pt x="40541" y="907453"/>
                    </a:lnTo>
                    <a:lnTo>
                      <a:pt x="26251" y="863509"/>
                    </a:lnTo>
                    <a:lnTo>
                      <a:pt x="14938" y="818304"/>
                    </a:lnTo>
                    <a:lnTo>
                      <a:pt x="6715" y="771954"/>
                    </a:lnTo>
                    <a:lnTo>
                      <a:pt x="1697" y="724573"/>
                    </a:lnTo>
                    <a:lnTo>
                      <a:pt x="0" y="676275"/>
                    </a:lnTo>
                    <a:close/>
                  </a:path>
                </a:pathLst>
              </a:custGeom>
              <a:ln w="38100">
                <a:solidFill>
                  <a:schemeClr val="accent5">
                    <a:lumMod val="60000"/>
                    <a:lumOff val="40000"/>
                  </a:schemeClr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53" name="CuadroTexto 52"/>
            <p:cNvSpPr txBox="1"/>
            <p:nvPr/>
          </p:nvSpPr>
          <p:spPr>
            <a:xfrm>
              <a:off x="539750" y="2315811"/>
              <a:ext cx="2133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2400" dirty="0" smtClean="0">
                  <a:solidFill>
                    <a:srgbClr val="FF0000"/>
                  </a:solidFill>
                  <a:latin typeface="Escolar1" panose="00000400000000000000" pitchFamily="2" charset="0"/>
                </a:rPr>
                <a:t>P</a:t>
              </a:r>
              <a:r>
                <a:rPr lang="es-ES" sz="2400" dirty="0" smtClean="0">
                  <a:latin typeface="Escolar1" panose="00000400000000000000" pitchFamily="2" charset="0"/>
                </a:rPr>
                <a:t>IRATA</a:t>
              </a:r>
              <a:endParaRPr lang="es-ES" sz="2400" dirty="0">
                <a:latin typeface="Escolar1" panose="00000400000000000000" pitchFamily="2" charset="0"/>
              </a:endParaRPr>
            </a:p>
          </p:txBody>
        </p:sp>
      </p:grpSp>
      <p:grpSp>
        <p:nvGrpSpPr>
          <p:cNvPr id="56" name="Grupo 55"/>
          <p:cNvGrpSpPr/>
          <p:nvPr/>
        </p:nvGrpSpPr>
        <p:grpSpPr>
          <a:xfrm>
            <a:off x="376174" y="5975350"/>
            <a:ext cx="4392676" cy="2581266"/>
            <a:chOff x="376174" y="298450"/>
            <a:chExt cx="4392676" cy="2581266"/>
          </a:xfrm>
        </p:grpSpPr>
        <p:grpSp>
          <p:nvGrpSpPr>
            <p:cNvPr id="57" name="Grupo 56"/>
            <p:cNvGrpSpPr/>
            <p:nvPr/>
          </p:nvGrpSpPr>
          <p:grpSpPr>
            <a:xfrm>
              <a:off x="376174" y="298450"/>
              <a:ext cx="4392676" cy="2581266"/>
              <a:chOff x="376174" y="298449"/>
              <a:chExt cx="4572000" cy="2985007"/>
            </a:xfrm>
          </p:grpSpPr>
          <p:sp>
            <p:nvSpPr>
              <p:cNvPr id="59" name="Rectángulo redondeado 58"/>
              <p:cNvSpPr/>
              <p:nvPr/>
            </p:nvSpPr>
            <p:spPr>
              <a:xfrm>
                <a:off x="376174" y="298449"/>
                <a:ext cx="4572000" cy="2985007"/>
              </a:xfrm>
              <a:prstGeom prst="roundRect">
                <a:avLst/>
              </a:prstGeom>
              <a:noFill/>
              <a:ln w="57150">
                <a:solidFill>
                  <a:schemeClr val="accent5">
                    <a:lumMod val="60000"/>
                    <a:lumOff val="40000"/>
                  </a:schemeClr>
                </a:solidFill>
                <a:prstDash val="lgDash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60" name="object 6"/>
              <p:cNvSpPr/>
              <p:nvPr/>
            </p:nvSpPr>
            <p:spPr>
              <a:xfrm>
                <a:off x="3168650" y="876300"/>
                <a:ext cx="1562502" cy="1600080"/>
              </a:xfrm>
              <a:custGeom>
                <a:avLst/>
                <a:gdLst/>
                <a:ahLst/>
                <a:cxnLst/>
                <a:rect l="l" t="t" r="r" b="b"/>
                <a:pathLst>
                  <a:path w="1352550" h="1352550">
                    <a:moveTo>
                      <a:pt x="0" y="676275"/>
                    </a:moveTo>
                    <a:lnTo>
                      <a:pt x="1697" y="627976"/>
                    </a:lnTo>
                    <a:lnTo>
                      <a:pt x="6715" y="580595"/>
                    </a:lnTo>
                    <a:lnTo>
                      <a:pt x="14938" y="534245"/>
                    </a:lnTo>
                    <a:lnTo>
                      <a:pt x="26251" y="489040"/>
                    </a:lnTo>
                    <a:lnTo>
                      <a:pt x="40541" y="445096"/>
                    </a:lnTo>
                    <a:lnTo>
                      <a:pt x="57693" y="402526"/>
                    </a:lnTo>
                    <a:lnTo>
                      <a:pt x="77592" y="361445"/>
                    </a:lnTo>
                    <a:lnTo>
                      <a:pt x="100125" y="321967"/>
                    </a:lnTo>
                    <a:lnTo>
                      <a:pt x="125176" y="284207"/>
                    </a:lnTo>
                    <a:lnTo>
                      <a:pt x="152631" y="248278"/>
                    </a:lnTo>
                    <a:lnTo>
                      <a:pt x="182376" y="214297"/>
                    </a:lnTo>
                    <a:lnTo>
                      <a:pt x="214297" y="182376"/>
                    </a:lnTo>
                    <a:lnTo>
                      <a:pt x="248278" y="152631"/>
                    </a:lnTo>
                    <a:lnTo>
                      <a:pt x="284207" y="125176"/>
                    </a:lnTo>
                    <a:lnTo>
                      <a:pt x="321967" y="100125"/>
                    </a:lnTo>
                    <a:lnTo>
                      <a:pt x="361445" y="77592"/>
                    </a:lnTo>
                    <a:lnTo>
                      <a:pt x="402526" y="57693"/>
                    </a:lnTo>
                    <a:lnTo>
                      <a:pt x="445096" y="40541"/>
                    </a:lnTo>
                    <a:lnTo>
                      <a:pt x="489040" y="26251"/>
                    </a:lnTo>
                    <a:lnTo>
                      <a:pt x="534245" y="14938"/>
                    </a:lnTo>
                    <a:lnTo>
                      <a:pt x="580595" y="6715"/>
                    </a:lnTo>
                    <a:lnTo>
                      <a:pt x="627976" y="1697"/>
                    </a:lnTo>
                    <a:lnTo>
                      <a:pt x="676275" y="0"/>
                    </a:lnTo>
                    <a:lnTo>
                      <a:pt x="724573" y="1697"/>
                    </a:lnTo>
                    <a:lnTo>
                      <a:pt x="771954" y="6715"/>
                    </a:lnTo>
                    <a:lnTo>
                      <a:pt x="818304" y="14938"/>
                    </a:lnTo>
                    <a:lnTo>
                      <a:pt x="863509" y="26251"/>
                    </a:lnTo>
                    <a:lnTo>
                      <a:pt x="907453" y="40541"/>
                    </a:lnTo>
                    <a:lnTo>
                      <a:pt x="950023" y="57693"/>
                    </a:lnTo>
                    <a:lnTo>
                      <a:pt x="991104" y="77592"/>
                    </a:lnTo>
                    <a:lnTo>
                      <a:pt x="1030582" y="100125"/>
                    </a:lnTo>
                    <a:lnTo>
                      <a:pt x="1068342" y="125176"/>
                    </a:lnTo>
                    <a:lnTo>
                      <a:pt x="1104271" y="152631"/>
                    </a:lnTo>
                    <a:lnTo>
                      <a:pt x="1138252" y="182376"/>
                    </a:lnTo>
                    <a:lnTo>
                      <a:pt x="1170173" y="214297"/>
                    </a:lnTo>
                    <a:lnTo>
                      <a:pt x="1199918" y="248278"/>
                    </a:lnTo>
                    <a:lnTo>
                      <a:pt x="1227373" y="284207"/>
                    </a:lnTo>
                    <a:lnTo>
                      <a:pt x="1252424" y="321967"/>
                    </a:lnTo>
                    <a:lnTo>
                      <a:pt x="1274957" y="361445"/>
                    </a:lnTo>
                    <a:lnTo>
                      <a:pt x="1294856" y="402526"/>
                    </a:lnTo>
                    <a:lnTo>
                      <a:pt x="1312008" y="445096"/>
                    </a:lnTo>
                    <a:lnTo>
                      <a:pt x="1326298" y="489040"/>
                    </a:lnTo>
                    <a:lnTo>
                      <a:pt x="1337611" y="534245"/>
                    </a:lnTo>
                    <a:lnTo>
                      <a:pt x="1345834" y="580595"/>
                    </a:lnTo>
                    <a:lnTo>
                      <a:pt x="1350852" y="627976"/>
                    </a:lnTo>
                    <a:lnTo>
                      <a:pt x="1352550" y="676275"/>
                    </a:lnTo>
                    <a:lnTo>
                      <a:pt x="1350852" y="724573"/>
                    </a:lnTo>
                    <a:lnTo>
                      <a:pt x="1345834" y="771954"/>
                    </a:lnTo>
                    <a:lnTo>
                      <a:pt x="1337611" y="818304"/>
                    </a:lnTo>
                    <a:lnTo>
                      <a:pt x="1326298" y="863509"/>
                    </a:lnTo>
                    <a:lnTo>
                      <a:pt x="1312008" y="907453"/>
                    </a:lnTo>
                    <a:lnTo>
                      <a:pt x="1294856" y="950023"/>
                    </a:lnTo>
                    <a:lnTo>
                      <a:pt x="1274957" y="991104"/>
                    </a:lnTo>
                    <a:lnTo>
                      <a:pt x="1252424" y="1030582"/>
                    </a:lnTo>
                    <a:lnTo>
                      <a:pt x="1227373" y="1068342"/>
                    </a:lnTo>
                    <a:lnTo>
                      <a:pt x="1199918" y="1104271"/>
                    </a:lnTo>
                    <a:lnTo>
                      <a:pt x="1170173" y="1138252"/>
                    </a:lnTo>
                    <a:lnTo>
                      <a:pt x="1138252" y="1170173"/>
                    </a:lnTo>
                    <a:lnTo>
                      <a:pt x="1104271" y="1199918"/>
                    </a:lnTo>
                    <a:lnTo>
                      <a:pt x="1068342" y="1227373"/>
                    </a:lnTo>
                    <a:lnTo>
                      <a:pt x="1030582" y="1252424"/>
                    </a:lnTo>
                    <a:lnTo>
                      <a:pt x="991104" y="1274957"/>
                    </a:lnTo>
                    <a:lnTo>
                      <a:pt x="950023" y="1294856"/>
                    </a:lnTo>
                    <a:lnTo>
                      <a:pt x="907453" y="1312008"/>
                    </a:lnTo>
                    <a:lnTo>
                      <a:pt x="863509" y="1326298"/>
                    </a:lnTo>
                    <a:lnTo>
                      <a:pt x="818304" y="1337611"/>
                    </a:lnTo>
                    <a:lnTo>
                      <a:pt x="771954" y="1345834"/>
                    </a:lnTo>
                    <a:lnTo>
                      <a:pt x="724573" y="1350852"/>
                    </a:lnTo>
                    <a:lnTo>
                      <a:pt x="676275" y="1352550"/>
                    </a:lnTo>
                    <a:lnTo>
                      <a:pt x="627976" y="1350852"/>
                    </a:lnTo>
                    <a:lnTo>
                      <a:pt x="580595" y="1345834"/>
                    </a:lnTo>
                    <a:lnTo>
                      <a:pt x="534245" y="1337611"/>
                    </a:lnTo>
                    <a:lnTo>
                      <a:pt x="489040" y="1326298"/>
                    </a:lnTo>
                    <a:lnTo>
                      <a:pt x="445096" y="1312008"/>
                    </a:lnTo>
                    <a:lnTo>
                      <a:pt x="402526" y="1294856"/>
                    </a:lnTo>
                    <a:lnTo>
                      <a:pt x="361445" y="1274957"/>
                    </a:lnTo>
                    <a:lnTo>
                      <a:pt x="321967" y="1252424"/>
                    </a:lnTo>
                    <a:lnTo>
                      <a:pt x="284207" y="1227373"/>
                    </a:lnTo>
                    <a:lnTo>
                      <a:pt x="248278" y="1199918"/>
                    </a:lnTo>
                    <a:lnTo>
                      <a:pt x="214297" y="1170173"/>
                    </a:lnTo>
                    <a:lnTo>
                      <a:pt x="182376" y="1138252"/>
                    </a:lnTo>
                    <a:lnTo>
                      <a:pt x="152631" y="1104271"/>
                    </a:lnTo>
                    <a:lnTo>
                      <a:pt x="125176" y="1068342"/>
                    </a:lnTo>
                    <a:lnTo>
                      <a:pt x="100125" y="1030582"/>
                    </a:lnTo>
                    <a:lnTo>
                      <a:pt x="77592" y="991104"/>
                    </a:lnTo>
                    <a:lnTo>
                      <a:pt x="57693" y="950023"/>
                    </a:lnTo>
                    <a:lnTo>
                      <a:pt x="40541" y="907453"/>
                    </a:lnTo>
                    <a:lnTo>
                      <a:pt x="26251" y="863509"/>
                    </a:lnTo>
                    <a:lnTo>
                      <a:pt x="14938" y="818304"/>
                    </a:lnTo>
                    <a:lnTo>
                      <a:pt x="6715" y="771954"/>
                    </a:lnTo>
                    <a:lnTo>
                      <a:pt x="1697" y="724573"/>
                    </a:lnTo>
                    <a:lnTo>
                      <a:pt x="0" y="676275"/>
                    </a:lnTo>
                    <a:close/>
                  </a:path>
                </a:pathLst>
              </a:custGeom>
              <a:ln w="38100">
                <a:solidFill>
                  <a:schemeClr val="accent5">
                    <a:lumMod val="60000"/>
                    <a:lumOff val="40000"/>
                  </a:schemeClr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58" name="CuadroTexto 57"/>
            <p:cNvSpPr txBox="1"/>
            <p:nvPr/>
          </p:nvSpPr>
          <p:spPr>
            <a:xfrm>
              <a:off x="641350" y="2246815"/>
              <a:ext cx="2133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2400" dirty="0" smtClean="0">
                  <a:solidFill>
                    <a:srgbClr val="FF0000"/>
                  </a:solidFill>
                  <a:latin typeface="Escolar1" panose="00000400000000000000" pitchFamily="2" charset="0"/>
                </a:rPr>
                <a:t>V</a:t>
              </a:r>
              <a:r>
                <a:rPr lang="es-ES" sz="2400" dirty="0" smtClean="0">
                  <a:latin typeface="Escolar1" panose="00000400000000000000" pitchFamily="2" charset="0"/>
                </a:rPr>
                <a:t>AMPIRO</a:t>
              </a:r>
              <a:endParaRPr lang="es-ES" sz="2400" dirty="0">
                <a:latin typeface="Escolar1" panose="00000400000000000000" pitchFamily="2" charset="0"/>
              </a:endParaRPr>
            </a:p>
          </p:txBody>
        </p:sp>
      </p:grpSp>
      <p:pic>
        <p:nvPicPr>
          <p:cNvPr id="6146" name="Picture 2" descr="http://www.arasaac.org/repositorio/thumbs/10/200/2/26118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350" y="358425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://www.arasaac.org/repositorio/thumbs/10/200/6/6180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050" y="3202569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http://www.arasaac.org/repositorio/thumbs/10/200/6/6239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500" y="6046713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1" name="Grupo 20"/>
          <p:cNvGrpSpPr/>
          <p:nvPr/>
        </p:nvGrpSpPr>
        <p:grpSpPr>
          <a:xfrm>
            <a:off x="8355" y="7673693"/>
            <a:ext cx="7816850" cy="3806667"/>
            <a:chOff x="8355" y="7673693"/>
            <a:chExt cx="7816850" cy="3806667"/>
          </a:xfrm>
        </p:grpSpPr>
        <p:pic>
          <p:nvPicPr>
            <p:cNvPr id="23" name="Imagen 22"/>
            <p:cNvPicPr>
              <a:picLocks noChangeAspect="1"/>
            </p:cNvPicPr>
            <p:nvPr/>
          </p:nvPicPr>
          <p:blipFill>
            <a:blip r:embed="rId6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75008" y="7673693"/>
              <a:ext cx="3806667" cy="3806667"/>
            </a:xfrm>
            <a:prstGeom prst="rect">
              <a:avLst/>
            </a:prstGeom>
          </p:spPr>
        </p:pic>
        <p:sp>
          <p:nvSpPr>
            <p:cNvPr id="22" name="object 2"/>
            <p:cNvSpPr txBox="1"/>
            <p:nvPr/>
          </p:nvSpPr>
          <p:spPr>
            <a:xfrm>
              <a:off x="8355" y="10023715"/>
              <a:ext cx="7816850" cy="512961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100"/>
                </a:spcBef>
              </a:pPr>
              <a:r>
                <a:rPr sz="1100" b="1" spc="-5" dirty="0">
                  <a:latin typeface="Calibri"/>
                  <a:cs typeface="Calibri"/>
                </a:rPr>
                <a:t>Autor pictogramas: Sergio Palao Procedencia: ARASAAC</a:t>
              </a:r>
              <a:r>
                <a:rPr sz="1100" b="1" spc="100" dirty="0">
                  <a:latin typeface="Calibri"/>
                  <a:cs typeface="Calibri"/>
                </a:rPr>
                <a:t> </a:t>
              </a:r>
              <a:r>
                <a:rPr sz="1100" b="1" spc="-5" dirty="0" smtClean="0">
                  <a:latin typeface="Calibri"/>
                  <a:cs typeface="Calibri"/>
                  <a:hlinkClick r:id="rId7"/>
                </a:rPr>
                <a:t>(</a:t>
              </a:r>
              <a:r>
                <a:rPr lang="es-ES" sz="1100" b="1" spc="-5" dirty="0" smtClean="0">
                  <a:latin typeface="Calibri"/>
                  <a:cs typeface="Calibri"/>
                  <a:hlinkClick r:id="rId8"/>
                </a:rPr>
                <a:t>www.arasaa</a:t>
              </a:r>
              <a:r>
                <a:rPr lang="es-ES" sz="1100" b="1" spc="-5" dirty="0" smtClean="0">
                  <a:latin typeface="Calibri"/>
                  <a:cs typeface="Calibri"/>
                  <a:hlinkClick r:id="rId8"/>
                </a:rPr>
                <a:t>c.org</a:t>
              </a:r>
              <a:r>
                <a:rPr sz="1100" b="1" spc="-5" dirty="0" smtClean="0">
                  <a:latin typeface="Calibri"/>
                  <a:cs typeface="Calibri"/>
                  <a:hlinkClick r:id="rId7"/>
                </a:rPr>
                <a:t>)</a:t>
              </a:r>
              <a:endParaRPr sz="1100" dirty="0">
                <a:latin typeface="Calibri"/>
                <a:cs typeface="Calibri"/>
              </a:endParaRPr>
            </a:p>
            <a:p>
              <a:pPr>
                <a:lnSpc>
                  <a:spcPct val="100000"/>
                </a:lnSpc>
                <a:spcBef>
                  <a:spcPts val="20"/>
                </a:spcBef>
              </a:pPr>
              <a:endParaRPr sz="1050" dirty="0">
                <a:latin typeface="Times New Roman"/>
                <a:cs typeface="Times New Roman"/>
              </a:endParaRPr>
            </a:p>
            <a:p>
              <a:pPr marL="7620" algn="ctr">
                <a:lnSpc>
                  <a:spcPct val="100000"/>
                </a:lnSpc>
              </a:pPr>
              <a:r>
                <a:rPr sz="1100" b="1" spc="-5" dirty="0">
                  <a:latin typeface="Calibri"/>
                  <a:cs typeface="Calibri"/>
                </a:rPr>
                <a:t>Licencia: CC</a:t>
              </a:r>
              <a:r>
                <a:rPr sz="1100" b="1" spc="-15" dirty="0">
                  <a:latin typeface="Calibri"/>
                  <a:cs typeface="Calibri"/>
                </a:rPr>
                <a:t> </a:t>
              </a:r>
              <a:r>
                <a:rPr sz="1100" b="1" spc="-5" dirty="0">
                  <a:latin typeface="Calibri"/>
                  <a:cs typeface="Calibri"/>
                </a:rPr>
                <a:t>(BY-NC-SA)</a:t>
              </a:r>
              <a:endParaRPr sz="1100" dirty="0">
                <a:latin typeface="Calibri"/>
                <a:cs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886424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upo 14"/>
          <p:cNvGrpSpPr/>
          <p:nvPr/>
        </p:nvGrpSpPr>
        <p:grpSpPr>
          <a:xfrm>
            <a:off x="376174" y="298450"/>
            <a:ext cx="4392676" cy="2581266"/>
            <a:chOff x="376174" y="298450"/>
            <a:chExt cx="4392676" cy="2581266"/>
          </a:xfrm>
        </p:grpSpPr>
        <p:grpSp>
          <p:nvGrpSpPr>
            <p:cNvPr id="9" name="Grupo 8"/>
            <p:cNvGrpSpPr/>
            <p:nvPr/>
          </p:nvGrpSpPr>
          <p:grpSpPr>
            <a:xfrm>
              <a:off x="376174" y="298450"/>
              <a:ext cx="4392676" cy="2581266"/>
              <a:chOff x="376174" y="298449"/>
              <a:chExt cx="4572000" cy="2985007"/>
            </a:xfrm>
          </p:grpSpPr>
          <p:sp>
            <p:nvSpPr>
              <p:cNvPr id="5" name="Rectángulo redondeado 4"/>
              <p:cNvSpPr/>
              <p:nvPr/>
            </p:nvSpPr>
            <p:spPr>
              <a:xfrm>
                <a:off x="376174" y="298449"/>
                <a:ext cx="4572000" cy="2985007"/>
              </a:xfrm>
              <a:prstGeom prst="roundRect">
                <a:avLst/>
              </a:prstGeom>
              <a:noFill/>
              <a:ln w="57150">
                <a:solidFill>
                  <a:schemeClr val="accent5">
                    <a:lumMod val="60000"/>
                    <a:lumOff val="40000"/>
                  </a:schemeClr>
                </a:solidFill>
                <a:prstDash val="lgDash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6" name="object 6"/>
              <p:cNvSpPr/>
              <p:nvPr/>
            </p:nvSpPr>
            <p:spPr>
              <a:xfrm>
                <a:off x="3168650" y="876300"/>
                <a:ext cx="1562502" cy="1600080"/>
              </a:xfrm>
              <a:custGeom>
                <a:avLst/>
                <a:gdLst/>
                <a:ahLst/>
                <a:cxnLst/>
                <a:rect l="l" t="t" r="r" b="b"/>
                <a:pathLst>
                  <a:path w="1352550" h="1352550">
                    <a:moveTo>
                      <a:pt x="0" y="676275"/>
                    </a:moveTo>
                    <a:lnTo>
                      <a:pt x="1697" y="627976"/>
                    </a:lnTo>
                    <a:lnTo>
                      <a:pt x="6715" y="580595"/>
                    </a:lnTo>
                    <a:lnTo>
                      <a:pt x="14938" y="534245"/>
                    </a:lnTo>
                    <a:lnTo>
                      <a:pt x="26251" y="489040"/>
                    </a:lnTo>
                    <a:lnTo>
                      <a:pt x="40541" y="445096"/>
                    </a:lnTo>
                    <a:lnTo>
                      <a:pt x="57693" y="402526"/>
                    </a:lnTo>
                    <a:lnTo>
                      <a:pt x="77592" y="361445"/>
                    </a:lnTo>
                    <a:lnTo>
                      <a:pt x="100125" y="321967"/>
                    </a:lnTo>
                    <a:lnTo>
                      <a:pt x="125176" y="284207"/>
                    </a:lnTo>
                    <a:lnTo>
                      <a:pt x="152631" y="248278"/>
                    </a:lnTo>
                    <a:lnTo>
                      <a:pt x="182376" y="214297"/>
                    </a:lnTo>
                    <a:lnTo>
                      <a:pt x="214297" y="182376"/>
                    </a:lnTo>
                    <a:lnTo>
                      <a:pt x="248278" y="152631"/>
                    </a:lnTo>
                    <a:lnTo>
                      <a:pt x="284207" y="125176"/>
                    </a:lnTo>
                    <a:lnTo>
                      <a:pt x="321967" y="100125"/>
                    </a:lnTo>
                    <a:lnTo>
                      <a:pt x="361445" y="77592"/>
                    </a:lnTo>
                    <a:lnTo>
                      <a:pt x="402526" y="57693"/>
                    </a:lnTo>
                    <a:lnTo>
                      <a:pt x="445096" y="40541"/>
                    </a:lnTo>
                    <a:lnTo>
                      <a:pt x="489040" y="26251"/>
                    </a:lnTo>
                    <a:lnTo>
                      <a:pt x="534245" y="14938"/>
                    </a:lnTo>
                    <a:lnTo>
                      <a:pt x="580595" y="6715"/>
                    </a:lnTo>
                    <a:lnTo>
                      <a:pt x="627976" y="1697"/>
                    </a:lnTo>
                    <a:lnTo>
                      <a:pt x="676275" y="0"/>
                    </a:lnTo>
                    <a:lnTo>
                      <a:pt x="724573" y="1697"/>
                    </a:lnTo>
                    <a:lnTo>
                      <a:pt x="771954" y="6715"/>
                    </a:lnTo>
                    <a:lnTo>
                      <a:pt x="818304" y="14938"/>
                    </a:lnTo>
                    <a:lnTo>
                      <a:pt x="863509" y="26251"/>
                    </a:lnTo>
                    <a:lnTo>
                      <a:pt x="907453" y="40541"/>
                    </a:lnTo>
                    <a:lnTo>
                      <a:pt x="950023" y="57693"/>
                    </a:lnTo>
                    <a:lnTo>
                      <a:pt x="991104" y="77592"/>
                    </a:lnTo>
                    <a:lnTo>
                      <a:pt x="1030582" y="100125"/>
                    </a:lnTo>
                    <a:lnTo>
                      <a:pt x="1068342" y="125176"/>
                    </a:lnTo>
                    <a:lnTo>
                      <a:pt x="1104271" y="152631"/>
                    </a:lnTo>
                    <a:lnTo>
                      <a:pt x="1138252" y="182376"/>
                    </a:lnTo>
                    <a:lnTo>
                      <a:pt x="1170173" y="214297"/>
                    </a:lnTo>
                    <a:lnTo>
                      <a:pt x="1199918" y="248278"/>
                    </a:lnTo>
                    <a:lnTo>
                      <a:pt x="1227373" y="284207"/>
                    </a:lnTo>
                    <a:lnTo>
                      <a:pt x="1252424" y="321967"/>
                    </a:lnTo>
                    <a:lnTo>
                      <a:pt x="1274957" y="361445"/>
                    </a:lnTo>
                    <a:lnTo>
                      <a:pt x="1294856" y="402526"/>
                    </a:lnTo>
                    <a:lnTo>
                      <a:pt x="1312008" y="445096"/>
                    </a:lnTo>
                    <a:lnTo>
                      <a:pt x="1326298" y="489040"/>
                    </a:lnTo>
                    <a:lnTo>
                      <a:pt x="1337611" y="534245"/>
                    </a:lnTo>
                    <a:lnTo>
                      <a:pt x="1345834" y="580595"/>
                    </a:lnTo>
                    <a:lnTo>
                      <a:pt x="1350852" y="627976"/>
                    </a:lnTo>
                    <a:lnTo>
                      <a:pt x="1352550" y="676275"/>
                    </a:lnTo>
                    <a:lnTo>
                      <a:pt x="1350852" y="724573"/>
                    </a:lnTo>
                    <a:lnTo>
                      <a:pt x="1345834" y="771954"/>
                    </a:lnTo>
                    <a:lnTo>
                      <a:pt x="1337611" y="818304"/>
                    </a:lnTo>
                    <a:lnTo>
                      <a:pt x="1326298" y="863509"/>
                    </a:lnTo>
                    <a:lnTo>
                      <a:pt x="1312008" y="907453"/>
                    </a:lnTo>
                    <a:lnTo>
                      <a:pt x="1294856" y="950023"/>
                    </a:lnTo>
                    <a:lnTo>
                      <a:pt x="1274957" y="991104"/>
                    </a:lnTo>
                    <a:lnTo>
                      <a:pt x="1252424" y="1030582"/>
                    </a:lnTo>
                    <a:lnTo>
                      <a:pt x="1227373" y="1068342"/>
                    </a:lnTo>
                    <a:lnTo>
                      <a:pt x="1199918" y="1104271"/>
                    </a:lnTo>
                    <a:lnTo>
                      <a:pt x="1170173" y="1138252"/>
                    </a:lnTo>
                    <a:lnTo>
                      <a:pt x="1138252" y="1170173"/>
                    </a:lnTo>
                    <a:lnTo>
                      <a:pt x="1104271" y="1199918"/>
                    </a:lnTo>
                    <a:lnTo>
                      <a:pt x="1068342" y="1227373"/>
                    </a:lnTo>
                    <a:lnTo>
                      <a:pt x="1030582" y="1252424"/>
                    </a:lnTo>
                    <a:lnTo>
                      <a:pt x="991104" y="1274957"/>
                    </a:lnTo>
                    <a:lnTo>
                      <a:pt x="950023" y="1294856"/>
                    </a:lnTo>
                    <a:lnTo>
                      <a:pt x="907453" y="1312008"/>
                    </a:lnTo>
                    <a:lnTo>
                      <a:pt x="863509" y="1326298"/>
                    </a:lnTo>
                    <a:lnTo>
                      <a:pt x="818304" y="1337611"/>
                    </a:lnTo>
                    <a:lnTo>
                      <a:pt x="771954" y="1345834"/>
                    </a:lnTo>
                    <a:lnTo>
                      <a:pt x="724573" y="1350852"/>
                    </a:lnTo>
                    <a:lnTo>
                      <a:pt x="676275" y="1352550"/>
                    </a:lnTo>
                    <a:lnTo>
                      <a:pt x="627976" y="1350852"/>
                    </a:lnTo>
                    <a:lnTo>
                      <a:pt x="580595" y="1345834"/>
                    </a:lnTo>
                    <a:lnTo>
                      <a:pt x="534245" y="1337611"/>
                    </a:lnTo>
                    <a:lnTo>
                      <a:pt x="489040" y="1326298"/>
                    </a:lnTo>
                    <a:lnTo>
                      <a:pt x="445096" y="1312008"/>
                    </a:lnTo>
                    <a:lnTo>
                      <a:pt x="402526" y="1294856"/>
                    </a:lnTo>
                    <a:lnTo>
                      <a:pt x="361445" y="1274957"/>
                    </a:lnTo>
                    <a:lnTo>
                      <a:pt x="321967" y="1252424"/>
                    </a:lnTo>
                    <a:lnTo>
                      <a:pt x="284207" y="1227373"/>
                    </a:lnTo>
                    <a:lnTo>
                      <a:pt x="248278" y="1199918"/>
                    </a:lnTo>
                    <a:lnTo>
                      <a:pt x="214297" y="1170173"/>
                    </a:lnTo>
                    <a:lnTo>
                      <a:pt x="182376" y="1138252"/>
                    </a:lnTo>
                    <a:lnTo>
                      <a:pt x="152631" y="1104271"/>
                    </a:lnTo>
                    <a:lnTo>
                      <a:pt x="125176" y="1068342"/>
                    </a:lnTo>
                    <a:lnTo>
                      <a:pt x="100125" y="1030582"/>
                    </a:lnTo>
                    <a:lnTo>
                      <a:pt x="77592" y="991104"/>
                    </a:lnTo>
                    <a:lnTo>
                      <a:pt x="57693" y="950023"/>
                    </a:lnTo>
                    <a:lnTo>
                      <a:pt x="40541" y="907453"/>
                    </a:lnTo>
                    <a:lnTo>
                      <a:pt x="26251" y="863509"/>
                    </a:lnTo>
                    <a:lnTo>
                      <a:pt x="14938" y="818304"/>
                    </a:lnTo>
                    <a:lnTo>
                      <a:pt x="6715" y="771954"/>
                    </a:lnTo>
                    <a:lnTo>
                      <a:pt x="1697" y="724573"/>
                    </a:lnTo>
                    <a:lnTo>
                      <a:pt x="0" y="676275"/>
                    </a:lnTo>
                    <a:close/>
                  </a:path>
                </a:pathLst>
              </a:custGeom>
              <a:ln w="38100">
                <a:solidFill>
                  <a:schemeClr val="accent5">
                    <a:lumMod val="60000"/>
                    <a:lumOff val="40000"/>
                  </a:schemeClr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13" name="CuadroTexto 12"/>
            <p:cNvSpPr txBox="1"/>
            <p:nvPr/>
          </p:nvSpPr>
          <p:spPr>
            <a:xfrm>
              <a:off x="654050" y="2315811"/>
              <a:ext cx="2133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2400" dirty="0" smtClean="0">
                  <a:solidFill>
                    <a:srgbClr val="FF0000"/>
                  </a:solidFill>
                  <a:latin typeface="Escolar1" panose="00000400000000000000" pitchFamily="2" charset="0"/>
                </a:rPr>
                <a:t>M</a:t>
              </a:r>
              <a:r>
                <a:rPr lang="es-ES" sz="2400" dirty="0" smtClean="0">
                  <a:latin typeface="Escolar1" panose="00000400000000000000" pitchFamily="2" charset="0"/>
                </a:rPr>
                <a:t>ONSTRUO</a:t>
              </a:r>
              <a:endParaRPr lang="es-ES" sz="2400" dirty="0">
                <a:latin typeface="Escolar1" panose="00000400000000000000" pitchFamily="2" charset="0"/>
              </a:endParaRPr>
            </a:p>
          </p:txBody>
        </p:sp>
      </p:grpSp>
      <p:grpSp>
        <p:nvGrpSpPr>
          <p:cNvPr id="51" name="Grupo 50"/>
          <p:cNvGrpSpPr/>
          <p:nvPr/>
        </p:nvGrpSpPr>
        <p:grpSpPr>
          <a:xfrm>
            <a:off x="376174" y="3136900"/>
            <a:ext cx="4392676" cy="2581266"/>
            <a:chOff x="376174" y="298450"/>
            <a:chExt cx="4392676" cy="2581266"/>
          </a:xfrm>
        </p:grpSpPr>
        <p:grpSp>
          <p:nvGrpSpPr>
            <p:cNvPr id="52" name="Grupo 51"/>
            <p:cNvGrpSpPr/>
            <p:nvPr/>
          </p:nvGrpSpPr>
          <p:grpSpPr>
            <a:xfrm>
              <a:off x="376174" y="298450"/>
              <a:ext cx="4392676" cy="2581266"/>
              <a:chOff x="376174" y="298449"/>
              <a:chExt cx="4572000" cy="2985007"/>
            </a:xfrm>
          </p:grpSpPr>
          <p:sp>
            <p:nvSpPr>
              <p:cNvPr id="54" name="Rectángulo redondeado 53"/>
              <p:cNvSpPr/>
              <p:nvPr/>
            </p:nvSpPr>
            <p:spPr>
              <a:xfrm>
                <a:off x="376174" y="298449"/>
                <a:ext cx="4572000" cy="2985007"/>
              </a:xfrm>
              <a:prstGeom prst="roundRect">
                <a:avLst/>
              </a:prstGeom>
              <a:noFill/>
              <a:ln w="57150">
                <a:solidFill>
                  <a:schemeClr val="accent5">
                    <a:lumMod val="60000"/>
                    <a:lumOff val="40000"/>
                  </a:schemeClr>
                </a:solidFill>
                <a:prstDash val="lgDash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55" name="object 6"/>
              <p:cNvSpPr/>
              <p:nvPr/>
            </p:nvSpPr>
            <p:spPr>
              <a:xfrm>
                <a:off x="3168650" y="876300"/>
                <a:ext cx="1562502" cy="1600080"/>
              </a:xfrm>
              <a:custGeom>
                <a:avLst/>
                <a:gdLst/>
                <a:ahLst/>
                <a:cxnLst/>
                <a:rect l="l" t="t" r="r" b="b"/>
                <a:pathLst>
                  <a:path w="1352550" h="1352550">
                    <a:moveTo>
                      <a:pt x="0" y="676275"/>
                    </a:moveTo>
                    <a:lnTo>
                      <a:pt x="1697" y="627976"/>
                    </a:lnTo>
                    <a:lnTo>
                      <a:pt x="6715" y="580595"/>
                    </a:lnTo>
                    <a:lnTo>
                      <a:pt x="14938" y="534245"/>
                    </a:lnTo>
                    <a:lnTo>
                      <a:pt x="26251" y="489040"/>
                    </a:lnTo>
                    <a:lnTo>
                      <a:pt x="40541" y="445096"/>
                    </a:lnTo>
                    <a:lnTo>
                      <a:pt x="57693" y="402526"/>
                    </a:lnTo>
                    <a:lnTo>
                      <a:pt x="77592" y="361445"/>
                    </a:lnTo>
                    <a:lnTo>
                      <a:pt x="100125" y="321967"/>
                    </a:lnTo>
                    <a:lnTo>
                      <a:pt x="125176" y="284207"/>
                    </a:lnTo>
                    <a:lnTo>
                      <a:pt x="152631" y="248278"/>
                    </a:lnTo>
                    <a:lnTo>
                      <a:pt x="182376" y="214297"/>
                    </a:lnTo>
                    <a:lnTo>
                      <a:pt x="214297" y="182376"/>
                    </a:lnTo>
                    <a:lnTo>
                      <a:pt x="248278" y="152631"/>
                    </a:lnTo>
                    <a:lnTo>
                      <a:pt x="284207" y="125176"/>
                    </a:lnTo>
                    <a:lnTo>
                      <a:pt x="321967" y="100125"/>
                    </a:lnTo>
                    <a:lnTo>
                      <a:pt x="361445" y="77592"/>
                    </a:lnTo>
                    <a:lnTo>
                      <a:pt x="402526" y="57693"/>
                    </a:lnTo>
                    <a:lnTo>
                      <a:pt x="445096" y="40541"/>
                    </a:lnTo>
                    <a:lnTo>
                      <a:pt x="489040" y="26251"/>
                    </a:lnTo>
                    <a:lnTo>
                      <a:pt x="534245" y="14938"/>
                    </a:lnTo>
                    <a:lnTo>
                      <a:pt x="580595" y="6715"/>
                    </a:lnTo>
                    <a:lnTo>
                      <a:pt x="627976" y="1697"/>
                    </a:lnTo>
                    <a:lnTo>
                      <a:pt x="676275" y="0"/>
                    </a:lnTo>
                    <a:lnTo>
                      <a:pt x="724573" y="1697"/>
                    </a:lnTo>
                    <a:lnTo>
                      <a:pt x="771954" y="6715"/>
                    </a:lnTo>
                    <a:lnTo>
                      <a:pt x="818304" y="14938"/>
                    </a:lnTo>
                    <a:lnTo>
                      <a:pt x="863509" y="26251"/>
                    </a:lnTo>
                    <a:lnTo>
                      <a:pt x="907453" y="40541"/>
                    </a:lnTo>
                    <a:lnTo>
                      <a:pt x="950023" y="57693"/>
                    </a:lnTo>
                    <a:lnTo>
                      <a:pt x="991104" y="77592"/>
                    </a:lnTo>
                    <a:lnTo>
                      <a:pt x="1030582" y="100125"/>
                    </a:lnTo>
                    <a:lnTo>
                      <a:pt x="1068342" y="125176"/>
                    </a:lnTo>
                    <a:lnTo>
                      <a:pt x="1104271" y="152631"/>
                    </a:lnTo>
                    <a:lnTo>
                      <a:pt x="1138252" y="182376"/>
                    </a:lnTo>
                    <a:lnTo>
                      <a:pt x="1170173" y="214297"/>
                    </a:lnTo>
                    <a:lnTo>
                      <a:pt x="1199918" y="248278"/>
                    </a:lnTo>
                    <a:lnTo>
                      <a:pt x="1227373" y="284207"/>
                    </a:lnTo>
                    <a:lnTo>
                      <a:pt x="1252424" y="321967"/>
                    </a:lnTo>
                    <a:lnTo>
                      <a:pt x="1274957" y="361445"/>
                    </a:lnTo>
                    <a:lnTo>
                      <a:pt x="1294856" y="402526"/>
                    </a:lnTo>
                    <a:lnTo>
                      <a:pt x="1312008" y="445096"/>
                    </a:lnTo>
                    <a:lnTo>
                      <a:pt x="1326298" y="489040"/>
                    </a:lnTo>
                    <a:lnTo>
                      <a:pt x="1337611" y="534245"/>
                    </a:lnTo>
                    <a:lnTo>
                      <a:pt x="1345834" y="580595"/>
                    </a:lnTo>
                    <a:lnTo>
                      <a:pt x="1350852" y="627976"/>
                    </a:lnTo>
                    <a:lnTo>
                      <a:pt x="1352550" y="676275"/>
                    </a:lnTo>
                    <a:lnTo>
                      <a:pt x="1350852" y="724573"/>
                    </a:lnTo>
                    <a:lnTo>
                      <a:pt x="1345834" y="771954"/>
                    </a:lnTo>
                    <a:lnTo>
                      <a:pt x="1337611" y="818304"/>
                    </a:lnTo>
                    <a:lnTo>
                      <a:pt x="1326298" y="863509"/>
                    </a:lnTo>
                    <a:lnTo>
                      <a:pt x="1312008" y="907453"/>
                    </a:lnTo>
                    <a:lnTo>
                      <a:pt x="1294856" y="950023"/>
                    </a:lnTo>
                    <a:lnTo>
                      <a:pt x="1274957" y="991104"/>
                    </a:lnTo>
                    <a:lnTo>
                      <a:pt x="1252424" y="1030582"/>
                    </a:lnTo>
                    <a:lnTo>
                      <a:pt x="1227373" y="1068342"/>
                    </a:lnTo>
                    <a:lnTo>
                      <a:pt x="1199918" y="1104271"/>
                    </a:lnTo>
                    <a:lnTo>
                      <a:pt x="1170173" y="1138252"/>
                    </a:lnTo>
                    <a:lnTo>
                      <a:pt x="1138252" y="1170173"/>
                    </a:lnTo>
                    <a:lnTo>
                      <a:pt x="1104271" y="1199918"/>
                    </a:lnTo>
                    <a:lnTo>
                      <a:pt x="1068342" y="1227373"/>
                    </a:lnTo>
                    <a:lnTo>
                      <a:pt x="1030582" y="1252424"/>
                    </a:lnTo>
                    <a:lnTo>
                      <a:pt x="991104" y="1274957"/>
                    </a:lnTo>
                    <a:lnTo>
                      <a:pt x="950023" y="1294856"/>
                    </a:lnTo>
                    <a:lnTo>
                      <a:pt x="907453" y="1312008"/>
                    </a:lnTo>
                    <a:lnTo>
                      <a:pt x="863509" y="1326298"/>
                    </a:lnTo>
                    <a:lnTo>
                      <a:pt x="818304" y="1337611"/>
                    </a:lnTo>
                    <a:lnTo>
                      <a:pt x="771954" y="1345834"/>
                    </a:lnTo>
                    <a:lnTo>
                      <a:pt x="724573" y="1350852"/>
                    </a:lnTo>
                    <a:lnTo>
                      <a:pt x="676275" y="1352550"/>
                    </a:lnTo>
                    <a:lnTo>
                      <a:pt x="627976" y="1350852"/>
                    </a:lnTo>
                    <a:lnTo>
                      <a:pt x="580595" y="1345834"/>
                    </a:lnTo>
                    <a:lnTo>
                      <a:pt x="534245" y="1337611"/>
                    </a:lnTo>
                    <a:lnTo>
                      <a:pt x="489040" y="1326298"/>
                    </a:lnTo>
                    <a:lnTo>
                      <a:pt x="445096" y="1312008"/>
                    </a:lnTo>
                    <a:lnTo>
                      <a:pt x="402526" y="1294856"/>
                    </a:lnTo>
                    <a:lnTo>
                      <a:pt x="361445" y="1274957"/>
                    </a:lnTo>
                    <a:lnTo>
                      <a:pt x="321967" y="1252424"/>
                    </a:lnTo>
                    <a:lnTo>
                      <a:pt x="284207" y="1227373"/>
                    </a:lnTo>
                    <a:lnTo>
                      <a:pt x="248278" y="1199918"/>
                    </a:lnTo>
                    <a:lnTo>
                      <a:pt x="214297" y="1170173"/>
                    </a:lnTo>
                    <a:lnTo>
                      <a:pt x="182376" y="1138252"/>
                    </a:lnTo>
                    <a:lnTo>
                      <a:pt x="152631" y="1104271"/>
                    </a:lnTo>
                    <a:lnTo>
                      <a:pt x="125176" y="1068342"/>
                    </a:lnTo>
                    <a:lnTo>
                      <a:pt x="100125" y="1030582"/>
                    </a:lnTo>
                    <a:lnTo>
                      <a:pt x="77592" y="991104"/>
                    </a:lnTo>
                    <a:lnTo>
                      <a:pt x="57693" y="950023"/>
                    </a:lnTo>
                    <a:lnTo>
                      <a:pt x="40541" y="907453"/>
                    </a:lnTo>
                    <a:lnTo>
                      <a:pt x="26251" y="863509"/>
                    </a:lnTo>
                    <a:lnTo>
                      <a:pt x="14938" y="818304"/>
                    </a:lnTo>
                    <a:lnTo>
                      <a:pt x="6715" y="771954"/>
                    </a:lnTo>
                    <a:lnTo>
                      <a:pt x="1697" y="724573"/>
                    </a:lnTo>
                    <a:lnTo>
                      <a:pt x="0" y="676275"/>
                    </a:lnTo>
                    <a:close/>
                  </a:path>
                </a:pathLst>
              </a:custGeom>
              <a:ln w="38100">
                <a:solidFill>
                  <a:schemeClr val="accent5">
                    <a:lumMod val="60000"/>
                    <a:lumOff val="40000"/>
                  </a:schemeClr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53" name="CuadroTexto 52"/>
            <p:cNvSpPr txBox="1"/>
            <p:nvPr/>
          </p:nvSpPr>
          <p:spPr>
            <a:xfrm>
              <a:off x="692912" y="2315811"/>
              <a:ext cx="2133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2400" dirty="0" smtClean="0">
                  <a:solidFill>
                    <a:srgbClr val="FF0000"/>
                  </a:solidFill>
                  <a:latin typeface="Escolar1" panose="00000400000000000000" pitchFamily="2" charset="0"/>
                </a:rPr>
                <a:t>S</a:t>
              </a:r>
              <a:r>
                <a:rPr lang="es-ES" sz="2400" dirty="0" smtClean="0">
                  <a:latin typeface="Escolar1" panose="00000400000000000000" pitchFamily="2" charset="0"/>
                </a:rPr>
                <a:t>UPERHÉROE</a:t>
              </a:r>
              <a:endParaRPr lang="es-ES" sz="2400" dirty="0">
                <a:latin typeface="Escolar1" panose="00000400000000000000" pitchFamily="2" charset="0"/>
              </a:endParaRPr>
            </a:p>
          </p:txBody>
        </p:sp>
      </p:grpSp>
      <p:grpSp>
        <p:nvGrpSpPr>
          <p:cNvPr id="56" name="Grupo 55"/>
          <p:cNvGrpSpPr/>
          <p:nvPr/>
        </p:nvGrpSpPr>
        <p:grpSpPr>
          <a:xfrm>
            <a:off x="376174" y="5975350"/>
            <a:ext cx="4392676" cy="2581266"/>
            <a:chOff x="376174" y="298450"/>
            <a:chExt cx="4392676" cy="2581266"/>
          </a:xfrm>
        </p:grpSpPr>
        <p:grpSp>
          <p:nvGrpSpPr>
            <p:cNvPr id="57" name="Grupo 56"/>
            <p:cNvGrpSpPr/>
            <p:nvPr/>
          </p:nvGrpSpPr>
          <p:grpSpPr>
            <a:xfrm>
              <a:off x="376174" y="298450"/>
              <a:ext cx="4392676" cy="2581266"/>
              <a:chOff x="376174" y="298449"/>
              <a:chExt cx="4572000" cy="2985007"/>
            </a:xfrm>
          </p:grpSpPr>
          <p:sp>
            <p:nvSpPr>
              <p:cNvPr id="59" name="Rectángulo redondeado 58"/>
              <p:cNvSpPr/>
              <p:nvPr/>
            </p:nvSpPr>
            <p:spPr>
              <a:xfrm>
                <a:off x="376174" y="298449"/>
                <a:ext cx="4572000" cy="2985007"/>
              </a:xfrm>
              <a:prstGeom prst="roundRect">
                <a:avLst/>
              </a:prstGeom>
              <a:noFill/>
              <a:ln w="57150">
                <a:solidFill>
                  <a:schemeClr val="accent5">
                    <a:lumMod val="60000"/>
                    <a:lumOff val="40000"/>
                  </a:schemeClr>
                </a:solidFill>
                <a:prstDash val="lgDash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60" name="object 6"/>
              <p:cNvSpPr/>
              <p:nvPr/>
            </p:nvSpPr>
            <p:spPr>
              <a:xfrm>
                <a:off x="3168650" y="876300"/>
                <a:ext cx="1562502" cy="1600080"/>
              </a:xfrm>
              <a:custGeom>
                <a:avLst/>
                <a:gdLst/>
                <a:ahLst/>
                <a:cxnLst/>
                <a:rect l="l" t="t" r="r" b="b"/>
                <a:pathLst>
                  <a:path w="1352550" h="1352550">
                    <a:moveTo>
                      <a:pt x="0" y="676275"/>
                    </a:moveTo>
                    <a:lnTo>
                      <a:pt x="1697" y="627976"/>
                    </a:lnTo>
                    <a:lnTo>
                      <a:pt x="6715" y="580595"/>
                    </a:lnTo>
                    <a:lnTo>
                      <a:pt x="14938" y="534245"/>
                    </a:lnTo>
                    <a:lnTo>
                      <a:pt x="26251" y="489040"/>
                    </a:lnTo>
                    <a:lnTo>
                      <a:pt x="40541" y="445096"/>
                    </a:lnTo>
                    <a:lnTo>
                      <a:pt x="57693" y="402526"/>
                    </a:lnTo>
                    <a:lnTo>
                      <a:pt x="77592" y="361445"/>
                    </a:lnTo>
                    <a:lnTo>
                      <a:pt x="100125" y="321967"/>
                    </a:lnTo>
                    <a:lnTo>
                      <a:pt x="125176" y="284207"/>
                    </a:lnTo>
                    <a:lnTo>
                      <a:pt x="152631" y="248278"/>
                    </a:lnTo>
                    <a:lnTo>
                      <a:pt x="182376" y="214297"/>
                    </a:lnTo>
                    <a:lnTo>
                      <a:pt x="214297" y="182376"/>
                    </a:lnTo>
                    <a:lnTo>
                      <a:pt x="248278" y="152631"/>
                    </a:lnTo>
                    <a:lnTo>
                      <a:pt x="284207" y="125176"/>
                    </a:lnTo>
                    <a:lnTo>
                      <a:pt x="321967" y="100125"/>
                    </a:lnTo>
                    <a:lnTo>
                      <a:pt x="361445" y="77592"/>
                    </a:lnTo>
                    <a:lnTo>
                      <a:pt x="402526" y="57693"/>
                    </a:lnTo>
                    <a:lnTo>
                      <a:pt x="445096" y="40541"/>
                    </a:lnTo>
                    <a:lnTo>
                      <a:pt x="489040" y="26251"/>
                    </a:lnTo>
                    <a:lnTo>
                      <a:pt x="534245" y="14938"/>
                    </a:lnTo>
                    <a:lnTo>
                      <a:pt x="580595" y="6715"/>
                    </a:lnTo>
                    <a:lnTo>
                      <a:pt x="627976" y="1697"/>
                    </a:lnTo>
                    <a:lnTo>
                      <a:pt x="676275" y="0"/>
                    </a:lnTo>
                    <a:lnTo>
                      <a:pt x="724573" y="1697"/>
                    </a:lnTo>
                    <a:lnTo>
                      <a:pt x="771954" y="6715"/>
                    </a:lnTo>
                    <a:lnTo>
                      <a:pt x="818304" y="14938"/>
                    </a:lnTo>
                    <a:lnTo>
                      <a:pt x="863509" y="26251"/>
                    </a:lnTo>
                    <a:lnTo>
                      <a:pt x="907453" y="40541"/>
                    </a:lnTo>
                    <a:lnTo>
                      <a:pt x="950023" y="57693"/>
                    </a:lnTo>
                    <a:lnTo>
                      <a:pt x="991104" y="77592"/>
                    </a:lnTo>
                    <a:lnTo>
                      <a:pt x="1030582" y="100125"/>
                    </a:lnTo>
                    <a:lnTo>
                      <a:pt x="1068342" y="125176"/>
                    </a:lnTo>
                    <a:lnTo>
                      <a:pt x="1104271" y="152631"/>
                    </a:lnTo>
                    <a:lnTo>
                      <a:pt x="1138252" y="182376"/>
                    </a:lnTo>
                    <a:lnTo>
                      <a:pt x="1170173" y="214297"/>
                    </a:lnTo>
                    <a:lnTo>
                      <a:pt x="1199918" y="248278"/>
                    </a:lnTo>
                    <a:lnTo>
                      <a:pt x="1227373" y="284207"/>
                    </a:lnTo>
                    <a:lnTo>
                      <a:pt x="1252424" y="321967"/>
                    </a:lnTo>
                    <a:lnTo>
                      <a:pt x="1274957" y="361445"/>
                    </a:lnTo>
                    <a:lnTo>
                      <a:pt x="1294856" y="402526"/>
                    </a:lnTo>
                    <a:lnTo>
                      <a:pt x="1312008" y="445096"/>
                    </a:lnTo>
                    <a:lnTo>
                      <a:pt x="1326298" y="489040"/>
                    </a:lnTo>
                    <a:lnTo>
                      <a:pt x="1337611" y="534245"/>
                    </a:lnTo>
                    <a:lnTo>
                      <a:pt x="1345834" y="580595"/>
                    </a:lnTo>
                    <a:lnTo>
                      <a:pt x="1350852" y="627976"/>
                    </a:lnTo>
                    <a:lnTo>
                      <a:pt x="1352550" y="676275"/>
                    </a:lnTo>
                    <a:lnTo>
                      <a:pt x="1350852" y="724573"/>
                    </a:lnTo>
                    <a:lnTo>
                      <a:pt x="1345834" y="771954"/>
                    </a:lnTo>
                    <a:lnTo>
                      <a:pt x="1337611" y="818304"/>
                    </a:lnTo>
                    <a:lnTo>
                      <a:pt x="1326298" y="863509"/>
                    </a:lnTo>
                    <a:lnTo>
                      <a:pt x="1312008" y="907453"/>
                    </a:lnTo>
                    <a:lnTo>
                      <a:pt x="1294856" y="950023"/>
                    </a:lnTo>
                    <a:lnTo>
                      <a:pt x="1274957" y="991104"/>
                    </a:lnTo>
                    <a:lnTo>
                      <a:pt x="1252424" y="1030582"/>
                    </a:lnTo>
                    <a:lnTo>
                      <a:pt x="1227373" y="1068342"/>
                    </a:lnTo>
                    <a:lnTo>
                      <a:pt x="1199918" y="1104271"/>
                    </a:lnTo>
                    <a:lnTo>
                      <a:pt x="1170173" y="1138252"/>
                    </a:lnTo>
                    <a:lnTo>
                      <a:pt x="1138252" y="1170173"/>
                    </a:lnTo>
                    <a:lnTo>
                      <a:pt x="1104271" y="1199918"/>
                    </a:lnTo>
                    <a:lnTo>
                      <a:pt x="1068342" y="1227373"/>
                    </a:lnTo>
                    <a:lnTo>
                      <a:pt x="1030582" y="1252424"/>
                    </a:lnTo>
                    <a:lnTo>
                      <a:pt x="991104" y="1274957"/>
                    </a:lnTo>
                    <a:lnTo>
                      <a:pt x="950023" y="1294856"/>
                    </a:lnTo>
                    <a:lnTo>
                      <a:pt x="907453" y="1312008"/>
                    </a:lnTo>
                    <a:lnTo>
                      <a:pt x="863509" y="1326298"/>
                    </a:lnTo>
                    <a:lnTo>
                      <a:pt x="818304" y="1337611"/>
                    </a:lnTo>
                    <a:lnTo>
                      <a:pt x="771954" y="1345834"/>
                    </a:lnTo>
                    <a:lnTo>
                      <a:pt x="724573" y="1350852"/>
                    </a:lnTo>
                    <a:lnTo>
                      <a:pt x="676275" y="1352550"/>
                    </a:lnTo>
                    <a:lnTo>
                      <a:pt x="627976" y="1350852"/>
                    </a:lnTo>
                    <a:lnTo>
                      <a:pt x="580595" y="1345834"/>
                    </a:lnTo>
                    <a:lnTo>
                      <a:pt x="534245" y="1337611"/>
                    </a:lnTo>
                    <a:lnTo>
                      <a:pt x="489040" y="1326298"/>
                    </a:lnTo>
                    <a:lnTo>
                      <a:pt x="445096" y="1312008"/>
                    </a:lnTo>
                    <a:lnTo>
                      <a:pt x="402526" y="1294856"/>
                    </a:lnTo>
                    <a:lnTo>
                      <a:pt x="361445" y="1274957"/>
                    </a:lnTo>
                    <a:lnTo>
                      <a:pt x="321967" y="1252424"/>
                    </a:lnTo>
                    <a:lnTo>
                      <a:pt x="284207" y="1227373"/>
                    </a:lnTo>
                    <a:lnTo>
                      <a:pt x="248278" y="1199918"/>
                    </a:lnTo>
                    <a:lnTo>
                      <a:pt x="214297" y="1170173"/>
                    </a:lnTo>
                    <a:lnTo>
                      <a:pt x="182376" y="1138252"/>
                    </a:lnTo>
                    <a:lnTo>
                      <a:pt x="152631" y="1104271"/>
                    </a:lnTo>
                    <a:lnTo>
                      <a:pt x="125176" y="1068342"/>
                    </a:lnTo>
                    <a:lnTo>
                      <a:pt x="100125" y="1030582"/>
                    </a:lnTo>
                    <a:lnTo>
                      <a:pt x="77592" y="991104"/>
                    </a:lnTo>
                    <a:lnTo>
                      <a:pt x="57693" y="950023"/>
                    </a:lnTo>
                    <a:lnTo>
                      <a:pt x="40541" y="907453"/>
                    </a:lnTo>
                    <a:lnTo>
                      <a:pt x="26251" y="863509"/>
                    </a:lnTo>
                    <a:lnTo>
                      <a:pt x="14938" y="818304"/>
                    </a:lnTo>
                    <a:lnTo>
                      <a:pt x="6715" y="771954"/>
                    </a:lnTo>
                    <a:lnTo>
                      <a:pt x="1697" y="724573"/>
                    </a:lnTo>
                    <a:lnTo>
                      <a:pt x="0" y="676275"/>
                    </a:lnTo>
                    <a:close/>
                  </a:path>
                </a:pathLst>
              </a:custGeom>
              <a:ln w="38100">
                <a:solidFill>
                  <a:schemeClr val="accent5">
                    <a:lumMod val="60000"/>
                    <a:lumOff val="40000"/>
                  </a:schemeClr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58" name="CuadroTexto 57"/>
            <p:cNvSpPr txBox="1"/>
            <p:nvPr/>
          </p:nvSpPr>
          <p:spPr>
            <a:xfrm>
              <a:off x="654050" y="2418051"/>
              <a:ext cx="2133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2400" dirty="0" smtClean="0">
                  <a:solidFill>
                    <a:srgbClr val="FF0000"/>
                  </a:solidFill>
                  <a:latin typeface="Escolar1" panose="00000400000000000000" pitchFamily="2" charset="0"/>
                </a:rPr>
                <a:t>M</a:t>
              </a:r>
              <a:r>
                <a:rPr lang="es-ES" sz="2400" dirty="0" smtClean="0">
                  <a:latin typeface="Escolar1" panose="00000400000000000000" pitchFamily="2" charset="0"/>
                </a:rPr>
                <a:t>ARIPOSA</a:t>
              </a:r>
              <a:endParaRPr lang="es-ES" sz="2400" dirty="0">
                <a:latin typeface="Escolar1" panose="00000400000000000000" pitchFamily="2" charset="0"/>
              </a:endParaRPr>
            </a:p>
          </p:txBody>
        </p:sp>
      </p:grpSp>
      <p:pic>
        <p:nvPicPr>
          <p:cNvPr id="5122" name="Picture 2" descr="http://www.arasaac.org/repositorio/thumbs/10/200/1/11306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512" y="480661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http://www.arasaac.org/repositorio/thumbs/10/200/8/8039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050" y="3324805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http://www.arasaac.org/repositorio/thumbs/10/200/2/2465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149" y="6106761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Imagen 22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5008" y="7673693"/>
            <a:ext cx="3806667" cy="3806667"/>
          </a:xfrm>
          <a:prstGeom prst="rect">
            <a:avLst/>
          </a:prstGeom>
        </p:spPr>
      </p:pic>
      <p:sp>
        <p:nvSpPr>
          <p:cNvPr id="24" name="object 2"/>
          <p:cNvSpPr txBox="1"/>
          <p:nvPr/>
        </p:nvSpPr>
        <p:spPr>
          <a:xfrm>
            <a:off x="-205613" y="10043541"/>
            <a:ext cx="8305800" cy="36420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100" b="1" spc="-5" dirty="0">
                <a:latin typeface="Calibri"/>
                <a:cs typeface="Calibri"/>
              </a:rPr>
              <a:t>Autor pictogramas: Sergio Palao Procedencia: ARASAAC</a:t>
            </a:r>
            <a:r>
              <a:rPr sz="1100" b="1" spc="100" dirty="0">
                <a:latin typeface="Calibri"/>
                <a:cs typeface="Calibri"/>
              </a:rPr>
              <a:t> </a:t>
            </a:r>
            <a:r>
              <a:rPr sz="1100" b="1" spc="-5" dirty="0">
                <a:latin typeface="Calibri"/>
                <a:cs typeface="Calibri"/>
                <a:hlinkClick r:id="rId7"/>
              </a:rPr>
              <a:t>(http://catedu.es/arasaac</a:t>
            </a:r>
            <a:r>
              <a:rPr sz="1100" b="1" spc="-5" dirty="0" smtClean="0">
                <a:latin typeface="Calibri"/>
                <a:cs typeface="Calibri"/>
                <a:hlinkClick r:id="rId7"/>
              </a:rPr>
              <a:t>/)</a:t>
            </a:r>
            <a:r>
              <a:rPr lang="es-ES" sz="1100" b="1" spc="-5" dirty="0" smtClean="0">
                <a:latin typeface="Calibri"/>
                <a:cs typeface="Calibri"/>
              </a:rPr>
              <a:t>  L</a:t>
            </a:r>
            <a:r>
              <a:rPr sz="1100" b="1" spc="-5" dirty="0" err="1" smtClean="0">
                <a:latin typeface="Calibri"/>
                <a:cs typeface="Calibri"/>
              </a:rPr>
              <a:t>icencia</a:t>
            </a:r>
            <a:r>
              <a:rPr sz="1100" b="1" spc="-5" dirty="0">
                <a:latin typeface="Calibri"/>
                <a:cs typeface="Calibri"/>
              </a:rPr>
              <a:t>: CC</a:t>
            </a:r>
            <a:r>
              <a:rPr sz="1100" b="1" spc="-15" dirty="0">
                <a:latin typeface="Calibri"/>
                <a:cs typeface="Calibri"/>
              </a:rPr>
              <a:t> </a:t>
            </a:r>
            <a:r>
              <a:rPr sz="1100" b="1" spc="-5" dirty="0">
                <a:latin typeface="Calibri"/>
                <a:cs typeface="Calibri"/>
              </a:rPr>
              <a:t>(BY-NC-SA</a:t>
            </a:r>
            <a:r>
              <a:rPr sz="1100" b="1" spc="-5" dirty="0" smtClean="0">
                <a:latin typeface="Calibri"/>
                <a:cs typeface="Calibri"/>
              </a:rPr>
              <a:t>)</a:t>
            </a:r>
            <a:endParaRPr lang="es-ES" sz="1100" b="1" spc="-5" dirty="0" smtClean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lang="es-ES" sz="1100" b="1" spc="-5" dirty="0" smtClean="0">
                <a:latin typeface="Calibri"/>
                <a:cs typeface="Calibri"/>
              </a:rPr>
              <a:t>Sandra María Yago Rosa</a:t>
            </a:r>
            <a:endParaRPr sz="11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749350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upo 14"/>
          <p:cNvGrpSpPr/>
          <p:nvPr/>
        </p:nvGrpSpPr>
        <p:grpSpPr>
          <a:xfrm>
            <a:off x="376174" y="298450"/>
            <a:ext cx="4392676" cy="2581266"/>
            <a:chOff x="376174" y="298450"/>
            <a:chExt cx="4392676" cy="2581266"/>
          </a:xfrm>
        </p:grpSpPr>
        <p:grpSp>
          <p:nvGrpSpPr>
            <p:cNvPr id="9" name="Grupo 8"/>
            <p:cNvGrpSpPr/>
            <p:nvPr/>
          </p:nvGrpSpPr>
          <p:grpSpPr>
            <a:xfrm>
              <a:off x="376174" y="298450"/>
              <a:ext cx="4392676" cy="2581266"/>
              <a:chOff x="376174" y="298449"/>
              <a:chExt cx="4572000" cy="2985007"/>
            </a:xfrm>
          </p:grpSpPr>
          <p:sp>
            <p:nvSpPr>
              <p:cNvPr id="5" name="Rectángulo redondeado 4"/>
              <p:cNvSpPr/>
              <p:nvPr/>
            </p:nvSpPr>
            <p:spPr>
              <a:xfrm>
                <a:off x="376174" y="298449"/>
                <a:ext cx="4572000" cy="2985007"/>
              </a:xfrm>
              <a:prstGeom prst="roundRect">
                <a:avLst/>
              </a:prstGeom>
              <a:noFill/>
              <a:ln w="57150">
                <a:solidFill>
                  <a:schemeClr val="accent5">
                    <a:lumMod val="60000"/>
                    <a:lumOff val="40000"/>
                  </a:schemeClr>
                </a:solidFill>
                <a:prstDash val="lgDash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6" name="object 6"/>
              <p:cNvSpPr/>
              <p:nvPr/>
            </p:nvSpPr>
            <p:spPr>
              <a:xfrm>
                <a:off x="3168650" y="876300"/>
                <a:ext cx="1562502" cy="1600080"/>
              </a:xfrm>
              <a:custGeom>
                <a:avLst/>
                <a:gdLst/>
                <a:ahLst/>
                <a:cxnLst/>
                <a:rect l="l" t="t" r="r" b="b"/>
                <a:pathLst>
                  <a:path w="1352550" h="1352550">
                    <a:moveTo>
                      <a:pt x="0" y="676275"/>
                    </a:moveTo>
                    <a:lnTo>
                      <a:pt x="1697" y="627976"/>
                    </a:lnTo>
                    <a:lnTo>
                      <a:pt x="6715" y="580595"/>
                    </a:lnTo>
                    <a:lnTo>
                      <a:pt x="14938" y="534245"/>
                    </a:lnTo>
                    <a:lnTo>
                      <a:pt x="26251" y="489040"/>
                    </a:lnTo>
                    <a:lnTo>
                      <a:pt x="40541" y="445096"/>
                    </a:lnTo>
                    <a:lnTo>
                      <a:pt x="57693" y="402526"/>
                    </a:lnTo>
                    <a:lnTo>
                      <a:pt x="77592" y="361445"/>
                    </a:lnTo>
                    <a:lnTo>
                      <a:pt x="100125" y="321967"/>
                    </a:lnTo>
                    <a:lnTo>
                      <a:pt x="125176" y="284207"/>
                    </a:lnTo>
                    <a:lnTo>
                      <a:pt x="152631" y="248278"/>
                    </a:lnTo>
                    <a:lnTo>
                      <a:pt x="182376" y="214297"/>
                    </a:lnTo>
                    <a:lnTo>
                      <a:pt x="214297" y="182376"/>
                    </a:lnTo>
                    <a:lnTo>
                      <a:pt x="248278" y="152631"/>
                    </a:lnTo>
                    <a:lnTo>
                      <a:pt x="284207" y="125176"/>
                    </a:lnTo>
                    <a:lnTo>
                      <a:pt x="321967" y="100125"/>
                    </a:lnTo>
                    <a:lnTo>
                      <a:pt x="361445" y="77592"/>
                    </a:lnTo>
                    <a:lnTo>
                      <a:pt x="402526" y="57693"/>
                    </a:lnTo>
                    <a:lnTo>
                      <a:pt x="445096" y="40541"/>
                    </a:lnTo>
                    <a:lnTo>
                      <a:pt x="489040" y="26251"/>
                    </a:lnTo>
                    <a:lnTo>
                      <a:pt x="534245" y="14938"/>
                    </a:lnTo>
                    <a:lnTo>
                      <a:pt x="580595" y="6715"/>
                    </a:lnTo>
                    <a:lnTo>
                      <a:pt x="627976" y="1697"/>
                    </a:lnTo>
                    <a:lnTo>
                      <a:pt x="676275" y="0"/>
                    </a:lnTo>
                    <a:lnTo>
                      <a:pt x="724573" y="1697"/>
                    </a:lnTo>
                    <a:lnTo>
                      <a:pt x="771954" y="6715"/>
                    </a:lnTo>
                    <a:lnTo>
                      <a:pt x="818304" y="14938"/>
                    </a:lnTo>
                    <a:lnTo>
                      <a:pt x="863509" y="26251"/>
                    </a:lnTo>
                    <a:lnTo>
                      <a:pt x="907453" y="40541"/>
                    </a:lnTo>
                    <a:lnTo>
                      <a:pt x="950023" y="57693"/>
                    </a:lnTo>
                    <a:lnTo>
                      <a:pt x="991104" y="77592"/>
                    </a:lnTo>
                    <a:lnTo>
                      <a:pt x="1030582" y="100125"/>
                    </a:lnTo>
                    <a:lnTo>
                      <a:pt x="1068342" y="125176"/>
                    </a:lnTo>
                    <a:lnTo>
                      <a:pt x="1104271" y="152631"/>
                    </a:lnTo>
                    <a:lnTo>
                      <a:pt x="1138252" y="182376"/>
                    </a:lnTo>
                    <a:lnTo>
                      <a:pt x="1170173" y="214297"/>
                    </a:lnTo>
                    <a:lnTo>
                      <a:pt x="1199918" y="248278"/>
                    </a:lnTo>
                    <a:lnTo>
                      <a:pt x="1227373" y="284207"/>
                    </a:lnTo>
                    <a:lnTo>
                      <a:pt x="1252424" y="321967"/>
                    </a:lnTo>
                    <a:lnTo>
                      <a:pt x="1274957" y="361445"/>
                    </a:lnTo>
                    <a:lnTo>
                      <a:pt x="1294856" y="402526"/>
                    </a:lnTo>
                    <a:lnTo>
                      <a:pt x="1312008" y="445096"/>
                    </a:lnTo>
                    <a:lnTo>
                      <a:pt x="1326298" y="489040"/>
                    </a:lnTo>
                    <a:lnTo>
                      <a:pt x="1337611" y="534245"/>
                    </a:lnTo>
                    <a:lnTo>
                      <a:pt x="1345834" y="580595"/>
                    </a:lnTo>
                    <a:lnTo>
                      <a:pt x="1350852" y="627976"/>
                    </a:lnTo>
                    <a:lnTo>
                      <a:pt x="1352550" y="676275"/>
                    </a:lnTo>
                    <a:lnTo>
                      <a:pt x="1350852" y="724573"/>
                    </a:lnTo>
                    <a:lnTo>
                      <a:pt x="1345834" y="771954"/>
                    </a:lnTo>
                    <a:lnTo>
                      <a:pt x="1337611" y="818304"/>
                    </a:lnTo>
                    <a:lnTo>
                      <a:pt x="1326298" y="863509"/>
                    </a:lnTo>
                    <a:lnTo>
                      <a:pt x="1312008" y="907453"/>
                    </a:lnTo>
                    <a:lnTo>
                      <a:pt x="1294856" y="950023"/>
                    </a:lnTo>
                    <a:lnTo>
                      <a:pt x="1274957" y="991104"/>
                    </a:lnTo>
                    <a:lnTo>
                      <a:pt x="1252424" y="1030582"/>
                    </a:lnTo>
                    <a:lnTo>
                      <a:pt x="1227373" y="1068342"/>
                    </a:lnTo>
                    <a:lnTo>
                      <a:pt x="1199918" y="1104271"/>
                    </a:lnTo>
                    <a:lnTo>
                      <a:pt x="1170173" y="1138252"/>
                    </a:lnTo>
                    <a:lnTo>
                      <a:pt x="1138252" y="1170173"/>
                    </a:lnTo>
                    <a:lnTo>
                      <a:pt x="1104271" y="1199918"/>
                    </a:lnTo>
                    <a:lnTo>
                      <a:pt x="1068342" y="1227373"/>
                    </a:lnTo>
                    <a:lnTo>
                      <a:pt x="1030582" y="1252424"/>
                    </a:lnTo>
                    <a:lnTo>
                      <a:pt x="991104" y="1274957"/>
                    </a:lnTo>
                    <a:lnTo>
                      <a:pt x="950023" y="1294856"/>
                    </a:lnTo>
                    <a:lnTo>
                      <a:pt x="907453" y="1312008"/>
                    </a:lnTo>
                    <a:lnTo>
                      <a:pt x="863509" y="1326298"/>
                    </a:lnTo>
                    <a:lnTo>
                      <a:pt x="818304" y="1337611"/>
                    </a:lnTo>
                    <a:lnTo>
                      <a:pt x="771954" y="1345834"/>
                    </a:lnTo>
                    <a:lnTo>
                      <a:pt x="724573" y="1350852"/>
                    </a:lnTo>
                    <a:lnTo>
                      <a:pt x="676275" y="1352550"/>
                    </a:lnTo>
                    <a:lnTo>
                      <a:pt x="627976" y="1350852"/>
                    </a:lnTo>
                    <a:lnTo>
                      <a:pt x="580595" y="1345834"/>
                    </a:lnTo>
                    <a:lnTo>
                      <a:pt x="534245" y="1337611"/>
                    </a:lnTo>
                    <a:lnTo>
                      <a:pt x="489040" y="1326298"/>
                    </a:lnTo>
                    <a:lnTo>
                      <a:pt x="445096" y="1312008"/>
                    </a:lnTo>
                    <a:lnTo>
                      <a:pt x="402526" y="1294856"/>
                    </a:lnTo>
                    <a:lnTo>
                      <a:pt x="361445" y="1274957"/>
                    </a:lnTo>
                    <a:lnTo>
                      <a:pt x="321967" y="1252424"/>
                    </a:lnTo>
                    <a:lnTo>
                      <a:pt x="284207" y="1227373"/>
                    </a:lnTo>
                    <a:lnTo>
                      <a:pt x="248278" y="1199918"/>
                    </a:lnTo>
                    <a:lnTo>
                      <a:pt x="214297" y="1170173"/>
                    </a:lnTo>
                    <a:lnTo>
                      <a:pt x="182376" y="1138252"/>
                    </a:lnTo>
                    <a:lnTo>
                      <a:pt x="152631" y="1104271"/>
                    </a:lnTo>
                    <a:lnTo>
                      <a:pt x="125176" y="1068342"/>
                    </a:lnTo>
                    <a:lnTo>
                      <a:pt x="100125" y="1030582"/>
                    </a:lnTo>
                    <a:lnTo>
                      <a:pt x="77592" y="991104"/>
                    </a:lnTo>
                    <a:lnTo>
                      <a:pt x="57693" y="950023"/>
                    </a:lnTo>
                    <a:lnTo>
                      <a:pt x="40541" y="907453"/>
                    </a:lnTo>
                    <a:lnTo>
                      <a:pt x="26251" y="863509"/>
                    </a:lnTo>
                    <a:lnTo>
                      <a:pt x="14938" y="818304"/>
                    </a:lnTo>
                    <a:lnTo>
                      <a:pt x="6715" y="771954"/>
                    </a:lnTo>
                    <a:lnTo>
                      <a:pt x="1697" y="724573"/>
                    </a:lnTo>
                    <a:lnTo>
                      <a:pt x="0" y="676275"/>
                    </a:lnTo>
                    <a:close/>
                  </a:path>
                </a:pathLst>
              </a:custGeom>
              <a:ln w="38100">
                <a:solidFill>
                  <a:schemeClr val="accent5">
                    <a:lumMod val="60000"/>
                    <a:lumOff val="40000"/>
                  </a:schemeClr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13" name="CuadroTexto 12"/>
            <p:cNvSpPr txBox="1"/>
            <p:nvPr/>
          </p:nvSpPr>
          <p:spPr>
            <a:xfrm>
              <a:off x="654050" y="2331768"/>
              <a:ext cx="2133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2400" dirty="0" smtClean="0">
                  <a:solidFill>
                    <a:srgbClr val="FF0000"/>
                  </a:solidFill>
                  <a:latin typeface="Escolar1" panose="00000400000000000000" pitchFamily="2" charset="0"/>
                </a:rPr>
                <a:t>P</a:t>
              </a:r>
              <a:r>
                <a:rPr lang="es-ES" sz="2400" dirty="0" smtClean="0">
                  <a:latin typeface="Escolar1" panose="00000400000000000000" pitchFamily="2" charset="0"/>
                </a:rPr>
                <a:t>AYASO</a:t>
              </a:r>
              <a:endParaRPr lang="es-ES" sz="2400" dirty="0">
                <a:latin typeface="Escolar1" panose="00000400000000000000" pitchFamily="2" charset="0"/>
              </a:endParaRPr>
            </a:p>
          </p:txBody>
        </p:sp>
      </p:grpSp>
      <p:grpSp>
        <p:nvGrpSpPr>
          <p:cNvPr id="51" name="Grupo 50"/>
          <p:cNvGrpSpPr/>
          <p:nvPr/>
        </p:nvGrpSpPr>
        <p:grpSpPr>
          <a:xfrm>
            <a:off x="376174" y="3136900"/>
            <a:ext cx="4392676" cy="2581266"/>
            <a:chOff x="376174" y="298450"/>
            <a:chExt cx="4392676" cy="2581266"/>
          </a:xfrm>
        </p:grpSpPr>
        <p:grpSp>
          <p:nvGrpSpPr>
            <p:cNvPr id="52" name="Grupo 51"/>
            <p:cNvGrpSpPr/>
            <p:nvPr/>
          </p:nvGrpSpPr>
          <p:grpSpPr>
            <a:xfrm>
              <a:off x="376174" y="298450"/>
              <a:ext cx="4392676" cy="2581266"/>
              <a:chOff x="376174" y="298449"/>
              <a:chExt cx="4572000" cy="2985007"/>
            </a:xfrm>
          </p:grpSpPr>
          <p:sp>
            <p:nvSpPr>
              <p:cNvPr id="54" name="Rectángulo redondeado 53"/>
              <p:cNvSpPr/>
              <p:nvPr/>
            </p:nvSpPr>
            <p:spPr>
              <a:xfrm>
                <a:off x="376174" y="298449"/>
                <a:ext cx="4572000" cy="2985007"/>
              </a:xfrm>
              <a:prstGeom prst="roundRect">
                <a:avLst/>
              </a:prstGeom>
              <a:noFill/>
              <a:ln w="57150">
                <a:solidFill>
                  <a:schemeClr val="accent5">
                    <a:lumMod val="60000"/>
                    <a:lumOff val="40000"/>
                  </a:schemeClr>
                </a:solidFill>
                <a:prstDash val="lgDash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55" name="object 6"/>
              <p:cNvSpPr/>
              <p:nvPr/>
            </p:nvSpPr>
            <p:spPr>
              <a:xfrm>
                <a:off x="3168650" y="876300"/>
                <a:ext cx="1562502" cy="1600080"/>
              </a:xfrm>
              <a:custGeom>
                <a:avLst/>
                <a:gdLst/>
                <a:ahLst/>
                <a:cxnLst/>
                <a:rect l="l" t="t" r="r" b="b"/>
                <a:pathLst>
                  <a:path w="1352550" h="1352550">
                    <a:moveTo>
                      <a:pt x="0" y="676275"/>
                    </a:moveTo>
                    <a:lnTo>
                      <a:pt x="1697" y="627976"/>
                    </a:lnTo>
                    <a:lnTo>
                      <a:pt x="6715" y="580595"/>
                    </a:lnTo>
                    <a:lnTo>
                      <a:pt x="14938" y="534245"/>
                    </a:lnTo>
                    <a:lnTo>
                      <a:pt x="26251" y="489040"/>
                    </a:lnTo>
                    <a:lnTo>
                      <a:pt x="40541" y="445096"/>
                    </a:lnTo>
                    <a:lnTo>
                      <a:pt x="57693" y="402526"/>
                    </a:lnTo>
                    <a:lnTo>
                      <a:pt x="77592" y="361445"/>
                    </a:lnTo>
                    <a:lnTo>
                      <a:pt x="100125" y="321967"/>
                    </a:lnTo>
                    <a:lnTo>
                      <a:pt x="125176" y="284207"/>
                    </a:lnTo>
                    <a:lnTo>
                      <a:pt x="152631" y="248278"/>
                    </a:lnTo>
                    <a:lnTo>
                      <a:pt x="182376" y="214297"/>
                    </a:lnTo>
                    <a:lnTo>
                      <a:pt x="214297" y="182376"/>
                    </a:lnTo>
                    <a:lnTo>
                      <a:pt x="248278" y="152631"/>
                    </a:lnTo>
                    <a:lnTo>
                      <a:pt x="284207" y="125176"/>
                    </a:lnTo>
                    <a:lnTo>
                      <a:pt x="321967" y="100125"/>
                    </a:lnTo>
                    <a:lnTo>
                      <a:pt x="361445" y="77592"/>
                    </a:lnTo>
                    <a:lnTo>
                      <a:pt x="402526" y="57693"/>
                    </a:lnTo>
                    <a:lnTo>
                      <a:pt x="445096" y="40541"/>
                    </a:lnTo>
                    <a:lnTo>
                      <a:pt x="489040" y="26251"/>
                    </a:lnTo>
                    <a:lnTo>
                      <a:pt x="534245" y="14938"/>
                    </a:lnTo>
                    <a:lnTo>
                      <a:pt x="580595" y="6715"/>
                    </a:lnTo>
                    <a:lnTo>
                      <a:pt x="627976" y="1697"/>
                    </a:lnTo>
                    <a:lnTo>
                      <a:pt x="676275" y="0"/>
                    </a:lnTo>
                    <a:lnTo>
                      <a:pt x="724573" y="1697"/>
                    </a:lnTo>
                    <a:lnTo>
                      <a:pt x="771954" y="6715"/>
                    </a:lnTo>
                    <a:lnTo>
                      <a:pt x="818304" y="14938"/>
                    </a:lnTo>
                    <a:lnTo>
                      <a:pt x="863509" y="26251"/>
                    </a:lnTo>
                    <a:lnTo>
                      <a:pt x="907453" y="40541"/>
                    </a:lnTo>
                    <a:lnTo>
                      <a:pt x="950023" y="57693"/>
                    </a:lnTo>
                    <a:lnTo>
                      <a:pt x="991104" y="77592"/>
                    </a:lnTo>
                    <a:lnTo>
                      <a:pt x="1030582" y="100125"/>
                    </a:lnTo>
                    <a:lnTo>
                      <a:pt x="1068342" y="125176"/>
                    </a:lnTo>
                    <a:lnTo>
                      <a:pt x="1104271" y="152631"/>
                    </a:lnTo>
                    <a:lnTo>
                      <a:pt x="1138252" y="182376"/>
                    </a:lnTo>
                    <a:lnTo>
                      <a:pt x="1170173" y="214297"/>
                    </a:lnTo>
                    <a:lnTo>
                      <a:pt x="1199918" y="248278"/>
                    </a:lnTo>
                    <a:lnTo>
                      <a:pt x="1227373" y="284207"/>
                    </a:lnTo>
                    <a:lnTo>
                      <a:pt x="1252424" y="321967"/>
                    </a:lnTo>
                    <a:lnTo>
                      <a:pt x="1274957" y="361445"/>
                    </a:lnTo>
                    <a:lnTo>
                      <a:pt x="1294856" y="402526"/>
                    </a:lnTo>
                    <a:lnTo>
                      <a:pt x="1312008" y="445096"/>
                    </a:lnTo>
                    <a:lnTo>
                      <a:pt x="1326298" y="489040"/>
                    </a:lnTo>
                    <a:lnTo>
                      <a:pt x="1337611" y="534245"/>
                    </a:lnTo>
                    <a:lnTo>
                      <a:pt x="1345834" y="580595"/>
                    </a:lnTo>
                    <a:lnTo>
                      <a:pt x="1350852" y="627976"/>
                    </a:lnTo>
                    <a:lnTo>
                      <a:pt x="1352550" y="676275"/>
                    </a:lnTo>
                    <a:lnTo>
                      <a:pt x="1350852" y="724573"/>
                    </a:lnTo>
                    <a:lnTo>
                      <a:pt x="1345834" y="771954"/>
                    </a:lnTo>
                    <a:lnTo>
                      <a:pt x="1337611" y="818304"/>
                    </a:lnTo>
                    <a:lnTo>
                      <a:pt x="1326298" y="863509"/>
                    </a:lnTo>
                    <a:lnTo>
                      <a:pt x="1312008" y="907453"/>
                    </a:lnTo>
                    <a:lnTo>
                      <a:pt x="1294856" y="950023"/>
                    </a:lnTo>
                    <a:lnTo>
                      <a:pt x="1274957" y="991104"/>
                    </a:lnTo>
                    <a:lnTo>
                      <a:pt x="1252424" y="1030582"/>
                    </a:lnTo>
                    <a:lnTo>
                      <a:pt x="1227373" y="1068342"/>
                    </a:lnTo>
                    <a:lnTo>
                      <a:pt x="1199918" y="1104271"/>
                    </a:lnTo>
                    <a:lnTo>
                      <a:pt x="1170173" y="1138252"/>
                    </a:lnTo>
                    <a:lnTo>
                      <a:pt x="1138252" y="1170173"/>
                    </a:lnTo>
                    <a:lnTo>
                      <a:pt x="1104271" y="1199918"/>
                    </a:lnTo>
                    <a:lnTo>
                      <a:pt x="1068342" y="1227373"/>
                    </a:lnTo>
                    <a:lnTo>
                      <a:pt x="1030582" y="1252424"/>
                    </a:lnTo>
                    <a:lnTo>
                      <a:pt x="991104" y="1274957"/>
                    </a:lnTo>
                    <a:lnTo>
                      <a:pt x="950023" y="1294856"/>
                    </a:lnTo>
                    <a:lnTo>
                      <a:pt x="907453" y="1312008"/>
                    </a:lnTo>
                    <a:lnTo>
                      <a:pt x="863509" y="1326298"/>
                    </a:lnTo>
                    <a:lnTo>
                      <a:pt x="818304" y="1337611"/>
                    </a:lnTo>
                    <a:lnTo>
                      <a:pt x="771954" y="1345834"/>
                    </a:lnTo>
                    <a:lnTo>
                      <a:pt x="724573" y="1350852"/>
                    </a:lnTo>
                    <a:lnTo>
                      <a:pt x="676275" y="1352550"/>
                    </a:lnTo>
                    <a:lnTo>
                      <a:pt x="627976" y="1350852"/>
                    </a:lnTo>
                    <a:lnTo>
                      <a:pt x="580595" y="1345834"/>
                    </a:lnTo>
                    <a:lnTo>
                      <a:pt x="534245" y="1337611"/>
                    </a:lnTo>
                    <a:lnTo>
                      <a:pt x="489040" y="1326298"/>
                    </a:lnTo>
                    <a:lnTo>
                      <a:pt x="445096" y="1312008"/>
                    </a:lnTo>
                    <a:lnTo>
                      <a:pt x="402526" y="1294856"/>
                    </a:lnTo>
                    <a:lnTo>
                      <a:pt x="361445" y="1274957"/>
                    </a:lnTo>
                    <a:lnTo>
                      <a:pt x="321967" y="1252424"/>
                    </a:lnTo>
                    <a:lnTo>
                      <a:pt x="284207" y="1227373"/>
                    </a:lnTo>
                    <a:lnTo>
                      <a:pt x="248278" y="1199918"/>
                    </a:lnTo>
                    <a:lnTo>
                      <a:pt x="214297" y="1170173"/>
                    </a:lnTo>
                    <a:lnTo>
                      <a:pt x="182376" y="1138252"/>
                    </a:lnTo>
                    <a:lnTo>
                      <a:pt x="152631" y="1104271"/>
                    </a:lnTo>
                    <a:lnTo>
                      <a:pt x="125176" y="1068342"/>
                    </a:lnTo>
                    <a:lnTo>
                      <a:pt x="100125" y="1030582"/>
                    </a:lnTo>
                    <a:lnTo>
                      <a:pt x="77592" y="991104"/>
                    </a:lnTo>
                    <a:lnTo>
                      <a:pt x="57693" y="950023"/>
                    </a:lnTo>
                    <a:lnTo>
                      <a:pt x="40541" y="907453"/>
                    </a:lnTo>
                    <a:lnTo>
                      <a:pt x="26251" y="863509"/>
                    </a:lnTo>
                    <a:lnTo>
                      <a:pt x="14938" y="818304"/>
                    </a:lnTo>
                    <a:lnTo>
                      <a:pt x="6715" y="771954"/>
                    </a:lnTo>
                    <a:lnTo>
                      <a:pt x="1697" y="724573"/>
                    </a:lnTo>
                    <a:lnTo>
                      <a:pt x="0" y="676275"/>
                    </a:lnTo>
                    <a:close/>
                  </a:path>
                </a:pathLst>
              </a:custGeom>
              <a:ln w="38100">
                <a:solidFill>
                  <a:schemeClr val="accent5">
                    <a:lumMod val="60000"/>
                    <a:lumOff val="40000"/>
                  </a:schemeClr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53" name="CuadroTexto 52"/>
            <p:cNvSpPr txBox="1"/>
            <p:nvPr/>
          </p:nvSpPr>
          <p:spPr>
            <a:xfrm>
              <a:off x="600075" y="2377915"/>
              <a:ext cx="2133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2400" dirty="0" smtClean="0">
                  <a:solidFill>
                    <a:srgbClr val="FF0000"/>
                  </a:solidFill>
                  <a:latin typeface="Escolar1" panose="00000400000000000000" pitchFamily="2" charset="0"/>
                </a:rPr>
                <a:t>P</a:t>
              </a:r>
              <a:r>
                <a:rPr lang="es-ES" sz="2400" dirty="0" smtClean="0">
                  <a:latin typeface="Escolar1" panose="00000400000000000000" pitchFamily="2" charset="0"/>
                </a:rPr>
                <a:t>AYASO</a:t>
              </a:r>
              <a:endParaRPr lang="es-ES" sz="2400" dirty="0">
                <a:latin typeface="Escolar1" panose="00000400000000000000" pitchFamily="2" charset="0"/>
              </a:endParaRPr>
            </a:p>
          </p:txBody>
        </p:sp>
      </p:grpSp>
      <p:grpSp>
        <p:nvGrpSpPr>
          <p:cNvPr id="56" name="Grupo 55"/>
          <p:cNvGrpSpPr/>
          <p:nvPr/>
        </p:nvGrpSpPr>
        <p:grpSpPr>
          <a:xfrm>
            <a:off x="376174" y="5975350"/>
            <a:ext cx="4392676" cy="2581266"/>
            <a:chOff x="376174" y="298450"/>
            <a:chExt cx="4392676" cy="2581266"/>
          </a:xfrm>
        </p:grpSpPr>
        <p:grpSp>
          <p:nvGrpSpPr>
            <p:cNvPr id="57" name="Grupo 56"/>
            <p:cNvGrpSpPr/>
            <p:nvPr/>
          </p:nvGrpSpPr>
          <p:grpSpPr>
            <a:xfrm>
              <a:off x="376174" y="298450"/>
              <a:ext cx="4392676" cy="2581266"/>
              <a:chOff x="376174" y="298449"/>
              <a:chExt cx="4572000" cy="2985007"/>
            </a:xfrm>
          </p:grpSpPr>
          <p:sp>
            <p:nvSpPr>
              <p:cNvPr id="59" name="Rectángulo redondeado 58"/>
              <p:cNvSpPr/>
              <p:nvPr/>
            </p:nvSpPr>
            <p:spPr>
              <a:xfrm>
                <a:off x="376174" y="298449"/>
                <a:ext cx="4572000" cy="2985007"/>
              </a:xfrm>
              <a:prstGeom prst="roundRect">
                <a:avLst/>
              </a:prstGeom>
              <a:noFill/>
              <a:ln w="57150">
                <a:solidFill>
                  <a:schemeClr val="accent5">
                    <a:lumMod val="60000"/>
                    <a:lumOff val="40000"/>
                  </a:schemeClr>
                </a:solidFill>
                <a:prstDash val="lgDash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60" name="object 6"/>
              <p:cNvSpPr/>
              <p:nvPr/>
            </p:nvSpPr>
            <p:spPr>
              <a:xfrm>
                <a:off x="3168650" y="876300"/>
                <a:ext cx="1562502" cy="1600080"/>
              </a:xfrm>
              <a:custGeom>
                <a:avLst/>
                <a:gdLst/>
                <a:ahLst/>
                <a:cxnLst/>
                <a:rect l="l" t="t" r="r" b="b"/>
                <a:pathLst>
                  <a:path w="1352550" h="1352550">
                    <a:moveTo>
                      <a:pt x="0" y="676275"/>
                    </a:moveTo>
                    <a:lnTo>
                      <a:pt x="1697" y="627976"/>
                    </a:lnTo>
                    <a:lnTo>
                      <a:pt x="6715" y="580595"/>
                    </a:lnTo>
                    <a:lnTo>
                      <a:pt x="14938" y="534245"/>
                    </a:lnTo>
                    <a:lnTo>
                      <a:pt x="26251" y="489040"/>
                    </a:lnTo>
                    <a:lnTo>
                      <a:pt x="40541" y="445096"/>
                    </a:lnTo>
                    <a:lnTo>
                      <a:pt x="57693" y="402526"/>
                    </a:lnTo>
                    <a:lnTo>
                      <a:pt x="77592" y="361445"/>
                    </a:lnTo>
                    <a:lnTo>
                      <a:pt x="100125" y="321967"/>
                    </a:lnTo>
                    <a:lnTo>
                      <a:pt x="125176" y="284207"/>
                    </a:lnTo>
                    <a:lnTo>
                      <a:pt x="152631" y="248278"/>
                    </a:lnTo>
                    <a:lnTo>
                      <a:pt x="182376" y="214297"/>
                    </a:lnTo>
                    <a:lnTo>
                      <a:pt x="214297" y="182376"/>
                    </a:lnTo>
                    <a:lnTo>
                      <a:pt x="248278" y="152631"/>
                    </a:lnTo>
                    <a:lnTo>
                      <a:pt x="284207" y="125176"/>
                    </a:lnTo>
                    <a:lnTo>
                      <a:pt x="321967" y="100125"/>
                    </a:lnTo>
                    <a:lnTo>
                      <a:pt x="361445" y="77592"/>
                    </a:lnTo>
                    <a:lnTo>
                      <a:pt x="402526" y="57693"/>
                    </a:lnTo>
                    <a:lnTo>
                      <a:pt x="445096" y="40541"/>
                    </a:lnTo>
                    <a:lnTo>
                      <a:pt x="489040" y="26251"/>
                    </a:lnTo>
                    <a:lnTo>
                      <a:pt x="534245" y="14938"/>
                    </a:lnTo>
                    <a:lnTo>
                      <a:pt x="580595" y="6715"/>
                    </a:lnTo>
                    <a:lnTo>
                      <a:pt x="627976" y="1697"/>
                    </a:lnTo>
                    <a:lnTo>
                      <a:pt x="676275" y="0"/>
                    </a:lnTo>
                    <a:lnTo>
                      <a:pt x="724573" y="1697"/>
                    </a:lnTo>
                    <a:lnTo>
                      <a:pt x="771954" y="6715"/>
                    </a:lnTo>
                    <a:lnTo>
                      <a:pt x="818304" y="14938"/>
                    </a:lnTo>
                    <a:lnTo>
                      <a:pt x="863509" y="26251"/>
                    </a:lnTo>
                    <a:lnTo>
                      <a:pt x="907453" y="40541"/>
                    </a:lnTo>
                    <a:lnTo>
                      <a:pt x="950023" y="57693"/>
                    </a:lnTo>
                    <a:lnTo>
                      <a:pt x="991104" y="77592"/>
                    </a:lnTo>
                    <a:lnTo>
                      <a:pt x="1030582" y="100125"/>
                    </a:lnTo>
                    <a:lnTo>
                      <a:pt x="1068342" y="125176"/>
                    </a:lnTo>
                    <a:lnTo>
                      <a:pt x="1104271" y="152631"/>
                    </a:lnTo>
                    <a:lnTo>
                      <a:pt x="1138252" y="182376"/>
                    </a:lnTo>
                    <a:lnTo>
                      <a:pt x="1170173" y="214297"/>
                    </a:lnTo>
                    <a:lnTo>
                      <a:pt x="1199918" y="248278"/>
                    </a:lnTo>
                    <a:lnTo>
                      <a:pt x="1227373" y="284207"/>
                    </a:lnTo>
                    <a:lnTo>
                      <a:pt x="1252424" y="321967"/>
                    </a:lnTo>
                    <a:lnTo>
                      <a:pt x="1274957" y="361445"/>
                    </a:lnTo>
                    <a:lnTo>
                      <a:pt x="1294856" y="402526"/>
                    </a:lnTo>
                    <a:lnTo>
                      <a:pt x="1312008" y="445096"/>
                    </a:lnTo>
                    <a:lnTo>
                      <a:pt x="1326298" y="489040"/>
                    </a:lnTo>
                    <a:lnTo>
                      <a:pt x="1337611" y="534245"/>
                    </a:lnTo>
                    <a:lnTo>
                      <a:pt x="1345834" y="580595"/>
                    </a:lnTo>
                    <a:lnTo>
                      <a:pt x="1350852" y="627976"/>
                    </a:lnTo>
                    <a:lnTo>
                      <a:pt x="1352550" y="676275"/>
                    </a:lnTo>
                    <a:lnTo>
                      <a:pt x="1350852" y="724573"/>
                    </a:lnTo>
                    <a:lnTo>
                      <a:pt x="1345834" y="771954"/>
                    </a:lnTo>
                    <a:lnTo>
                      <a:pt x="1337611" y="818304"/>
                    </a:lnTo>
                    <a:lnTo>
                      <a:pt x="1326298" y="863509"/>
                    </a:lnTo>
                    <a:lnTo>
                      <a:pt x="1312008" y="907453"/>
                    </a:lnTo>
                    <a:lnTo>
                      <a:pt x="1294856" y="950023"/>
                    </a:lnTo>
                    <a:lnTo>
                      <a:pt x="1274957" y="991104"/>
                    </a:lnTo>
                    <a:lnTo>
                      <a:pt x="1252424" y="1030582"/>
                    </a:lnTo>
                    <a:lnTo>
                      <a:pt x="1227373" y="1068342"/>
                    </a:lnTo>
                    <a:lnTo>
                      <a:pt x="1199918" y="1104271"/>
                    </a:lnTo>
                    <a:lnTo>
                      <a:pt x="1170173" y="1138252"/>
                    </a:lnTo>
                    <a:lnTo>
                      <a:pt x="1138252" y="1170173"/>
                    </a:lnTo>
                    <a:lnTo>
                      <a:pt x="1104271" y="1199918"/>
                    </a:lnTo>
                    <a:lnTo>
                      <a:pt x="1068342" y="1227373"/>
                    </a:lnTo>
                    <a:lnTo>
                      <a:pt x="1030582" y="1252424"/>
                    </a:lnTo>
                    <a:lnTo>
                      <a:pt x="991104" y="1274957"/>
                    </a:lnTo>
                    <a:lnTo>
                      <a:pt x="950023" y="1294856"/>
                    </a:lnTo>
                    <a:lnTo>
                      <a:pt x="907453" y="1312008"/>
                    </a:lnTo>
                    <a:lnTo>
                      <a:pt x="863509" y="1326298"/>
                    </a:lnTo>
                    <a:lnTo>
                      <a:pt x="818304" y="1337611"/>
                    </a:lnTo>
                    <a:lnTo>
                      <a:pt x="771954" y="1345834"/>
                    </a:lnTo>
                    <a:lnTo>
                      <a:pt x="724573" y="1350852"/>
                    </a:lnTo>
                    <a:lnTo>
                      <a:pt x="676275" y="1352550"/>
                    </a:lnTo>
                    <a:lnTo>
                      <a:pt x="627976" y="1350852"/>
                    </a:lnTo>
                    <a:lnTo>
                      <a:pt x="580595" y="1345834"/>
                    </a:lnTo>
                    <a:lnTo>
                      <a:pt x="534245" y="1337611"/>
                    </a:lnTo>
                    <a:lnTo>
                      <a:pt x="489040" y="1326298"/>
                    </a:lnTo>
                    <a:lnTo>
                      <a:pt x="445096" y="1312008"/>
                    </a:lnTo>
                    <a:lnTo>
                      <a:pt x="402526" y="1294856"/>
                    </a:lnTo>
                    <a:lnTo>
                      <a:pt x="361445" y="1274957"/>
                    </a:lnTo>
                    <a:lnTo>
                      <a:pt x="321967" y="1252424"/>
                    </a:lnTo>
                    <a:lnTo>
                      <a:pt x="284207" y="1227373"/>
                    </a:lnTo>
                    <a:lnTo>
                      <a:pt x="248278" y="1199918"/>
                    </a:lnTo>
                    <a:lnTo>
                      <a:pt x="214297" y="1170173"/>
                    </a:lnTo>
                    <a:lnTo>
                      <a:pt x="182376" y="1138252"/>
                    </a:lnTo>
                    <a:lnTo>
                      <a:pt x="152631" y="1104271"/>
                    </a:lnTo>
                    <a:lnTo>
                      <a:pt x="125176" y="1068342"/>
                    </a:lnTo>
                    <a:lnTo>
                      <a:pt x="100125" y="1030582"/>
                    </a:lnTo>
                    <a:lnTo>
                      <a:pt x="77592" y="991104"/>
                    </a:lnTo>
                    <a:lnTo>
                      <a:pt x="57693" y="950023"/>
                    </a:lnTo>
                    <a:lnTo>
                      <a:pt x="40541" y="907453"/>
                    </a:lnTo>
                    <a:lnTo>
                      <a:pt x="26251" y="863509"/>
                    </a:lnTo>
                    <a:lnTo>
                      <a:pt x="14938" y="818304"/>
                    </a:lnTo>
                    <a:lnTo>
                      <a:pt x="6715" y="771954"/>
                    </a:lnTo>
                    <a:lnTo>
                      <a:pt x="1697" y="724573"/>
                    </a:lnTo>
                    <a:lnTo>
                      <a:pt x="0" y="676275"/>
                    </a:lnTo>
                    <a:close/>
                  </a:path>
                </a:pathLst>
              </a:custGeom>
              <a:ln w="38100">
                <a:solidFill>
                  <a:schemeClr val="accent5">
                    <a:lumMod val="60000"/>
                    <a:lumOff val="40000"/>
                  </a:schemeClr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58" name="CuadroTexto 57"/>
            <p:cNvSpPr txBox="1"/>
            <p:nvPr/>
          </p:nvSpPr>
          <p:spPr>
            <a:xfrm>
              <a:off x="641350" y="2351208"/>
              <a:ext cx="2133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2400" dirty="0" smtClean="0">
                  <a:solidFill>
                    <a:srgbClr val="FF0000"/>
                  </a:solidFill>
                  <a:latin typeface="Escolar1" panose="00000400000000000000" pitchFamily="2" charset="0"/>
                </a:rPr>
                <a:t>P</a:t>
              </a:r>
              <a:r>
                <a:rPr lang="es-ES" sz="2400" dirty="0" smtClean="0">
                  <a:latin typeface="Escolar1" panose="00000400000000000000" pitchFamily="2" charset="0"/>
                </a:rPr>
                <a:t>IRATA</a:t>
              </a:r>
              <a:endParaRPr lang="es-ES" sz="2400" dirty="0">
                <a:latin typeface="Escolar1" panose="00000400000000000000" pitchFamily="2" charset="0"/>
              </a:endParaRPr>
            </a:p>
          </p:txBody>
        </p:sp>
      </p:grpSp>
      <p:pic>
        <p:nvPicPr>
          <p:cNvPr id="4098" name="Picture 2" descr="http://www.arasaac.org/repositorio/thumbs/10/200/6/618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6203380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www.arasaac.org/repositorio/thumbs/10/200/2/2854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599" y="325230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http://www.arasaac.org/repositorio/thumbs/10/200/2/2854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5" y="3330488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Imagen 22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5008" y="7674919"/>
            <a:ext cx="3806667" cy="3806667"/>
          </a:xfrm>
          <a:prstGeom prst="rect">
            <a:avLst/>
          </a:prstGeom>
        </p:spPr>
      </p:pic>
      <p:sp>
        <p:nvSpPr>
          <p:cNvPr id="22" name="object 2"/>
          <p:cNvSpPr txBox="1"/>
          <p:nvPr/>
        </p:nvSpPr>
        <p:spPr>
          <a:xfrm>
            <a:off x="-192256" y="10225642"/>
            <a:ext cx="8305800" cy="36420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100" b="1" spc="-5" dirty="0">
                <a:latin typeface="Calibri"/>
                <a:cs typeface="Calibri"/>
              </a:rPr>
              <a:t>Autor pictogramas: Sergio Palao Procedencia: ARASAAC</a:t>
            </a:r>
            <a:r>
              <a:rPr sz="1100" b="1" spc="100" dirty="0">
                <a:latin typeface="Calibri"/>
                <a:cs typeface="Calibri"/>
              </a:rPr>
              <a:t> </a:t>
            </a:r>
            <a:r>
              <a:rPr sz="1100" b="1" spc="-5" dirty="0" smtClean="0">
                <a:latin typeface="Calibri"/>
                <a:cs typeface="Calibri"/>
                <a:hlinkClick r:id="rId6"/>
              </a:rPr>
              <a:t>(</a:t>
            </a:r>
            <a:r>
              <a:rPr lang="es-ES" sz="1100" b="1" spc="-5" dirty="0" smtClean="0">
                <a:latin typeface="Calibri"/>
                <a:cs typeface="Calibri"/>
                <a:hlinkClick r:id="rId7"/>
              </a:rPr>
              <a:t>www.arasaac.org</a:t>
            </a:r>
            <a:r>
              <a:rPr sz="1100" b="1" spc="-5" dirty="0" smtClean="0">
                <a:latin typeface="Calibri"/>
                <a:cs typeface="Calibri"/>
                <a:hlinkClick r:id="rId6"/>
              </a:rPr>
              <a:t>)</a:t>
            </a:r>
            <a:r>
              <a:rPr lang="es-ES" sz="1100" b="1" spc="-5" dirty="0" smtClean="0">
                <a:latin typeface="Calibri"/>
                <a:cs typeface="Calibri"/>
              </a:rPr>
              <a:t>  </a:t>
            </a:r>
            <a:r>
              <a:rPr lang="es-ES" sz="1100" b="1" spc="-5" dirty="0" smtClean="0">
                <a:latin typeface="Calibri"/>
                <a:cs typeface="Calibri"/>
              </a:rPr>
              <a:t>L</a:t>
            </a:r>
            <a:r>
              <a:rPr sz="1100" b="1" spc="-5" dirty="0" err="1" smtClean="0">
                <a:latin typeface="Calibri"/>
                <a:cs typeface="Calibri"/>
              </a:rPr>
              <a:t>icencia</a:t>
            </a:r>
            <a:r>
              <a:rPr sz="1100" b="1" spc="-5" dirty="0">
                <a:latin typeface="Calibri"/>
                <a:cs typeface="Calibri"/>
              </a:rPr>
              <a:t>: CC</a:t>
            </a:r>
            <a:r>
              <a:rPr sz="1100" b="1" spc="-15" dirty="0">
                <a:latin typeface="Calibri"/>
                <a:cs typeface="Calibri"/>
              </a:rPr>
              <a:t> </a:t>
            </a:r>
            <a:r>
              <a:rPr sz="1100" b="1" spc="-5" dirty="0">
                <a:latin typeface="Calibri"/>
                <a:cs typeface="Calibri"/>
              </a:rPr>
              <a:t>(BY-NC-SA</a:t>
            </a:r>
            <a:r>
              <a:rPr sz="1100" b="1" spc="-5" dirty="0" smtClean="0">
                <a:latin typeface="Calibri"/>
                <a:cs typeface="Calibri"/>
              </a:rPr>
              <a:t>)</a:t>
            </a:r>
            <a:endParaRPr lang="es-ES" sz="1100" b="1" spc="-5" dirty="0" smtClean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lang="es-ES" sz="1100" b="1" spc="-5" dirty="0" smtClean="0">
                <a:latin typeface="Calibri"/>
                <a:cs typeface="Calibri"/>
              </a:rPr>
              <a:t>Sandra María Yago Rosa</a:t>
            </a:r>
            <a:endParaRPr sz="11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145513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</TotalTime>
  <Words>176</Words>
  <Application>Microsoft Office PowerPoint</Application>
  <PresentationFormat>Personalizado</PresentationFormat>
  <Paragraphs>34</Paragraphs>
  <Slides>6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Sandra</dc:creator>
  <cp:lastModifiedBy>JM MR</cp:lastModifiedBy>
  <cp:revision>14</cp:revision>
  <dcterms:created xsi:type="dcterms:W3CDTF">2020-01-29T14:25:33Z</dcterms:created>
  <dcterms:modified xsi:type="dcterms:W3CDTF">2020-02-12T10:57:55Z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2018-06-14T00:00:00Z</vt:filetime>
  </property>
  <property fmtid="{D5CDD505-2E9C-101B-9397-08002B2CF9AE}" pid="3" name="Creator">
    <vt:lpwstr>pdfsam-console (Ver. 2.4.3e)</vt:lpwstr>
  </property>
  <property fmtid="{D5CDD505-2E9C-101B-9397-08002B2CF9AE}" pid="4" name="LastSaved">
    <vt:filetime>2020-01-29T00:00:00Z</vt:filetime>
  </property>
</Properties>
</file>