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audio" Target="../media/audio3.wav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audio" Target="../media/audio2.wav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3.wav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audio" Target="../media/audio3.wav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audio" Target="../media/audio3.wav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3.wav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audio" Target="../media/audio3.wav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audio" Target="../media/audio3.wav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38711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8000" b="1" dirty="0"/>
              <a:t>¿QUÉ NECESITA?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F6C850-95EE-42E7-AA45-0562DA625CFF}"/>
              </a:ext>
            </a:extLst>
          </p:cNvPr>
          <p:cNvSpPr/>
          <p:nvPr/>
        </p:nvSpPr>
        <p:spPr>
          <a:xfrm>
            <a:off x="637356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2743200"/>
            <a:ext cx="4038600" cy="1129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INFERENCIAS</a:t>
            </a:r>
          </a:p>
          <a:p>
            <a:pPr algn="ctr"/>
            <a:r>
              <a:rPr lang="es-ES" sz="2400" b="1" dirty="0"/>
              <a:t>RAZONAMIENTO LÓGICO</a:t>
            </a:r>
          </a:p>
        </p:txBody>
      </p:sp>
    </p:spTree>
    <p:extLst>
      <p:ext uri="{BB962C8B-B14F-4D97-AF65-F5344CB8AC3E}">
        <p14:creationId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F34D5C3-86C6-4AC1-8107-E2E0F4CAD498}"/>
              </a:ext>
            </a:extLst>
          </p:cNvPr>
          <p:cNvGrpSpPr/>
          <p:nvPr/>
        </p:nvGrpSpPr>
        <p:grpSpPr>
          <a:xfrm>
            <a:off x="1383212" y="2293520"/>
            <a:ext cx="5368994" cy="3582000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DC7D86-410D-4F9D-92C8-3A48C40E57AB}"/>
                </a:ext>
              </a:extLst>
            </p:cNvPr>
            <p:cNvSpPr txBox="1"/>
            <p:nvPr/>
          </p:nvSpPr>
          <p:spPr>
            <a:xfrm>
              <a:off x="2705086" y="2545929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</p:grpSp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64000" cy="360292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2293520"/>
            <a:ext cx="5381032" cy="3582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0147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E0A58A-78A9-4393-A45C-F62FCCD455F1}"/>
              </a:ext>
            </a:extLst>
          </p:cNvPr>
          <p:cNvSpPr txBox="1"/>
          <p:nvPr/>
        </p:nvSpPr>
        <p:spPr>
          <a:xfrm>
            <a:off x="3584712" y="2472841"/>
            <a:ext cx="124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¡QUÉ SED!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:a16="http://schemas.microsoft.com/office/drawing/2014/main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¡MUY BIEN!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:a16="http://schemas.microsoft.com/office/drawing/2014/main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95" y="1964555"/>
            <a:ext cx="5131013" cy="3834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/>
              <a:t>APARECERÁN DIFERENTES SITUACIONES Y DEBERÁS RESOLVERLA DANDO CLIC EN LA OPCIÓN MÁS CORRECTA.</a:t>
            </a:r>
          </a:p>
        </p:txBody>
      </p:sp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INSTRUCCIONES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100974-8502-4B60-8F6F-304328046B94}"/>
              </a:ext>
            </a:extLst>
          </p:cNvPr>
          <p:cNvGrpSpPr/>
          <p:nvPr/>
        </p:nvGrpSpPr>
        <p:grpSpPr>
          <a:xfrm>
            <a:off x="293986" y="2188860"/>
            <a:ext cx="5588199" cy="3051880"/>
            <a:chOff x="253043" y="2686777"/>
            <a:chExt cx="5842957" cy="319357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B8FE76D-8844-49EA-A4A9-DD328A0D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17" t="39398" r="18843" b="14013"/>
            <a:stretch/>
          </p:blipFill>
          <p:spPr>
            <a:xfrm>
              <a:off x="253043" y="2686777"/>
              <a:ext cx="5254388" cy="3193577"/>
            </a:xfrm>
            <a:prstGeom prst="rect">
              <a:avLst/>
            </a:prstGeom>
          </p:spPr>
        </p:pic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D6FFDAD1-0272-4712-978D-CD2453764233}"/>
                </a:ext>
              </a:extLst>
            </p:cNvPr>
            <p:cNvSpPr/>
            <p:nvPr/>
          </p:nvSpPr>
          <p:spPr>
            <a:xfrm flipH="1">
              <a:off x="5522794" y="3185172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85B5BF03-4ED9-4578-B754-0D8F9B002C16}"/>
                </a:ext>
              </a:extLst>
            </p:cNvPr>
            <p:cNvSpPr/>
            <p:nvPr/>
          </p:nvSpPr>
          <p:spPr>
            <a:xfrm flipH="1">
              <a:off x="5507431" y="4866554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380383" cy="3723861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799B5DC-1F51-44D8-A637-049B6D159126}"/>
                </a:ext>
              </a:extLst>
            </p:cNvPr>
            <p:cNvSpPr txBox="1"/>
            <p:nvPr/>
          </p:nvSpPr>
          <p:spPr>
            <a:xfrm>
              <a:off x="3804895" y="3233644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¡CÓMO</a:t>
              </a:r>
            </a:p>
            <a:p>
              <a:pPr algn="ctr"/>
              <a:r>
                <a:rPr lang="es-ES" b="1" dirty="0"/>
                <a:t>QUEMA!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373597" cy="3582000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E2874C7-13F0-43C9-9324-FA0EB21D7F83}"/>
                </a:ext>
              </a:extLst>
            </p:cNvPr>
            <p:cNvGrpSpPr/>
            <p:nvPr/>
          </p:nvGrpSpPr>
          <p:grpSpPr>
            <a:xfrm>
              <a:off x="2557669" y="2309560"/>
              <a:ext cx="1808924" cy="1159196"/>
              <a:chOff x="2557669" y="2309560"/>
              <a:chExt cx="1808924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:a16="http://schemas.microsoft.com/office/drawing/2014/main" id="{A2838622-F689-4A8E-9E57-17D73403AFE4}"/>
                  </a:ext>
                </a:extLst>
              </p:cNvPr>
              <p:cNvSpPr/>
              <p:nvPr/>
            </p:nvSpPr>
            <p:spPr>
              <a:xfrm>
                <a:off x="2557669" y="2309560"/>
                <a:ext cx="1537252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/>
                    </a:solidFill>
                  </a:rPr>
                  <a:t>¡QUÉ DOLOR!</a:t>
                </a: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23407A1-F1C4-4376-81B5-415510396EC3}"/>
                  </a:ext>
                </a:extLst>
              </p:cNvPr>
              <p:cNvSpPr/>
              <p:nvPr/>
            </p:nvSpPr>
            <p:spPr>
              <a:xfrm>
                <a:off x="4108175" y="2756452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DAEE323-AC9C-498E-8F22-9B0FDFAE3250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¡HACE CALOR!</a:t>
              </a:r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¿QUÉ NECESITA?</a:t>
            </a:r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6A726E-1AE2-4A83-B0D5-4E07CA7D8BD6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2506507" y="3072920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¡ME DUELE!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9224763-176E-4FF2-8011-195147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160ADA0-4982-4BE1-81FA-0F37C8527784}"/>
              </a:ext>
            </a:extLst>
          </p:cNvPr>
          <p:cNvGrpSpPr/>
          <p:nvPr/>
        </p:nvGrpSpPr>
        <p:grpSpPr>
          <a:xfrm>
            <a:off x="1335122" y="2271777"/>
            <a:ext cx="5401047" cy="3582000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E39213E-0292-43C6-B8D7-DD8C8B8593E3}"/>
                </a:ext>
              </a:extLst>
            </p:cNvPr>
            <p:cNvSpPr txBox="1"/>
            <p:nvPr/>
          </p:nvSpPr>
          <p:spPr>
            <a:xfrm>
              <a:off x="4724400" y="2729355"/>
              <a:ext cx="901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¡ME DUELE!</a:t>
              </a:r>
            </a:p>
          </p:txBody>
        </p: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37258" cy="3582000"/>
          </a:xfr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99387-D449-4934-A630-04846AA347DD}"/>
              </a:ext>
            </a:extLst>
          </p:cNvPr>
          <p:cNvSpPr txBox="1"/>
          <p:nvPr/>
        </p:nvSpPr>
        <p:spPr>
          <a:xfrm>
            <a:off x="3616180" y="3414473"/>
            <a:ext cx="102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¡QUIERO UNO!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58CC17-2F19-4F50-B5D5-50AB3873D4F2}"/>
              </a:ext>
            </a:extLst>
          </p:cNvPr>
          <p:cNvGrpSpPr/>
          <p:nvPr/>
        </p:nvGrpSpPr>
        <p:grpSpPr>
          <a:xfrm>
            <a:off x="1338470" y="2271777"/>
            <a:ext cx="5382000" cy="3580027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ADCE24BA-7A66-48BF-97FB-185F29CE62AD}"/>
                  </a:ext>
                </a:extLst>
              </p:cNvPr>
              <p:cNvSpPr/>
              <p:nvPr/>
            </p:nvSpPr>
            <p:spPr>
              <a:xfrm>
                <a:off x="4678017" y="2676940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¿QUÉ NECESITA?</a:t>
            </a:r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310</TotalTime>
  <Words>222</Words>
  <Application>Microsoft Office PowerPoint</Application>
  <PresentationFormat>Panorámica</PresentationFormat>
  <Paragraphs>41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Gill Sans</vt:lpstr>
      <vt:lpstr>Tw Cen MT</vt:lpstr>
      <vt:lpstr>Tw Cen MT Condensed</vt:lpstr>
      <vt:lpstr>Wingdings 3</vt:lpstr>
      <vt:lpstr>Integral</vt:lpstr>
      <vt:lpstr>¿QUÉ NECESITA?</vt:lpstr>
      <vt:lpstr>Presentación de PowerPoint</vt:lpstr>
      <vt:lpstr>¿QUÉ NECESITA?</vt:lpstr>
      <vt:lpstr>¿QUÉ NECESITA?</vt:lpstr>
      <vt:lpstr>Presentación de PowerPoint</vt:lpstr>
      <vt:lpstr>¿QUÉ NECESITA?</vt:lpstr>
      <vt:lpstr>¿QUÉ NECESITA?</vt:lpstr>
      <vt:lpstr>¿QUÉ NECESITA?</vt:lpstr>
      <vt:lpstr>¿QUÉ NECESITA?</vt:lpstr>
      <vt:lpstr>¿QUÉ NECESITA?</vt:lpstr>
      <vt:lpstr>¿QUÉ NECESITA?</vt:lpstr>
      <vt:lpstr>¿QUÉ NECESITA?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Karen</cp:lastModifiedBy>
  <cp:revision>16</cp:revision>
  <dcterms:created xsi:type="dcterms:W3CDTF">2021-08-12T11:13:41Z</dcterms:created>
  <dcterms:modified xsi:type="dcterms:W3CDTF">2021-10-10T14:37:00Z</dcterms:modified>
</cp:coreProperties>
</file>