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</p:sldIdLst>
  <p:sldSz cx="7556500" cy="10693400"/>
  <p:notesSz cx="6858000" cy="9144000"/>
  <p:embeddedFontLst>
    <p:embeddedFont>
      <p:font typeface="Trocchi" charset="1" panose="000005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Beautiful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26.png" Type="http://schemas.openxmlformats.org/officeDocument/2006/relationships/image"/><Relationship Id="rId13" Target="../media/image27.sv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38.png" Type="http://schemas.openxmlformats.org/officeDocument/2006/relationships/image"/><Relationship Id="rId13" Target="../media/image39.svg" Type="http://schemas.openxmlformats.org/officeDocument/2006/relationships/image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C2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8137" y="582813"/>
            <a:ext cx="6531001" cy="9537197"/>
            <a:chOff x="0" y="0"/>
            <a:chExt cx="3006161" cy="4389886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06161" cy="4389886"/>
            </a:xfrm>
            <a:custGeom>
              <a:avLst/>
              <a:gdLst/>
              <a:ahLst/>
              <a:cxnLst/>
              <a:rect r="r" b="b" t="t" l="l"/>
              <a:pathLst>
                <a:path h="4389886" w="3006161">
                  <a:moveTo>
                    <a:pt x="0" y="0"/>
                  </a:moveTo>
                  <a:lnTo>
                    <a:pt x="3006161" y="0"/>
                  </a:lnTo>
                  <a:lnTo>
                    <a:pt x="3006161" y="4389886"/>
                  </a:lnTo>
                  <a:lnTo>
                    <a:pt x="0" y="4389886"/>
                  </a:lnTo>
                  <a:close/>
                </a:path>
              </a:pathLst>
            </a:custGeom>
            <a:solidFill>
              <a:srgbClr val="FFFFCC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9455" y="5038652"/>
            <a:ext cx="5964545" cy="454796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296537" y="691055"/>
            <a:ext cx="966927" cy="96692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228738" y="1972320"/>
            <a:ext cx="5185979" cy="2792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eautiful"/>
              </a:rPr>
              <a:t>Tarjetas de Yoga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85368" y="10100961"/>
            <a:ext cx="1473771" cy="190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Trocchi"/>
              </a:rPr>
              <a:t>Imágenes de Canva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3236" y="485291"/>
            <a:ext cx="3012413" cy="301241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080497" y="485291"/>
            <a:ext cx="3012413" cy="3012413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7090" y="3867069"/>
            <a:ext cx="3012413" cy="3012413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4094351" y="3867069"/>
            <a:ext cx="3012413" cy="3012413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53236" y="7194295"/>
            <a:ext cx="3012413" cy="3012413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080497" y="7194295"/>
            <a:ext cx="3012413" cy="3012413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6081" y="1117698"/>
            <a:ext cx="2439930" cy="1747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34258" y="756000"/>
            <a:ext cx="2180452" cy="229621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5394" y="4399816"/>
            <a:ext cx="2628098" cy="1625041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762735" y="4198759"/>
            <a:ext cx="1675644" cy="2349034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7184" y="7446554"/>
            <a:ext cx="1868972" cy="2385922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403665">
            <a:off x="4230049" y="7865133"/>
            <a:ext cx="2642814" cy="13258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3236" y="485291"/>
            <a:ext cx="3012413" cy="301241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080497" y="485291"/>
            <a:ext cx="3012413" cy="3012413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7090" y="3867069"/>
            <a:ext cx="3012413" cy="3012413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4094351" y="3867069"/>
            <a:ext cx="3012413" cy="3012413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53236" y="7194295"/>
            <a:ext cx="3012413" cy="3012413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080497" y="7194295"/>
            <a:ext cx="3012413" cy="3012413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40716" y="715561"/>
            <a:ext cx="1637453" cy="2551875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13973" y="983569"/>
            <a:ext cx="2293185" cy="208870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14300" y="4100433"/>
            <a:ext cx="1490286" cy="2545685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32504" y="4742948"/>
            <a:ext cx="2536106" cy="1260656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191991" y="7377699"/>
            <a:ext cx="1512595" cy="2558301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952730" y="7377699"/>
            <a:ext cx="1143242" cy="27058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3236" y="485291"/>
            <a:ext cx="3012413" cy="301241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4080497" y="485291"/>
            <a:ext cx="3012413" cy="3012413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67090" y="3867069"/>
            <a:ext cx="3012413" cy="3012413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4094351" y="3867069"/>
            <a:ext cx="3012413" cy="3012413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53236" y="7194295"/>
            <a:ext cx="3012413" cy="3012413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080497" y="7194295"/>
            <a:ext cx="3012413" cy="3012413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CC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8593" y="756000"/>
            <a:ext cx="2049407" cy="2216574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621238" y="688283"/>
            <a:ext cx="1930931" cy="2606431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1132" y="3993177"/>
            <a:ext cx="1076622" cy="270564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80095" y="3993177"/>
            <a:ext cx="2072074" cy="270564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68554" y="7351879"/>
            <a:ext cx="1155320" cy="2697246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41957" y="7351879"/>
            <a:ext cx="1517201" cy="26972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DAEuU944dq8</dc:identifier>
  <dcterms:modified xsi:type="dcterms:W3CDTF">2011-08-01T06:04:30Z</dcterms:modified>
  <cp:revision>1</cp:revision>
  <dc:title>Preciosas Tarjetas de Yoga</dc:title>
</cp:coreProperties>
</file>