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9"/>
    <p:sldId id="257" r:id="rId40"/>
    <p:sldId id="258" r:id="rId41"/>
    <p:sldId id="259" r:id="rId42"/>
    <p:sldId id="260" r:id="rId43"/>
    <p:sldId id="261" r:id="rId44"/>
    <p:sldId id="262" r:id="rId45"/>
    <p:sldId id="263" r:id="rId46"/>
    <p:sldId id="264" r:id="rId47"/>
    <p:sldId id="265" r:id="rId48"/>
    <p:sldId id="266" r:id="rId49"/>
    <p:sldId id="267" r:id="rId50"/>
    <p:sldId id="268" r:id="rId51"/>
    <p:sldId id="269" r:id="rId52"/>
  </p:sldIdLst>
  <p:sldSz cx="10693400" cy="7556500"/>
  <p:notesSz cx="6858000" cy="9144000"/>
  <p:embeddedFontLst>
    <p:embeddedFont>
      <p:font typeface="Josefin Sans" charset="1" panose="00000000000000000000"/>
      <p:regular r:id="rId6"/>
    </p:embeddedFont>
    <p:embeddedFont>
      <p:font typeface="Josefin Sans Bold" charset="1" panose="00000000000000000000"/>
      <p:regular r:id="rId7"/>
    </p:embeddedFont>
    <p:embeddedFont>
      <p:font typeface="Josefin Sans Italics" charset="1" panose="00000000000000000000"/>
      <p:regular r:id="rId8"/>
    </p:embeddedFont>
    <p:embeddedFont>
      <p:font typeface="Josefin Sans Bold Italics" charset="1" panose="000000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Fredoka One" charset="1" panose="02000000000000000000"/>
      <p:regular r:id="rId14"/>
    </p:embeddedFont>
    <p:embeddedFont>
      <p:font typeface="Poppins Light" charset="1" panose="02000000000000000000"/>
      <p:regular r:id="rId15"/>
    </p:embeddedFont>
    <p:embeddedFont>
      <p:font typeface="Poppins Light Bold" charset="1" panose="02000000000000000000"/>
      <p:regular r:id="rId16"/>
    </p:embeddedFont>
    <p:embeddedFont>
      <p:font typeface="Be Vietnam" charset="1" panose="00000500000000000000"/>
      <p:regular r:id="rId17"/>
    </p:embeddedFont>
    <p:embeddedFont>
      <p:font typeface="Be Vietnam Bold" charset="1" panose="00000900000000000000"/>
      <p:regular r:id="rId18"/>
    </p:embeddedFont>
    <p:embeddedFont>
      <p:font typeface="Be Vietnam Italics" charset="1" panose="00000500000000000000"/>
      <p:regular r:id="rId19"/>
    </p:embeddedFont>
    <p:embeddedFont>
      <p:font typeface="Be Vietnam Bold Italics" charset="1" panose="00000900000000000000"/>
      <p:regular r:id="rId20"/>
    </p:embeddedFont>
    <p:embeddedFont>
      <p:font typeface="Mansalva" charset="1" panose="00000000000000000000"/>
      <p:regular r:id="rId21"/>
    </p:embeddedFont>
    <p:embeddedFont>
      <p:font typeface="Quicksand" charset="1" panose="00000600000000000000"/>
      <p:regular r:id="rId22"/>
    </p:embeddedFont>
    <p:embeddedFont>
      <p:font typeface="Quicksand Bold" charset="1" panose="00000800000000000000"/>
      <p:regular r:id="rId23"/>
    </p:embeddedFont>
    <p:embeddedFont>
      <p:font typeface="Bobby Jones Condensed Soft" charset="1" panose="00000000000000000000"/>
      <p:regular r:id="rId24"/>
    </p:embeddedFont>
    <p:embeddedFont>
      <p:font typeface="Lazydog" charset="1" panose="00000000000000000000"/>
      <p:regular r:id="rId25"/>
    </p:embeddedFont>
    <p:embeddedFont>
      <p:font typeface="IreneFlorentina" charset="1" panose="02000503000000000000"/>
      <p:regular r:id="rId26"/>
    </p:embeddedFont>
    <p:embeddedFont>
      <p:font typeface="Marykate" charset="1" panose="00000000000000000000"/>
      <p:regular r:id="rId27"/>
    </p:embeddedFont>
    <p:embeddedFont>
      <p:font typeface="KG Primary Penmanship" charset="1" panose="02000506000000020003"/>
      <p:regular r:id="rId28"/>
    </p:embeddedFont>
    <p:embeddedFont>
      <p:font typeface="TT Rounds Neue" charset="1" panose="02000503040000020003"/>
      <p:regular r:id="rId29"/>
    </p:embeddedFont>
    <p:embeddedFont>
      <p:font typeface="TT Rounds Neue Bold" charset="1" panose="02000803020000020004"/>
      <p:regular r:id="rId30"/>
    </p:embeddedFont>
    <p:embeddedFont>
      <p:font typeface="TT Rounds Neue Italics" charset="1" panose="02000503040000090003"/>
      <p:regular r:id="rId31"/>
    </p:embeddedFont>
    <p:embeddedFont>
      <p:font typeface="TT Rounds Neue Bold Italics" charset="1" panose="02000803040000090004"/>
      <p:regular r:id="rId32"/>
    </p:embeddedFont>
    <p:embeddedFont>
      <p:font typeface="Mango AC" charset="1" panose="00000000000000000000"/>
      <p:regular r:id="rId33"/>
    </p:embeddedFont>
    <p:embeddedFont>
      <p:font typeface="Ballpoint" charset="1" panose="00000000000000000000"/>
      <p:regular r:id="rId34"/>
    </p:embeddedFont>
    <p:embeddedFont>
      <p:font typeface="TT Masters" charset="1" panose="02000503050000020003"/>
      <p:regular r:id="rId35"/>
    </p:embeddedFont>
    <p:embeddedFont>
      <p:font typeface="Londrina Solid Regular" charset="1" panose="00000500000000000000"/>
      <p:regular r:id="rId36"/>
    </p:embeddedFont>
    <p:embeddedFont>
      <p:font typeface="Londrina Solid Black" charset="1" panose="00000A00000000000000"/>
      <p:regular r:id="rId37"/>
    </p:embeddedFont>
    <p:embeddedFont>
      <p:font typeface="Atma Bold" charset="1" panose="0000000000000000000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slides/slide1.xml" Type="http://schemas.openxmlformats.org/officeDocument/2006/relationships/slide"/><Relationship Id="rId4" Target="theme/theme1.xml" Type="http://schemas.openxmlformats.org/officeDocument/2006/relationships/theme"/><Relationship Id="rId40" Target="slides/slide2.xml" Type="http://schemas.openxmlformats.org/officeDocument/2006/relationships/slide"/><Relationship Id="rId41" Target="slides/slide3.xml" Type="http://schemas.openxmlformats.org/officeDocument/2006/relationships/slide"/><Relationship Id="rId42" Target="slides/slide4.xml" Type="http://schemas.openxmlformats.org/officeDocument/2006/relationships/slide"/><Relationship Id="rId43" Target="slides/slide5.xml" Type="http://schemas.openxmlformats.org/officeDocument/2006/relationships/slide"/><Relationship Id="rId44" Target="slides/slide6.xml" Type="http://schemas.openxmlformats.org/officeDocument/2006/relationships/slide"/><Relationship Id="rId45" Target="slides/slide7.xml" Type="http://schemas.openxmlformats.org/officeDocument/2006/relationships/slide"/><Relationship Id="rId46" Target="slides/slide8.xml" Type="http://schemas.openxmlformats.org/officeDocument/2006/relationships/slide"/><Relationship Id="rId47" Target="slides/slide9.xml" Type="http://schemas.openxmlformats.org/officeDocument/2006/relationships/slide"/><Relationship Id="rId48" Target="slides/slide10.xml" Type="http://schemas.openxmlformats.org/officeDocument/2006/relationships/slide"/><Relationship Id="rId49" Target="slides/slide11.xml" Type="http://schemas.openxmlformats.org/officeDocument/2006/relationships/slide"/><Relationship Id="rId5" Target="tableStyles.xml" Type="http://schemas.openxmlformats.org/officeDocument/2006/relationships/tableStyles"/><Relationship Id="rId50" Target="slides/slide12.xml" Type="http://schemas.openxmlformats.org/officeDocument/2006/relationships/slide"/><Relationship Id="rId51" Target="slides/slide13.xml" Type="http://schemas.openxmlformats.org/officeDocument/2006/relationships/slide"/><Relationship Id="rId52" Target="slides/slide14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6.svg" Type="http://schemas.openxmlformats.org/officeDocument/2006/relationships/image"/><Relationship Id="rId2" Target="../media/image129.png" Type="http://schemas.openxmlformats.org/officeDocument/2006/relationships/image"/><Relationship Id="rId3" Target="../media/image130.svg" Type="http://schemas.openxmlformats.org/officeDocument/2006/relationships/image"/><Relationship Id="rId4" Target="../media/image131.png" Type="http://schemas.openxmlformats.org/officeDocument/2006/relationships/image"/><Relationship Id="rId5" Target="../media/image132.svg" Type="http://schemas.openxmlformats.org/officeDocument/2006/relationships/image"/><Relationship Id="rId6" Target="../media/image133.png" Type="http://schemas.openxmlformats.org/officeDocument/2006/relationships/image"/><Relationship Id="rId7" Target="../media/image134.svg" Type="http://schemas.openxmlformats.org/officeDocument/2006/relationships/image"/><Relationship Id="rId8" Target="../media/image8.png" Type="http://schemas.openxmlformats.org/officeDocument/2006/relationships/image"/><Relationship Id="rId9" Target="../media/image13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7.png" Type="http://schemas.openxmlformats.org/officeDocument/2006/relationships/image"/><Relationship Id="rId3" Target="../media/image138.png" Type="http://schemas.openxmlformats.org/officeDocument/2006/relationships/image"/><Relationship Id="rId4" Target="../media/image139.svg" Type="http://schemas.openxmlformats.org/officeDocument/2006/relationships/image"/><Relationship Id="rId5" Target="../media/image140.png" Type="http://schemas.openxmlformats.org/officeDocument/2006/relationships/image"/><Relationship Id="rId6" Target="../media/image141.svg" Type="http://schemas.openxmlformats.org/officeDocument/2006/relationships/image"/><Relationship Id="rId7" Target="../media/image142.png" Type="http://schemas.openxmlformats.org/officeDocument/2006/relationships/image"/><Relationship Id="rId8" Target="../media/image14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2.png" Type="http://schemas.openxmlformats.org/officeDocument/2006/relationships/image"/><Relationship Id="rId11" Target="../media/image153.svg" Type="http://schemas.openxmlformats.org/officeDocument/2006/relationships/image"/><Relationship Id="rId12" Target="../media/image154.png" Type="http://schemas.openxmlformats.org/officeDocument/2006/relationships/image"/><Relationship Id="rId13" Target="../media/image155.svg" Type="http://schemas.openxmlformats.org/officeDocument/2006/relationships/image"/><Relationship Id="rId2" Target="../media/image144.png" Type="http://schemas.openxmlformats.org/officeDocument/2006/relationships/image"/><Relationship Id="rId3" Target="../media/image145.svg" Type="http://schemas.openxmlformats.org/officeDocument/2006/relationships/image"/><Relationship Id="rId4" Target="../media/image146.png" Type="http://schemas.openxmlformats.org/officeDocument/2006/relationships/image"/><Relationship Id="rId5" Target="../media/image147.svg" Type="http://schemas.openxmlformats.org/officeDocument/2006/relationships/image"/><Relationship Id="rId6" Target="../media/image148.png" Type="http://schemas.openxmlformats.org/officeDocument/2006/relationships/image"/><Relationship Id="rId7" Target="../media/image149.svg" Type="http://schemas.openxmlformats.org/officeDocument/2006/relationships/image"/><Relationship Id="rId8" Target="../media/image150.png" Type="http://schemas.openxmlformats.org/officeDocument/2006/relationships/image"/><Relationship Id="rId9" Target="../media/image151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png" Type="http://schemas.openxmlformats.org/officeDocument/2006/relationships/image"/><Relationship Id="rId11" Target="../media/image88.svg" Type="http://schemas.openxmlformats.org/officeDocument/2006/relationships/image"/><Relationship Id="rId12" Target="../media/image162.png" Type="http://schemas.openxmlformats.org/officeDocument/2006/relationships/image"/><Relationship Id="rId13" Target="../media/image163.svg" Type="http://schemas.openxmlformats.org/officeDocument/2006/relationships/image"/><Relationship Id="rId14" Target="../media/image164.png" Type="http://schemas.openxmlformats.org/officeDocument/2006/relationships/image"/><Relationship Id="rId15" Target="../media/image165.svg" Type="http://schemas.openxmlformats.org/officeDocument/2006/relationships/image"/><Relationship Id="rId16" Target="../media/image144.png" Type="http://schemas.openxmlformats.org/officeDocument/2006/relationships/image"/><Relationship Id="rId17" Target="../media/image145.svg" Type="http://schemas.openxmlformats.org/officeDocument/2006/relationships/image"/><Relationship Id="rId18" Target="../media/image166.png" Type="http://schemas.openxmlformats.org/officeDocument/2006/relationships/image"/><Relationship Id="rId19" Target="../media/image167.svg" Type="http://schemas.openxmlformats.org/officeDocument/2006/relationships/image"/><Relationship Id="rId2" Target="../media/image156.png" Type="http://schemas.openxmlformats.org/officeDocument/2006/relationships/image"/><Relationship Id="rId3" Target="../media/image157.svg" Type="http://schemas.openxmlformats.org/officeDocument/2006/relationships/image"/><Relationship Id="rId4" Target="../media/image158.png" Type="http://schemas.openxmlformats.org/officeDocument/2006/relationships/image"/><Relationship Id="rId5" Target="../media/image159.svg" Type="http://schemas.openxmlformats.org/officeDocument/2006/relationships/image"/><Relationship Id="rId6" Target="../media/image81.png" Type="http://schemas.openxmlformats.org/officeDocument/2006/relationships/image"/><Relationship Id="rId7" Target="../media/image82.svg" Type="http://schemas.openxmlformats.org/officeDocument/2006/relationships/image"/><Relationship Id="rId8" Target="../media/image160.png" Type="http://schemas.openxmlformats.org/officeDocument/2006/relationships/image"/><Relationship Id="rId9" Target="../media/image161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176.png" Type="http://schemas.openxmlformats.org/officeDocument/2006/relationships/image"/><Relationship Id="rId12" Target="../media/image177.svg" Type="http://schemas.openxmlformats.org/officeDocument/2006/relationships/image"/><Relationship Id="rId13" Target="../media/image178.png" Type="http://schemas.openxmlformats.org/officeDocument/2006/relationships/image"/><Relationship Id="rId14" Target="../media/image179.svg" Type="http://schemas.openxmlformats.org/officeDocument/2006/relationships/image"/><Relationship Id="rId15" Target="../media/image180.png" Type="http://schemas.openxmlformats.org/officeDocument/2006/relationships/image"/><Relationship Id="rId16" Target="../media/image181.svg" Type="http://schemas.openxmlformats.org/officeDocument/2006/relationships/image"/><Relationship Id="rId2" Target="../media/image168.png" Type="http://schemas.openxmlformats.org/officeDocument/2006/relationships/image"/><Relationship Id="rId3" Target="../media/image169.svg" Type="http://schemas.openxmlformats.org/officeDocument/2006/relationships/image"/><Relationship Id="rId4" Target="../media/image170.png" Type="http://schemas.openxmlformats.org/officeDocument/2006/relationships/image"/><Relationship Id="rId5" Target="../media/image171.svg" Type="http://schemas.openxmlformats.org/officeDocument/2006/relationships/image"/><Relationship Id="rId6" Target="../media/image172.png" Type="http://schemas.openxmlformats.org/officeDocument/2006/relationships/image"/><Relationship Id="rId7" Target="../media/image173.svg" Type="http://schemas.openxmlformats.org/officeDocument/2006/relationships/image"/><Relationship Id="rId8" Target="../media/image174.png" Type="http://schemas.openxmlformats.org/officeDocument/2006/relationships/image"/><Relationship Id="rId9" Target="../media/image17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png" Type="http://schemas.openxmlformats.org/officeDocument/2006/relationships/image"/><Relationship Id="rId12" Target="../media/image20.svg" Type="http://schemas.openxmlformats.org/officeDocument/2006/relationships/image"/><Relationship Id="rId13" Target="../media/image21.png" Type="http://schemas.openxmlformats.org/officeDocument/2006/relationships/image"/><Relationship Id="rId14" Target="../media/image22.sv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png" Type="http://schemas.openxmlformats.org/officeDocument/2006/relationships/image"/><Relationship Id="rId11" Target="../media/image38.svg" Type="http://schemas.openxmlformats.org/officeDocument/2006/relationships/image"/><Relationship Id="rId12" Target="../media/image39.png" Type="http://schemas.openxmlformats.org/officeDocument/2006/relationships/image"/><Relationship Id="rId13" Target="../media/image40.svg" Type="http://schemas.openxmlformats.org/officeDocument/2006/relationships/image"/><Relationship Id="rId14" Target="../media/image41.png" Type="http://schemas.openxmlformats.org/officeDocument/2006/relationships/image"/><Relationship Id="rId15" Target="../media/image42.svg" Type="http://schemas.openxmlformats.org/officeDocument/2006/relationships/image"/><Relationship Id="rId16" Target="../media/image43.png" Type="http://schemas.openxmlformats.org/officeDocument/2006/relationships/image"/><Relationship Id="rId17" Target="../media/image44.svg" Type="http://schemas.openxmlformats.org/officeDocument/2006/relationships/image"/><Relationship Id="rId18" Target="../media/image45.png" Type="http://schemas.openxmlformats.org/officeDocument/2006/relationships/image"/><Relationship Id="rId19" Target="../media/image46.svg" Type="http://schemas.openxmlformats.org/officeDocument/2006/relationships/image"/><Relationship Id="rId2" Target="../media/image29.png" Type="http://schemas.openxmlformats.org/officeDocument/2006/relationships/image"/><Relationship Id="rId20" Target="../media/image47.png" Type="http://schemas.openxmlformats.org/officeDocument/2006/relationships/image"/><Relationship Id="rId21" Target="../media/image48.svg" Type="http://schemas.openxmlformats.org/officeDocument/2006/relationships/image"/><Relationship Id="rId22" Target="../media/image49.png" Type="http://schemas.openxmlformats.org/officeDocument/2006/relationships/image"/><Relationship Id="rId23" Target="../media/image50.svg" Type="http://schemas.openxmlformats.org/officeDocument/2006/relationships/image"/><Relationship Id="rId3" Target="../media/image30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3.png" Type="http://schemas.openxmlformats.org/officeDocument/2006/relationships/image"/><Relationship Id="rId7" Target="../media/image34.svg" Type="http://schemas.openxmlformats.org/officeDocument/2006/relationships/image"/><Relationship Id="rId8" Target="../media/image35.png" Type="http://schemas.openxmlformats.org/officeDocument/2006/relationships/image"/><Relationship Id="rId9" Target="../media/image3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5.png" Type="http://schemas.openxmlformats.org/officeDocument/2006/relationships/image"/><Relationship Id="rId11" Target="../media/image66.svg" Type="http://schemas.openxmlformats.org/officeDocument/2006/relationships/image"/><Relationship Id="rId12" Target="../media/image67.png" Type="http://schemas.openxmlformats.org/officeDocument/2006/relationships/image"/><Relationship Id="rId13" Target="../media/image68.svg" Type="http://schemas.openxmlformats.org/officeDocument/2006/relationships/image"/><Relationship Id="rId14" Target="../media/image69.png" Type="http://schemas.openxmlformats.org/officeDocument/2006/relationships/image"/><Relationship Id="rId15" Target="../media/image70.svg" Type="http://schemas.openxmlformats.org/officeDocument/2006/relationships/image"/><Relationship Id="rId16" Target="../media/image71.png" Type="http://schemas.openxmlformats.org/officeDocument/2006/relationships/image"/><Relationship Id="rId17" Target="../media/image72.svg" Type="http://schemas.openxmlformats.org/officeDocument/2006/relationships/image"/><Relationship Id="rId18" Target="../media/image73.png" Type="http://schemas.openxmlformats.org/officeDocument/2006/relationships/image"/><Relationship Id="rId19" Target="../media/image74.svg" Type="http://schemas.openxmlformats.org/officeDocument/2006/relationships/image"/><Relationship Id="rId2" Target="../media/image57.png" Type="http://schemas.openxmlformats.org/officeDocument/2006/relationships/image"/><Relationship Id="rId3" Target="../media/image58.svg" Type="http://schemas.openxmlformats.org/officeDocument/2006/relationships/image"/><Relationship Id="rId4" Target="../media/image59.png" Type="http://schemas.openxmlformats.org/officeDocument/2006/relationships/image"/><Relationship Id="rId5" Target="../media/image60.svg" Type="http://schemas.openxmlformats.org/officeDocument/2006/relationships/image"/><Relationship Id="rId6" Target="../media/image61.png" Type="http://schemas.openxmlformats.org/officeDocument/2006/relationships/image"/><Relationship Id="rId7" Target="../media/image62.svg" Type="http://schemas.openxmlformats.org/officeDocument/2006/relationships/image"/><Relationship Id="rId8" Target="../media/image63.png" Type="http://schemas.openxmlformats.org/officeDocument/2006/relationships/image"/><Relationship Id="rId9" Target="../media/image6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3.png" Type="http://schemas.openxmlformats.org/officeDocument/2006/relationships/image"/><Relationship Id="rId11" Target="../media/image84.svg" Type="http://schemas.openxmlformats.org/officeDocument/2006/relationships/image"/><Relationship Id="rId12" Target="../media/image85.png" Type="http://schemas.openxmlformats.org/officeDocument/2006/relationships/image"/><Relationship Id="rId13" Target="../media/image86.svg" Type="http://schemas.openxmlformats.org/officeDocument/2006/relationships/image"/><Relationship Id="rId14" Target="../media/image87.png" Type="http://schemas.openxmlformats.org/officeDocument/2006/relationships/image"/><Relationship Id="rId15" Target="../media/image88.svg" Type="http://schemas.openxmlformats.org/officeDocument/2006/relationships/image"/><Relationship Id="rId16" Target="../media/image89.png" Type="http://schemas.openxmlformats.org/officeDocument/2006/relationships/image"/><Relationship Id="rId17" Target="../media/image90.svg" Type="http://schemas.openxmlformats.org/officeDocument/2006/relationships/image"/><Relationship Id="rId18" Target="../media/image91.png" Type="http://schemas.openxmlformats.org/officeDocument/2006/relationships/image"/><Relationship Id="rId19" Target="../media/image92.svg" Type="http://schemas.openxmlformats.org/officeDocument/2006/relationships/image"/><Relationship Id="rId2" Target="../media/image75.png" Type="http://schemas.openxmlformats.org/officeDocument/2006/relationships/image"/><Relationship Id="rId20" Target="../media/image93.png" Type="http://schemas.openxmlformats.org/officeDocument/2006/relationships/image"/><Relationship Id="rId21" Target="../media/image94.svg" Type="http://schemas.openxmlformats.org/officeDocument/2006/relationships/image"/><Relationship Id="rId3" Target="../media/image76.svg" Type="http://schemas.openxmlformats.org/officeDocument/2006/relationships/image"/><Relationship Id="rId4" Target="../media/image77.png" Type="http://schemas.openxmlformats.org/officeDocument/2006/relationships/image"/><Relationship Id="rId5" Target="../media/image78.svg" Type="http://schemas.openxmlformats.org/officeDocument/2006/relationships/image"/><Relationship Id="rId6" Target="../media/image79.png" Type="http://schemas.openxmlformats.org/officeDocument/2006/relationships/image"/><Relationship Id="rId7" Target="../media/image80.svg" Type="http://schemas.openxmlformats.org/officeDocument/2006/relationships/image"/><Relationship Id="rId8" Target="../media/image81.png" Type="http://schemas.openxmlformats.org/officeDocument/2006/relationships/image"/><Relationship Id="rId9" Target="../media/image82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3.png" Type="http://schemas.openxmlformats.org/officeDocument/2006/relationships/image"/><Relationship Id="rId11" Target="../media/image104.svg" Type="http://schemas.openxmlformats.org/officeDocument/2006/relationships/image"/><Relationship Id="rId12" Target="../media/image105.png" Type="http://schemas.openxmlformats.org/officeDocument/2006/relationships/image"/><Relationship Id="rId13" Target="../media/image106.png" Type="http://schemas.openxmlformats.org/officeDocument/2006/relationships/image"/><Relationship Id="rId14" Target="../media/image107.png" Type="http://schemas.openxmlformats.org/officeDocument/2006/relationships/image"/><Relationship Id="rId15" Target="../media/image108.png" Type="http://schemas.openxmlformats.org/officeDocument/2006/relationships/image"/><Relationship Id="rId16" Target="../media/image109.svg" Type="http://schemas.openxmlformats.org/officeDocument/2006/relationships/image"/><Relationship Id="rId17" Target="../media/image110.png" Type="http://schemas.openxmlformats.org/officeDocument/2006/relationships/image"/><Relationship Id="rId2" Target="../media/image95.png" Type="http://schemas.openxmlformats.org/officeDocument/2006/relationships/image"/><Relationship Id="rId3" Target="../media/image96.svg" Type="http://schemas.openxmlformats.org/officeDocument/2006/relationships/image"/><Relationship Id="rId4" Target="../media/image97.png" Type="http://schemas.openxmlformats.org/officeDocument/2006/relationships/image"/><Relationship Id="rId5" Target="../media/image98.svg" Type="http://schemas.openxmlformats.org/officeDocument/2006/relationships/image"/><Relationship Id="rId6" Target="../media/image99.png" Type="http://schemas.openxmlformats.org/officeDocument/2006/relationships/image"/><Relationship Id="rId7" Target="../media/image100.png" Type="http://schemas.openxmlformats.org/officeDocument/2006/relationships/image"/><Relationship Id="rId8" Target="../media/image101.png" Type="http://schemas.openxmlformats.org/officeDocument/2006/relationships/image"/><Relationship Id="rId9" Target="../media/image10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9.png" Type="http://schemas.openxmlformats.org/officeDocument/2006/relationships/image"/><Relationship Id="rId11" Target="../media/image120.svg" Type="http://schemas.openxmlformats.org/officeDocument/2006/relationships/image"/><Relationship Id="rId12" Target="../media/image121.png" Type="http://schemas.openxmlformats.org/officeDocument/2006/relationships/image"/><Relationship Id="rId13" Target="../media/image122.svg" Type="http://schemas.openxmlformats.org/officeDocument/2006/relationships/image"/><Relationship Id="rId14" Target="../media/image123.png" Type="http://schemas.openxmlformats.org/officeDocument/2006/relationships/image"/><Relationship Id="rId15" Target="../media/image124.svg" Type="http://schemas.openxmlformats.org/officeDocument/2006/relationships/image"/><Relationship Id="rId16" Target="../media/image125.png" Type="http://schemas.openxmlformats.org/officeDocument/2006/relationships/image"/><Relationship Id="rId17" Target="../media/image126.svg" Type="http://schemas.openxmlformats.org/officeDocument/2006/relationships/image"/><Relationship Id="rId18" Target="../media/image127.png" Type="http://schemas.openxmlformats.org/officeDocument/2006/relationships/image"/><Relationship Id="rId19" Target="../media/image128.svg" Type="http://schemas.openxmlformats.org/officeDocument/2006/relationships/image"/><Relationship Id="rId2" Target="../media/image111.png" Type="http://schemas.openxmlformats.org/officeDocument/2006/relationships/image"/><Relationship Id="rId3" Target="../media/image112.svg" Type="http://schemas.openxmlformats.org/officeDocument/2006/relationships/image"/><Relationship Id="rId4" Target="../media/image113.png" Type="http://schemas.openxmlformats.org/officeDocument/2006/relationships/image"/><Relationship Id="rId5" Target="../media/image114.svg" Type="http://schemas.openxmlformats.org/officeDocument/2006/relationships/image"/><Relationship Id="rId6" Target="../media/image115.png" Type="http://schemas.openxmlformats.org/officeDocument/2006/relationships/image"/><Relationship Id="rId7" Target="../media/image116.svg" Type="http://schemas.openxmlformats.org/officeDocument/2006/relationships/image"/><Relationship Id="rId8" Target="../media/image117.png" Type="http://schemas.openxmlformats.org/officeDocument/2006/relationships/image"/><Relationship Id="rId9" Target="../media/image11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1390" t="1467" r="11357" b="1553"/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513471" y="511986"/>
            <a:ext cx="9543797" cy="6506142"/>
            <a:chOff x="0" y="0"/>
            <a:chExt cx="4392924" cy="2994719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4392924" cy="2994719"/>
            </a:xfrm>
            <a:custGeom>
              <a:avLst/>
              <a:gdLst/>
              <a:ahLst/>
              <a:cxnLst/>
              <a:rect r="r" b="b" t="t" l="l"/>
              <a:pathLst>
                <a:path h="2994719" w="4392924">
                  <a:moveTo>
                    <a:pt x="0" y="0"/>
                  </a:moveTo>
                  <a:lnTo>
                    <a:pt x="4392924" y="0"/>
                  </a:lnTo>
                  <a:lnTo>
                    <a:pt x="4392924" y="2994719"/>
                  </a:lnTo>
                  <a:lnTo>
                    <a:pt x="0" y="2994719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721335" y="756000"/>
            <a:ext cx="1197938" cy="107378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13471" y="5755627"/>
            <a:ext cx="1315105" cy="12625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180059">
            <a:off x="9249570" y="6032476"/>
            <a:ext cx="248995" cy="106160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/>
          <a:srcRect l="4453" t="0" r="4453" b="0"/>
          <a:stretch>
            <a:fillRect/>
          </a:stretch>
        </p:blipFill>
        <p:spPr>
          <a:xfrm flipH="false" flipV="false" rot="0">
            <a:off x="4675059" y="756000"/>
            <a:ext cx="1341883" cy="213878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663206" y="647759"/>
            <a:ext cx="1015635" cy="1015635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171023" y="2833665"/>
            <a:ext cx="8390532" cy="2921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72"/>
              </a:lnSpc>
            </a:pPr>
            <a:r>
              <a:rPr lang="en-US" sz="8337">
                <a:solidFill>
                  <a:srgbClr val="94395C"/>
                </a:solidFill>
                <a:latin typeface="Bobby Jones Condensed Soft"/>
              </a:rPr>
              <a:t>colección diplomas</a:t>
            </a:r>
          </a:p>
          <a:p>
            <a:pPr algn="ctr">
              <a:lnSpc>
                <a:spcPts val="11671"/>
              </a:lnSpc>
            </a:pPr>
            <a:r>
              <a:rPr lang="en-US" sz="8337">
                <a:solidFill>
                  <a:srgbClr val="94395C"/>
                </a:solidFill>
                <a:latin typeface="Bobby Jones Condensed Soft"/>
              </a:rPr>
              <a:t>fin de curso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887773" y="6700722"/>
            <a:ext cx="1139127" cy="17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6">
                <a:solidFill>
                  <a:srgbClr val="94395C"/>
                </a:solidFill>
                <a:latin typeface="Marykate"/>
              </a:rPr>
              <a:t>iMÁGENES DE CANVA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53417" y="-618754"/>
            <a:ext cx="5068005" cy="551619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292216">
            <a:off x="2679650" y="5035109"/>
            <a:ext cx="6497793" cy="431217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292216">
            <a:off x="4113234" y="-1801333"/>
            <a:ext cx="6497793" cy="431217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118359" y="4207008"/>
            <a:ext cx="5213697" cy="4131855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571922" y="511986"/>
            <a:ext cx="9543797" cy="6506142"/>
            <a:chOff x="0" y="0"/>
            <a:chExt cx="4392924" cy="2994719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4392924" cy="2994719"/>
            </a:xfrm>
            <a:custGeom>
              <a:avLst/>
              <a:gdLst/>
              <a:ahLst/>
              <a:cxnLst/>
              <a:rect r="r" b="b" t="t" l="l"/>
              <a:pathLst>
                <a:path h="2994719" w="4392924">
                  <a:moveTo>
                    <a:pt x="0" y="0"/>
                  </a:moveTo>
                  <a:lnTo>
                    <a:pt x="4392924" y="0"/>
                  </a:lnTo>
                  <a:lnTo>
                    <a:pt x="4392924" y="2994719"/>
                  </a:lnTo>
                  <a:lnTo>
                    <a:pt x="0" y="2994719"/>
                  </a:ln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</p:grpSp>
      <p:sp>
        <p:nvSpPr>
          <p:cNvPr name="AutoShape 8" id="8"/>
          <p:cNvSpPr/>
          <p:nvPr/>
        </p:nvSpPr>
        <p:spPr>
          <a:xfrm rot="0">
            <a:off x="1245602" y="4207008"/>
            <a:ext cx="8200796" cy="0"/>
          </a:xfrm>
          <a:prstGeom prst="line">
            <a:avLst/>
          </a:prstGeom>
          <a:ln cap="rnd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0">
            <a:off x="1081602" y="5736577"/>
            <a:ext cx="3313718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6132680" y="5727052"/>
            <a:ext cx="3313718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971839" y="600417"/>
            <a:ext cx="1656859" cy="2405603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 rot="0">
            <a:off x="571922" y="511986"/>
            <a:ext cx="1316871" cy="1102205"/>
            <a:chOff x="0" y="0"/>
            <a:chExt cx="1755828" cy="1469607"/>
          </a:xfrm>
        </p:grpSpPr>
        <p:sp>
          <p:nvSpPr>
            <p:cNvPr name="AutoShape 13" id="13"/>
            <p:cNvSpPr/>
            <p:nvPr/>
          </p:nvSpPr>
          <p:spPr>
            <a:xfrm rot="0">
              <a:off x="0" y="0"/>
              <a:ext cx="1755828" cy="0"/>
            </a:xfrm>
            <a:prstGeom prst="line">
              <a:avLst/>
            </a:prstGeom>
            <a:ln cap="rnd" w="63500">
              <a:solidFill>
                <a:srgbClr val="FDD2F5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4" id="14"/>
            <p:cNvSpPr/>
            <p:nvPr/>
          </p:nvSpPr>
          <p:spPr>
            <a:xfrm rot="5400000">
              <a:off x="-687178" y="718928"/>
              <a:ext cx="1437857" cy="0"/>
            </a:xfrm>
            <a:prstGeom prst="line">
              <a:avLst/>
            </a:prstGeom>
            <a:ln cap="rnd" w="63500">
              <a:solidFill>
                <a:srgbClr val="FDD2F5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5" id="15"/>
          <p:cNvGrpSpPr/>
          <p:nvPr/>
        </p:nvGrpSpPr>
        <p:grpSpPr>
          <a:xfrm rot="-5400000">
            <a:off x="464590" y="5808590"/>
            <a:ext cx="1316871" cy="1102205"/>
            <a:chOff x="0" y="0"/>
            <a:chExt cx="1755828" cy="1469607"/>
          </a:xfrm>
        </p:grpSpPr>
        <p:sp>
          <p:nvSpPr>
            <p:cNvPr name="AutoShape 16" id="16"/>
            <p:cNvSpPr/>
            <p:nvPr/>
          </p:nvSpPr>
          <p:spPr>
            <a:xfrm rot="0">
              <a:off x="0" y="0"/>
              <a:ext cx="1755828" cy="0"/>
            </a:xfrm>
            <a:prstGeom prst="line">
              <a:avLst/>
            </a:prstGeom>
            <a:ln cap="rnd" w="63500">
              <a:solidFill>
                <a:srgbClr val="FDD2F5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7" id="17"/>
            <p:cNvSpPr/>
            <p:nvPr/>
          </p:nvSpPr>
          <p:spPr>
            <a:xfrm rot="5400000">
              <a:off x="-687178" y="718928"/>
              <a:ext cx="1437857" cy="0"/>
            </a:xfrm>
            <a:prstGeom prst="line">
              <a:avLst/>
            </a:prstGeom>
            <a:ln cap="rnd" w="63500">
              <a:solidFill>
                <a:srgbClr val="FDD2F5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4504393" y="761756"/>
            <a:ext cx="1678854" cy="301333"/>
            <a:chOff x="0" y="0"/>
            <a:chExt cx="2238473" cy="401777"/>
          </a:xfrm>
        </p:grpSpPr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0">
              <a:off x="0" y="0"/>
              <a:ext cx="2238473" cy="401777"/>
              <a:chOff x="0" y="0"/>
              <a:chExt cx="6604000" cy="1185333"/>
            </a:xfrm>
          </p:grpSpPr>
          <p:sp>
            <p:nvSpPr>
              <p:cNvPr name="Freeform 20" id="20"/>
              <p:cNvSpPr/>
              <p:nvPr/>
            </p:nvSpPr>
            <p:spPr>
              <a:xfrm>
                <a:off x="-8255" y="-5038"/>
                <a:ext cx="6620552" cy="1198584"/>
              </a:xfrm>
              <a:custGeom>
                <a:avLst/>
                <a:gdLst/>
                <a:ahLst/>
                <a:cxnLst/>
                <a:rect r="r" b="b" t="t" l="l"/>
                <a:pathLst>
                  <a:path h="1198584" w="6620552">
                    <a:moveTo>
                      <a:pt x="621961" y="20193"/>
                    </a:moveTo>
                    <a:cubicBezTo>
                      <a:pt x="628650" y="0"/>
                      <a:pt x="657860" y="0"/>
                      <a:pt x="664549" y="20193"/>
                    </a:cubicBezTo>
                    <a:lnTo>
                      <a:pt x="799084" y="425831"/>
                    </a:lnTo>
                    <a:cubicBezTo>
                      <a:pt x="802090" y="434891"/>
                      <a:pt x="810683" y="440987"/>
                      <a:pt x="820378" y="440987"/>
                    </a:cubicBezTo>
                    <a:lnTo>
                      <a:pt x="1255818" y="440987"/>
                    </a:lnTo>
                    <a:cubicBezTo>
                      <a:pt x="1277493" y="440987"/>
                      <a:pt x="1286552" y="468207"/>
                      <a:pt x="1268942" y="480695"/>
                    </a:cubicBezTo>
                    <a:lnTo>
                      <a:pt x="916728" y="731393"/>
                    </a:lnTo>
                    <a:cubicBezTo>
                      <a:pt x="908898" y="736887"/>
                      <a:pt x="905595" y="746865"/>
                      <a:pt x="908600" y="755947"/>
                    </a:cubicBezTo>
                    <a:lnTo>
                      <a:pt x="1043136" y="1161542"/>
                    </a:lnTo>
                    <a:cubicBezTo>
                      <a:pt x="1049824" y="1181778"/>
                      <a:pt x="1026202" y="1198584"/>
                      <a:pt x="1008676" y="1186096"/>
                    </a:cubicBezTo>
                    <a:lnTo>
                      <a:pt x="656421" y="935398"/>
                    </a:lnTo>
                    <a:cubicBezTo>
                      <a:pt x="648533" y="929810"/>
                      <a:pt x="637977" y="929810"/>
                      <a:pt x="630089" y="935398"/>
                    </a:cubicBezTo>
                    <a:lnTo>
                      <a:pt x="277834" y="1186096"/>
                    </a:lnTo>
                    <a:cubicBezTo>
                      <a:pt x="260265" y="1198584"/>
                      <a:pt x="236686" y="1181778"/>
                      <a:pt x="243374" y="1161542"/>
                    </a:cubicBezTo>
                    <a:lnTo>
                      <a:pt x="377910" y="755904"/>
                    </a:lnTo>
                    <a:cubicBezTo>
                      <a:pt x="380915" y="746823"/>
                      <a:pt x="377612" y="736845"/>
                      <a:pt x="369782" y="731351"/>
                    </a:cubicBezTo>
                    <a:lnTo>
                      <a:pt x="17568" y="480738"/>
                    </a:lnTo>
                    <a:cubicBezTo>
                      <a:pt x="0" y="468249"/>
                      <a:pt x="9017" y="441029"/>
                      <a:pt x="30692" y="441029"/>
                    </a:cubicBezTo>
                    <a:lnTo>
                      <a:pt x="466090" y="441029"/>
                    </a:lnTo>
                    <a:cubicBezTo>
                      <a:pt x="475827" y="441029"/>
                      <a:pt x="484420" y="434933"/>
                      <a:pt x="487426" y="425874"/>
                    </a:cubicBezTo>
                    <a:lnTo>
                      <a:pt x="621961" y="20193"/>
                    </a:lnTo>
                    <a:close/>
                    <a:moveTo>
                      <a:pt x="1955461" y="20193"/>
                    </a:moveTo>
                    <a:cubicBezTo>
                      <a:pt x="1962150" y="0"/>
                      <a:pt x="1991360" y="0"/>
                      <a:pt x="1998049" y="20193"/>
                    </a:cubicBezTo>
                    <a:lnTo>
                      <a:pt x="2132584" y="425831"/>
                    </a:lnTo>
                    <a:cubicBezTo>
                      <a:pt x="2135590" y="434891"/>
                      <a:pt x="2144183" y="440987"/>
                      <a:pt x="2153878" y="440987"/>
                    </a:cubicBezTo>
                    <a:lnTo>
                      <a:pt x="2589318" y="440987"/>
                    </a:lnTo>
                    <a:cubicBezTo>
                      <a:pt x="2610993" y="440987"/>
                      <a:pt x="2620052" y="468207"/>
                      <a:pt x="2602442" y="480695"/>
                    </a:cubicBezTo>
                    <a:lnTo>
                      <a:pt x="2250228" y="731393"/>
                    </a:lnTo>
                    <a:cubicBezTo>
                      <a:pt x="2242398" y="736887"/>
                      <a:pt x="2239095" y="746865"/>
                      <a:pt x="2242100" y="755947"/>
                    </a:cubicBezTo>
                    <a:lnTo>
                      <a:pt x="2376636" y="1161542"/>
                    </a:lnTo>
                    <a:cubicBezTo>
                      <a:pt x="2383324" y="1181778"/>
                      <a:pt x="2359702" y="1198584"/>
                      <a:pt x="2342176" y="1186096"/>
                    </a:cubicBezTo>
                    <a:lnTo>
                      <a:pt x="1989921" y="935398"/>
                    </a:lnTo>
                    <a:cubicBezTo>
                      <a:pt x="1982033" y="929810"/>
                      <a:pt x="1971477" y="929810"/>
                      <a:pt x="1963589" y="935398"/>
                    </a:cubicBezTo>
                    <a:lnTo>
                      <a:pt x="1611334" y="1186096"/>
                    </a:lnTo>
                    <a:cubicBezTo>
                      <a:pt x="1593765" y="1198584"/>
                      <a:pt x="1570186" y="1181778"/>
                      <a:pt x="1576874" y="1161542"/>
                    </a:cubicBezTo>
                    <a:lnTo>
                      <a:pt x="1711410" y="755904"/>
                    </a:lnTo>
                    <a:cubicBezTo>
                      <a:pt x="1714415" y="746823"/>
                      <a:pt x="1711112" y="736845"/>
                      <a:pt x="1703282" y="731351"/>
                    </a:cubicBezTo>
                    <a:lnTo>
                      <a:pt x="1351068" y="480738"/>
                    </a:lnTo>
                    <a:cubicBezTo>
                      <a:pt x="1333500" y="468249"/>
                      <a:pt x="1342517" y="441029"/>
                      <a:pt x="1364192" y="441029"/>
                    </a:cubicBezTo>
                    <a:lnTo>
                      <a:pt x="1799590" y="441029"/>
                    </a:lnTo>
                    <a:cubicBezTo>
                      <a:pt x="1809327" y="441029"/>
                      <a:pt x="1817920" y="434933"/>
                      <a:pt x="1820926" y="425874"/>
                    </a:cubicBezTo>
                    <a:lnTo>
                      <a:pt x="1955461" y="20193"/>
                    </a:lnTo>
                    <a:moveTo>
                      <a:pt x="3288961" y="20193"/>
                    </a:moveTo>
                    <a:cubicBezTo>
                      <a:pt x="3295650" y="0"/>
                      <a:pt x="3324860" y="0"/>
                      <a:pt x="3331549" y="20193"/>
                    </a:cubicBezTo>
                    <a:lnTo>
                      <a:pt x="3466084" y="425831"/>
                    </a:lnTo>
                    <a:cubicBezTo>
                      <a:pt x="3469089" y="434891"/>
                      <a:pt x="3477683" y="440987"/>
                      <a:pt x="3487378" y="440987"/>
                    </a:cubicBezTo>
                    <a:lnTo>
                      <a:pt x="3922818" y="440987"/>
                    </a:lnTo>
                    <a:cubicBezTo>
                      <a:pt x="3944493" y="440987"/>
                      <a:pt x="3953552" y="468207"/>
                      <a:pt x="3935942" y="480695"/>
                    </a:cubicBezTo>
                    <a:lnTo>
                      <a:pt x="3583728" y="731393"/>
                    </a:lnTo>
                    <a:cubicBezTo>
                      <a:pt x="3575898" y="736887"/>
                      <a:pt x="3572595" y="746865"/>
                      <a:pt x="3575600" y="755947"/>
                    </a:cubicBezTo>
                    <a:lnTo>
                      <a:pt x="3710136" y="1161542"/>
                    </a:lnTo>
                    <a:cubicBezTo>
                      <a:pt x="3716824" y="1181778"/>
                      <a:pt x="3693202" y="1198584"/>
                      <a:pt x="3675676" y="1186096"/>
                    </a:cubicBezTo>
                    <a:lnTo>
                      <a:pt x="3323421" y="935398"/>
                    </a:lnTo>
                    <a:cubicBezTo>
                      <a:pt x="3315533" y="929810"/>
                      <a:pt x="3304977" y="929810"/>
                      <a:pt x="3297090" y="935398"/>
                    </a:cubicBezTo>
                    <a:lnTo>
                      <a:pt x="2944834" y="1186096"/>
                    </a:lnTo>
                    <a:cubicBezTo>
                      <a:pt x="2927265" y="1198584"/>
                      <a:pt x="2903686" y="1181778"/>
                      <a:pt x="2910374" y="1161542"/>
                    </a:cubicBezTo>
                    <a:lnTo>
                      <a:pt x="3044910" y="755904"/>
                    </a:lnTo>
                    <a:cubicBezTo>
                      <a:pt x="3047915" y="746823"/>
                      <a:pt x="3044612" y="736845"/>
                      <a:pt x="3036782" y="731351"/>
                    </a:cubicBezTo>
                    <a:lnTo>
                      <a:pt x="2684568" y="480738"/>
                    </a:lnTo>
                    <a:cubicBezTo>
                      <a:pt x="2667000" y="468249"/>
                      <a:pt x="2676017" y="441029"/>
                      <a:pt x="2697692" y="441029"/>
                    </a:cubicBezTo>
                    <a:lnTo>
                      <a:pt x="3133090" y="441029"/>
                    </a:lnTo>
                    <a:cubicBezTo>
                      <a:pt x="3142827" y="441029"/>
                      <a:pt x="3151420" y="434933"/>
                      <a:pt x="3154426" y="425874"/>
                    </a:cubicBezTo>
                    <a:lnTo>
                      <a:pt x="3288961" y="20193"/>
                    </a:lnTo>
                    <a:moveTo>
                      <a:pt x="4622461" y="20193"/>
                    </a:moveTo>
                    <a:cubicBezTo>
                      <a:pt x="4629150" y="0"/>
                      <a:pt x="4658360" y="0"/>
                      <a:pt x="4665049" y="20193"/>
                    </a:cubicBezTo>
                    <a:lnTo>
                      <a:pt x="4799584" y="425831"/>
                    </a:lnTo>
                    <a:cubicBezTo>
                      <a:pt x="4802589" y="434891"/>
                      <a:pt x="4811183" y="440987"/>
                      <a:pt x="4820878" y="440987"/>
                    </a:cubicBezTo>
                    <a:lnTo>
                      <a:pt x="5256318" y="440987"/>
                    </a:lnTo>
                    <a:cubicBezTo>
                      <a:pt x="5277993" y="440987"/>
                      <a:pt x="5287052" y="468207"/>
                      <a:pt x="5269442" y="480695"/>
                    </a:cubicBezTo>
                    <a:lnTo>
                      <a:pt x="4917228" y="731393"/>
                    </a:lnTo>
                    <a:cubicBezTo>
                      <a:pt x="4909398" y="736887"/>
                      <a:pt x="4906095" y="746865"/>
                      <a:pt x="4909100" y="755947"/>
                    </a:cubicBezTo>
                    <a:lnTo>
                      <a:pt x="5043636" y="1161542"/>
                    </a:lnTo>
                    <a:cubicBezTo>
                      <a:pt x="5050324" y="1181778"/>
                      <a:pt x="5026702" y="1198584"/>
                      <a:pt x="5009176" y="1186096"/>
                    </a:cubicBezTo>
                    <a:lnTo>
                      <a:pt x="4656921" y="935398"/>
                    </a:lnTo>
                    <a:cubicBezTo>
                      <a:pt x="4649033" y="929810"/>
                      <a:pt x="4638477" y="929810"/>
                      <a:pt x="4630590" y="935398"/>
                    </a:cubicBezTo>
                    <a:lnTo>
                      <a:pt x="4278334" y="1186096"/>
                    </a:lnTo>
                    <a:cubicBezTo>
                      <a:pt x="4260765" y="1198584"/>
                      <a:pt x="4237186" y="1181778"/>
                      <a:pt x="4243874" y="1161542"/>
                    </a:cubicBezTo>
                    <a:lnTo>
                      <a:pt x="4378410" y="755904"/>
                    </a:lnTo>
                    <a:cubicBezTo>
                      <a:pt x="4381415" y="746823"/>
                      <a:pt x="4378112" y="736845"/>
                      <a:pt x="4370282" y="731351"/>
                    </a:cubicBezTo>
                    <a:lnTo>
                      <a:pt x="4018068" y="480738"/>
                    </a:lnTo>
                    <a:cubicBezTo>
                      <a:pt x="4000500" y="468249"/>
                      <a:pt x="4009517" y="441029"/>
                      <a:pt x="4031192" y="441029"/>
                    </a:cubicBezTo>
                    <a:lnTo>
                      <a:pt x="4466590" y="441029"/>
                    </a:lnTo>
                    <a:cubicBezTo>
                      <a:pt x="4476327" y="441029"/>
                      <a:pt x="4484921" y="434933"/>
                      <a:pt x="4487926" y="425874"/>
                    </a:cubicBezTo>
                    <a:lnTo>
                      <a:pt x="4622461" y="20193"/>
                    </a:lnTo>
                    <a:moveTo>
                      <a:pt x="5955961" y="20193"/>
                    </a:moveTo>
                    <a:cubicBezTo>
                      <a:pt x="5962650" y="0"/>
                      <a:pt x="5991860" y="0"/>
                      <a:pt x="5998549" y="20193"/>
                    </a:cubicBezTo>
                    <a:lnTo>
                      <a:pt x="6133084" y="425831"/>
                    </a:lnTo>
                    <a:cubicBezTo>
                      <a:pt x="6136089" y="434891"/>
                      <a:pt x="6144683" y="440987"/>
                      <a:pt x="6154378" y="440987"/>
                    </a:cubicBezTo>
                    <a:lnTo>
                      <a:pt x="6589818" y="440987"/>
                    </a:lnTo>
                    <a:cubicBezTo>
                      <a:pt x="6611493" y="440987"/>
                      <a:pt x="6620552" y="468207"/>
                      <a:pt x="6602942" y="480695"/>
                    </a:cubicBezTo>
                    <a:lnTo>
                      <a:pt x="6250728" y="731393"/>
                    </a:lnTo>
                    <a:cubicBezTo>
                      <a:pt x="6242898" y="736887"/>
                      <a:pt x="6239595" y="746865"/>
                      <a:pt x="6242600" y="755947"/>
                    </a:cubicBezTo>
                    <a:lnTo>
                      <a:pt x="6377136" y="1161542"/>
                    </a:lnTo>
                    <a:cubicBezTo>
                      <a:pt x="6383824" y="1181778"/>
                      <a:pt x="6360202" y="1198584"/>
                      <a:pt x="6342676" y="1186096"/>
                    </a:cubicBezTo>
                    <a:lnTo>
                      <a:pt x="5990421" y="935398"/>
                    </a:lnTo>
                    <a:cubicBezTo>
                      <a:pt x="5982533" y="929810"/>
                      <a:pt x="5971977" y="929810"/>
                      <a:pt x="5964090" y="935398"/>
                    </a:cubicBezTo>
                    <a:lnTo>
                      <a:pt x="5611834" y="1186096"/>
                    </a:lnTo>
                    <a:cubicBezTo>
                      <a:pt x="5594265" y="1198584"/>
                      <a:pt x="5570686" y="1181778"/>
                      <a:pt x="5577374" y="1161542"/>
                    </a:cubicBezTo>
                    <a:lnTo>
                      <a:pt x="5711910" y="755904"/>
                    </a:lnTo>
                    <a:cubicBezTo>
                      <a:pt x="5714915" y="746823"/>
                      <a:pt x="5711612" y="736845"/>
                      <a:pt x="5703782" y="731351"/>
                    </a:cubicBezTo>
                    <a:lnTo>
                      <a:pt x="5351568" y="480738"/>
                    </a:lnTo>
                    <a:cubicBezTo>
                      <a:pt x="5334000" y="468249"/>
                      <a:pt x="5343017" y="441029"/>
                      <a:pt x="5364692" y="441029"/>
                    </a:cubicBezTo>
                    <a:lnTo>
                      <a:pt x="5800090" y="441029"/>
                    </a:lnTo>
                    <a:cubicBezTo>
                      <a:pt x="5809827" y="441029"/>
                      <a:pt x="5818421" y="434933"/>
                      <a:pt x="5821426" y="425874"/>
                    </a:cubicBezTo>
                    <a:lnTo>
                      <a:pt x="5955961" y="20193"/>
                    </a:lnTo>
                  </a:path>
                </a:pathLst>
              </a:custGeom>
              <a:solidFill>
                <a:srgbClr val="FFD93C"/>
              </a:solidFill>
            </p:spPr>
          </p:sp>
        </p:grpSp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256242" y="511986"/>
            <a:ext cx="2859477" cy="2845180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0">
            <a:off x="3400222" y="991062"/>
            <a:ext cx="3887196" cy="1443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71"/>
              </a:lnSpc>
            </a:pPr>
            <a:r>
              <a:rPr lang="en-US" sz="8337">
                <a:solidFill>
                  <a:srgbClr val="000000"/>
                </a:solidFill>
                <a:latin typeface="Bobby Jones Condensed Soft"/>
              </a:rPr>
              <a:t>diploma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203094" y="2511185"/>
            <a:ext cx="2285811" cy="492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3"/>
              </a:lnSpc>
            </a:pPr>
            <a:r>
              <a:rPr lang="en-US" sz="2809">
                <a:solidFill>
                  <a:srgbClr val="000000"/>
                </a:solidFill>
                <a:latin typeface="KG Primary Penmanship"/>
              </a:rPr>
              <a:t>Certificado para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77444" y="4273683"/>
            <a:ext cx="8568953" cy="472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2"/>
              </a:lnSpc>
            </a:pPr>
            <a:r>
              <a:rPr lang="en-US" sz="3351">
                <a:solidFill>
                  <a:srgbClr val="000000"/>
                </a:solidFill>
                <a:latin typeface="KG Primary Penmanship"/>
              </a:rPr>
              <a:t>Por sus logros durante el año escolar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004" t="15386" r="1046" b="15447"/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571922" y="511986"/>
            <a:ext cx="9543797" cy="6506142"/>
            <a:chOff x="0" y="0"/>
            <a:chExt cx="4392924" cy="2994719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4392924" cy="2994719"/>
            </a:xfrm>
            <a:custGeom>
              <a:avLst/>
              <a:gdLst/>
              <a:ahLst/>
              <a:cxnLst/>
              <a:rect r="r" b="b" t="t" l="l"/>
              <a:pathLst>
                <a:path h="2994719" w="4392924">
                  <a:moveTo>
                    <a:pt x="0" y="0"/>
                  </a:moveTo>
                  <a:lnTo>
                    <a:pt x="4392924" y="0"/>
                  </a:lnTo>
                  <a:lnTo>
                    <a:pt x="4392924" y="2994719"/>
                  </a:lnTo>
                  <a:lnTo>
                    <a:pt x="0" y="2994719"/>
                  </a:ln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</p:spPr>
        </p:sp>
      </p:grpSp>
      <p:sp>
        <p:nvSpPr>
          <p:cNvPr name="AutoShape 5" id="5"/>
          <p:cNvSpPr/>
          <p:nvPr/>
        </p:nvSpPr>
        <p:spPr>
          <a:xfrm rot="0">
            <a:off x="1757450" y="4207008"/>
            <a:ext cx="7177099" cy="0"/>
          </a:xfrm>
          <a:prstGeom prst="line">
            <a:avLst/>
          </a:prstGeom>
          <a:ln cap="rnd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0">
            <a:off x="1081602" y="5736577"/>
            <a:ext cx="3313718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0">
            <a:off x="6220648" y="5717527"/>
            <a:ext cx="3313718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753520" y="722677"/>
            <a:ext cx="1184961" cy="1999167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573232" y="277642"/>
            <a:ext cx="1922267" cy="281135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20742" y="277642"/>
            <a:ext cx="1978494" cy="2811359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2542111" y="734161"/>
            <a:ext cx="6031121" cy="606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13"/>
              </a:lnSpc>
            </a:pPr>
            <a:r>
              <a:rPr lang="en-US" sz="3509">
                <a:solidFill>
                  <a:srgbClr val="000000"/>
                </a:solidFill>
                <a:latin typeface="KG Primary Penmanship"/>
              </a:rPr>
              <a:t>CERTIFICADO DE FIN DE CLASES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202193" y="2636119"/>
            <a:ext cx="4287613" cy="65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8"/>
              </a:lnSpc>
            </a:pPr>
            <a:r>
              <a:rPr lang="en-US" sz="3741">
                <a:solidFill>
                  <a:srgbClr val="08184B"/>
                </a:solidFill>
                <a:latin typeface="Bobby Jones Condensed Soft"/>
              </a:rPr>
              <a:t>alumno/a egresado/a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2372377" y="3751425"/>
            <a:ext cx="5998909" cy="0"/>
          </a:xfrm>
          <a:prstGeom prst="line">
            <a:avLst/>
          </a:prstGeom>
          <a:ln cap="rnd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3913885" y="5903041"/>
            <a:ext cx="1877995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16588">
            <a:off x="7962082" y="5907803"/>
            <a:ext cx="1973883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981125" y="2584893"/>
            <a:ext cx="684457" cy="541343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530164" y="1213167"/>
            <a:ext cx="7683335" cy="1493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77"/>
              </a:lnSpc>
            </a:pPr>
            <a:r>
              <a:rPr lang="en-US" spc="669" sz="8698">
                <a:solidFill>
                  <a:srgbClr val="202F5A"/>
                </a:solidFill>
                <a:latin typeface="Londrina Solid Regular"/>
              </a:rPr>
              <a:t>FIN DE CURSO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9637" y="146848"/>
            <a:ext cx="1067054" cy="1067054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9446398" y="146848"/>
            <a:ext cx="1067054" cy="1067054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31163" y="756000"/>
            <a:ext cx="3742197" cy="755243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9446398" y="6333807"/>
            <a:ext cx="1067054" cy="1067054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119637" y="6333807"/>
            <a:ext cx="1067054" cy="1067054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258605" y="5357529"/>
            <a:ext cx="1350006" cy="186091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33865" y="4281204"/>
            <a:ext cx="2680020" cy="30240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86345" y="4656181"/>
            <a:ext cx="2161906" cy="2562258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1774824" y="3865725"/>
            <a:ext cx="7194014" cy="358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5"/>
              </a:lnSpc>
            </a:pPr>
            <a:r>
              <a:rPr lang="en-US" sz="2578">
                <a:solidFill>
                  <a:srgbClr val="000000"/>
                </a:solidFill>
                <a:latin typeface="KG Primary Penmanship"/>
              </a:rPr>
              <a:t>Por la dedicación y esfuerzo que has realizado este año.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526294" y="2508693"/>
            <a:ext cx="4531171" cy="617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3"/>
              </a:lnSpc>
            </a:pPr>
            <a:r>
              <a:rPr lang="en-US" sz="3573">
                <a:solidFill>
                  <a:srgbClr val="000000"/>
                </a:solidFill>
                <a:latin typeface="KG Primary Penmanship"/>
              </a:rPr>
              <a:t>Este diploma pertenece a: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508201" y="679800"/>
            <a:ext cx="1588121" cy="652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3"/>
              </a:lnSpc>
            </a:pPr>
            <a:r>
              <a:rPr lang="en-US" sz="3817">
                <a:solidFill>
                  <a:srgbClr val="FFFFFF"/>
                </a:solidFill>
                <a:latin typeface="Londrina Solid Black"/>
              </a:rPr>
              <a:t>2022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D3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912559" y="-184820"/>
            <a:ext cx="4276800" cy="119750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83440">
            <a:off x="-1965474" y="3348027"/>
            <a:ext cx="4774612" cy="1215356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250548" y="285967"/>
            <a:ext cx="10118904" cy="6925891"/>
            <a:chOff x="0" y="0"/>
            <a:chExt cx="4657640" cy="3187925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4657641" cy="3187925"/>
            </a:xfrm>
            <a:custGeom>
              <a:avLst/>
              <a:gdLst/>
              <a:ahLst/>
              <a:cxnLst/>
              <a:rect r="r" b="b" t="t" l="l"/>
              <a:pathLst>
                <a:path h="3187925" w="4657641">
                  <a:moveTo>
                    <a:pt x="0" y="0"/>
                  </a:moveTo>
                  <a:lnTo>
                    <a:pt x="4657641" y="0"/>
                  </a:lnTo>
                  <a:lnTo>
                    <a:pt x="4657641" y="3187925"/>
                  </a:lnTo>
                  <a:lnTo>
                    <a:pt x="0" y="318792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6" id="6"/>
          <p:cNvSpPr/>
          <p:nvPr/>
        </p:nvSpPr>
        <p:spPr>
          <a:xfrm rot="0">
            <a:off x="1245602" y="4453199"/>
            <a:ext cx="8200796" cy="0"/>
          </a:xfrm>
          <a:prstGeom prst="line">
            <a:avLst/>
          </a:prstGeom>
          <a:ln cap="rnd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0">
            <a:off x="790521" y="5903041"/>
            <a:ext cx="1877995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16588">
            <a:off x="7962082" y="5907803"/>
            <a:ext cx="1973883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7687074">
            <a:off x="9290970" y="271374"/>
            <a:ext cx="385462" cy="868646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699560" y="7137035"/>
            <a:ext cx="5676334" cy="61730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002831">
            <a:off x="1232494" y="747199"/>
            <a:ext cx="441873" cy="99577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523755" y="6989974"/>
            <a:ext cx="5293139" cy="717087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606629" y="-184820"/>
            <a:ext cx="5243131" cy="710312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796559" y="5591186"/>
            <a:ext cx="5165489" cy="1620672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418732" y="2436321"/>
            <a:ext cx="755653" cy="597653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62048" y="705697"/>
            <a:ext cx="1798662" cy="2193490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1729519" y="860284"/>
            <a:ext cx="6594623" cy="1286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52"/>
              </a:lnSpc>
            </a:pPr>
            <a:r>
              <a:rPr lang="en-US" spc="574" sz="7465">
                <a:solidFill>
                  <a:srgbClr val="85D39B"/>
                </a:solidFill>
                <a:latin typeface="Londrina Solid Regular"/>
              </a:rPr>
              <a:t>FIN DE CURSO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957304" y="2474488"/>
            <a:ext cx="4566451" cy="574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4"/>
              </a:lnSpc>
            </a:pPr>
            <a:r>
              <a:rPr lang="en-US" sz="3288">
                <a:solidFill>
                  <a:srgbClr val="000000"/>
                </a:solidFill>
                <a:latin typeface="KG Primary Penmanship"/>
              </a:rPr>
              <a:t>Este diploma pertenece a: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45602" y="4555021"/>
            <a:ext cx="8200796" cy="338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45">
                <a:solidFill>
                  <a:srgbClr val="000000"/>
                </a:solidFill>
                <a:latin typeface="KG Primary Penmanship"/>
              </a:rPr>
              <a:t>¡Felicitaciones por tus logros!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53417" y="-618754"/>
            <a:ext cx="5068005" cy="551619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292216">
            <a:off x="2931657" y="4973765"/>
            <a:ext cx="8454566" cy="561075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292216">
            <a:off x="4781490" y="-2378203"/>
            <a:ext cx="6497793" cy="431217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118359" y="4207008"/>
            <a:ext cx="5213697" cy="4131855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394336" y="398977"/>
            <a:ext cx="9931257" cy="6619151"/>
            <a:chOff x="0" y="0"/>
            <a:chExt cx="4571268" cy="3046736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4571268" cy="3046736"/>
            </a:xfrm>
            <a:custGeom>
              <a:avLst/>
              <a:gdLst/>
              <a:ahLst/>
              <a:cxnLst/>
              <a:rect r="r" b="b" t="t" l="l"/>
              <a:pathLst>
                <a:path h="3046736" w="4571268">
                  <a:moveTo>
                    <a:pt x="0" y="0"/>
                  </a:moveTo>
                  <a:lnTo>
                    <a:pt x="4571268" y="0"/>
                  </a:lnTo>
                  <a:lnTo>
                    <a:pt x="4571268" y="3046736"/>
                  </a:lnTo>
                  <a:lnTo>
                    <a:pt x="0" y="3046736"/>
                  </a:ln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</p:grpSp>
      <p:sp>
        <p:nvSpPr>
          <p:cNvPr name="AutoShape 8" id="8"/>
          <p:cNvSpPr/>
          <p:nvPr/>
        </p:nvSpPr>
        <p:spPr>
          <a:xfrm rot="0">
            <a:off x="1245602" y="4207008"/>
            <a:ext cx="8200796" cy="0"/>
          </a:xfrm>
          <a:prstGeom prst="line">
            <a:avLst/>
          </a:prstGeom>
          <a:ln cap="rnd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0">
            <a:off x="756000" y="5829296"/>
            <a:ext cx="1877995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16588">
            <a:off x="7962082" y="5853108"/>
            <a:ext cx="1973883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1820298" y="1353900"/>
            <a:ext cx="7035008" cy="1299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7529">
                <a:solidFill>
                  <a:srgbClr val="6FACDF"/>
                </a:solidFill>
                <a:latin typeface="TT Masters"/>
              </a:rPr>
              <a:t>DIPLOMA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953137" y="1456441"/>
            <a:ext cx="1284100" cy="1864392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082709" y="5150476"/>
            <a:ext cx="4510185" cy="1804074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013004" y="679243"/>
            <a:ext cx="2153567" cy="1709394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51987" y="398977"/>
            <a:ext cx="965615" cy="965615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2237237" y="4308830"/>
            <a:ext cx="6217527" cy="575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4"/>
              </a:lnSpc>
            </a:pPr>
            <a:r>
              <a:rPr lang="en-US" sz="2149">
                <a:solidFill>
                  <a:srgbClr val="000000"/>
                </a:solidFill>
                <a:latin typeface="Poppins Light"/>
              </a:rPr>
              <a:t>Por la dedicación y esfuerzo que has demostrado este año.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31231" y="2576798"/>
            <a:ext cx="5680401" cy="574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4"/>
              </a:lnSpc>
            </a:pPr>
            <a:r>
              <a:rPr lang="en-US" sz="3288">
                <a:solidFill>
                  <a:srgbClr val="000000"/>
                </a:solidFill>
                <a:latin typeface="KG Primary Penmanship"/>
              </a:rPr>
              <a:t>Se le otorga a:</a:t>
            </a:r>
          </a:p>
        </p:txBody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9359979" y="398977"/>
            <a:ext cx="965615" cy="965615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351987" y="6052513"/>
            <a:ext cx="965615" cy="9656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ED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78" t="79779" r="11055" b="1069"/>
          <a:stretch>
            <a:fillRect/>
          </a:stretch>
        </p:blipFill>
        <p:spPr>
          <a:xfrm flipH="true" flipV="false" rot="145756">
            <a:off x="-265989" y="-354338"/>
            <a:ext cx="10976840" cy="104189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55459" y="120490"/>
            <a:ext cx="1822919" cy="167045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278" t="79779" r="11055" b="1069"/>
          <a:stretch>
            <a:fillRect/>
          </a:stretch>
        </p:blipFill>
        <p:spPr>
          <a:xfrm flipH="true" flipV="true" rot="-279828">
            <a:off x="-142420" y="6939360"/>
            <a:ext cx="10976840" cy="104189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455317" y="5872473"/>
            <a:ext cx="1910530" cy="191401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2358192" y="5673179"/>
            <a:ext cx="5975616" cy="164329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9063681" y="192224"/>
            <a:ext cx="1744638" cy="1598723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207600" y="1009622"/>
            <a:ext cx="4276800" cy="1664064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8980735" y="5762703"/>
            <a:ext cx="1910530" cy="1914010"/>
          </a:xfrm>
          <a:prstGeom prst="rect">
            <a:avLst/>
          </a:prstGeom>
        </p:spPr>
      </p:pic>
      <p:sp>
        <p:nvSpPr>
          <p:cNvPr name="AutoShape 10" id="10"/>
          <p:cNvSpPr/>
          <p:nvPr/>
        </p:nvSpPr>
        <p:spPr>
          <a:xfrm rot="0">
            <a:off x="4237619" y="5116266"/>
            <a:ext cx="2216762" cy="0"/>
          </a:xfrm>
          <a:prstGeom prst="line">
            <a:avLst/>
          </a:prstGeom>
          <a:ln cap="flat" w="19050">
            <a:solidFill>
              <a:srgbClr val="3959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2581916" y="592377"/>
            <a:ext cx="5528168" cy="273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pc="159" sz="1599">
                <a:solidFill>
                  <a:srgbClr val="39596D"/>
                </a:solidFill>
                <a:latin typeface="Quicksand"/>
              </a:rPr>
              <a:t>SE LE OTORGA EL PRESENTE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356063" y="999308"/>
            <a:ext cx="3979873" cy="1465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91"/>
              </a:lnSpc>
            </a:pPr>
            <a:r>
              <a:rPr lang="en-US" sz="6207">
                <a:solidFill>
                  <a:srgbClr val="39596D"/>
                </a:solidFill>
                <a:latin typeface="Mango AC"/>
              </a:rPr>
              <a:t>DIPLOMA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735515" y="2982009"/>
            <a:ext cx="714978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39596D"/>
                </a:solidFill>
                <a:latin typeface="Quicksand"/>
              </a:rPr>
              <a:t>A: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53108" y="3627495"/>
            <a:ext cx="9785784" cy="28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39596D"/>
                </a:solidFill>
                <a:latin typeface="Quicksand"/>
              </a:rPr>
              <a:t>Por haber concluido con {exito su año escolar en esta institución educativa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0652" y="551306"/>
            <a:ext cx="9490696" cy="6457388"/>
            <a:chOff x="0" y="0"/>
            <a:chExt cx="4091527" cy="278384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091527" cy="2783840"/>
            </a:xfrm>
            <a:custGeom>
              <a:avLst/>
              <a:gdLst/>
              <a:ahLst/>
              <a:cxnLst/>
              <a:rect r="r" b="b" t="t" l="l"/>
              <a:pathLst>
                <a:path h="2783840" w="4091527">
                  <a:moveTo>
                    <a:pt x="0" y="0"/>
                  </a:moveTo>
                  <a:lnTo>
                    <a:pt x="4091527" y="0"/>
                  </a:lnTo>
                  <a:lnTo>
                    <a:pt x="4091527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EE6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56000" y="756000"/>
            <a:ext cx="9180000" cy="6048000"/>
            <a:chOff x="0" y="0"/>
            <a:chExt cx="4225471" cy="2783840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4225472" cy="2783840"/>
            </a:xfrm>
            <a:custGeom>
              <a:avLst/>
              <a:gdLst/>
              <a:ahLst/>
              <a:cxnLst/>
              <a:rect r="r" b="b" t="t" l="l"/>
              <a:pathLst>
                <a:path h="2783840" w="4225472">
                  <a:moveTo>
                    <a:pt x="0" y="0"/>
                  </a:moveTo>
                  <a:lnTo>
                    <a:pt x="4225472" y="0"/>
                  </a:lnTo>
                  <a:lnTo>
                    <a:pt x="4225472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207600" y="3758118"/>
            <a:ext cx="4276800" cy="112266"/>
          </a:xfrm>
          <a:prstGeom prst="rect">
            <a:avLst/>
          </a:prstGeom>
        </p:spPr>
      </p:pic>
      <p:sp>
        <p:nvSpPr>
          <p:cNvPr name="AutoShape 7" id="7"/>
          <p:cNvSpPr/>
          <p:nvPr/>
        </p:nvSpPr>
        <p:spPr>
          <a:xfrm rot="0">
            <a:off x="3510000" y="5933258"/>
            <a:ext cx="3446916" cy="0"/>
          </a:xfrm>
          <a:prstGeom prst="line">
            <a:avLst/>
          </a:prstGeom>
          <a:ln cap="rnd" w="9525">
            <a:solidFill>
              <a:srgbClr val="300F04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250181" y="756000"/>
            <a:ext cx="1685819" cy="168792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56000" y="756000"/>
            <a:ext cx="1785732" cy="1792454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2441819" y="4176367"/>
            <a:ext cx="5808361" cy="329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spc="138" sz="1849">
                <a:solidFill>
                  <a:srgbClr val="000000"/>
                </a:solidFill>
                <a:latin typeface="IreneFlorentina"/>
              </a:rPr>
              <a:t>¡FELICITACIONES!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441819" y="2325643"/>
            <a:ext cx="5808361" cy="378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4"/>
              </a:lnSpc>
            </a:pPr>
            <a:r>
              <a:rPr lang="en-US" spc="153" sz="2049">
                <a:solidFill>
                  <a:srgbClr val="000000"/>
                </a:solidFill>
                <a:latin typeface="IreneFlorentina"/>
              </a:rPr>
              <a:t>Le otorga este certificado a: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61444">
            <a:off x="-425751" y="6036925"/>
            <a:ext cx="2835816" cy="176851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938354">
            <a:off x="93443" y="1962573"/>
            <a:ext cx="1596010" cy="171781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841377" y="1211595"/>
            <a:ext cx="3346065" cy="2062393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992157" y="452681"/>
            <a:ext cx="8707687" cy="6603109"/>
            <a:chOff x="0" y="0"/>
            <a:chExt cx="11610249" cy="8804146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11610249" cy="8804146"/>
            </a:xfrm>
            <a:prstGeom prst="rect">
              <a:avLst/>
            </a:prstGeom>
            <a:solidFill>
              <a:srgbClr val="FBDB95"/>
            </a:solidFill>
          </p:spPr>
        </p:sp>
        <p:sp>
          <p:nvSpPr>
            <p:cNvPr name="AutoShape 7" id="7"/>
            <p:cNvSpPr/>
            <p:nvPr/>
          </p:nvSpPr>
          <p:spPr>
            <a:xfrm rot="0">
              <a:off x="132169" y="123358"/>
              <a:ext cx="11345911" cy="8557431"/>
            </a:xfrm>
            <a:prstGeom prst="rect">
              <a:avLst/>
            </a:prstGeom>
            <a:solidFill>
              <a:srgbClr val="FFFFFF"/>
            </a:solidFill>
          </p:spPr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598711">
            <a:off x="9073954" y="4155854"/>
            <a:ext cx="2107346" cy="133553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578426" y="1806977"/>
            <a:ext cx="3463148" cy="755596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471910" y="1735774"/>
            <a:ext cx="3202438" cy="1208920"/>
          </a:xfrm>
          <a:prstGeom prst="rect">
            <a:avLst/>
          </a:prstGeom>
        </p:spPr>
      </p:pic>
      <p:grpSp>
        <p:nvGrpSpPr>
          <p:cNvPr name="Group 11" id="11"/>
          <p:cNvGrpSpPr/>
          <p:nvPr/>
        </p:nvGrpSpPr>
        <p:grpSpPr>
          <a:xfrm rot="0">
            <a:off x="4683465" y="5511776"/>
            <a:ext cx="1253070" cy="1253070"/>
            <a:chOff x="0" y="0"/>
            <a:chExt cx="1670760" cy="1670760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1670760" cy="1670760"/>
            </a:xfrm>
            <a:prstGeom prst="rect">
              <a:avLst/>
            </a:prstGeom>
          </p:spPr>
        </p:pic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85171" y="85171"/>
              <a:ext cx="1500418" cy="1500418"/>
            </a:xfrm>
            <a:prstGeom prst="rect">
              <a:avLst/>
            </a:prstGeom>
          </p:spPr>
        </p:pic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true" flipV="false" rot="-3255583">
            <a:off x="4921838" y="5358080"/>
            <a:ext cx="848323" cy="1560461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72321">
            <a:off x="9433523" y="3235524"/>
            <a:ext cx="1767783" cy="1862606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187625" y="131368"/>
            <a:ext cx="908599" cy="908599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187625" y="6520034"/>
            <a:ext cx="908599" cy="908599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95776" y="131368"/>
            <a:ext cx="908599" cy="908599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95776" y="6520034"/>
            <a:ext cx="908599" cy="908599"/>
          </a:xfrm>
          <a:prstGeom prst="rect">
            <a:avLst/>
          </a:prstGeom>
        </p:spPr>
      </p:pic>
      <p:sp>
        <p:nvSpPr>
          <p:cNvPr name="AutoShape 20" id="20"/>
          <p:cNvSpPr/>
          <p:nvPr/>
        </p:nvSpPr>
        <p:spPr>
          <a:xfrm rot="0">
            <a:off x="1596072" y="5845378"/>
            <a:ext cx="2472745" cy="0"/>
          </a:xfrm>
          <a:prstGeom prst="line">
            <a:avLst/>
          </a:prstGeom>
          <a:ln cap="rnd" w="47625">
            <a:solidFill>
              <a:srgbClr val="FBDB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 rot="0">
            <a:off x="6605004" y="5893003"/>
            <a:ext cx="2472745" cy="0"/>
          </a:xfrm>
          <a:prstGeom prst="line">
            <a:avLst/>
          </a:prstGeom>
          <a:ln cap="rnd" w="47625">
            <a:solidFill>
              <a:srgbClr val="FBDB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2" id="22"/>
          <p:cNvSpPr txBox="true"/>
          <p:nvPr/>
        </p:nvSpPr>
        <p:spPr>
          <a:xfrm rot="0">
            <a:off x="2513096" y="4093581"/>
            <a:ext cx="5665807" cy="299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1800">
                <a:solidFill>
                  <a:srgbClr val="202F5A"/>
                </a:solidFill>
                <a:latin typeface="TT Rounds Neue Bold"/>
              </a:rPr>
              <a:t>¡Felicitaciones por tus logros!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513096" y="2952208"/>
            <a:ext cx="5665807" cy="299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1800">
                <a:solidFill>
                  <a:srgbClr val="202F5A"/>
                </a:solidFill>
                <a:latin typeface="TT Rounds Neue Bold"/>
              </a:rPr>
              <a:t>Se le otorga este certificado a: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163242" y="999766"/>
            <a:ext cx="2365516" cy="779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202F5A"/>
                </a:solidFill>
                <a:latin typeface="Lazydog"/>
              </a:rPr>
              <a:t>certificado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70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04382" y="240882"/>
            <a:ext cx="9283159" cy="7078235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625517" y="124314"/>
            <a:ext cx="9440891" cy="1263372"/>
            <a:chOff x="0" y="0"/>
            <a:chExt cx="12587855" cy="1684496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6789" t="27846" r="7181" b="27328"/>
            <a:stretch>
              <a:fillRect/>
            </a:stretch>
          </p:blipFill>
          <p:spPr>
            <a:xfrm flipH="false" flipV="false" rot="0">
              <a:off x="0" y="0"/>
              <a:ext cx="6417755" cy="1684496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6789" t="27846" r="7181" b="27328"/>
            <a:stretch>
              <a:fillRect/>
            </a:stretch>
          </p:blipFill>
          <p:spPr>
            <a:xfrm flipH="true" flipV="false" rot="0">
              <a:off x="6170100" y="0"/>
              <a:ext cx="6417755" cy="1684496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2212761" y="3801144"/>
            <a:ext cx="6476029" cy="644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5"/>
              </a:lnSpc>
            </a:pPr>
          </a:p>
        </p:txBody>
      </p:sp>
      <p:sp>
        <p:nvSpPr>
          <p:cNvPr name="AutoShape 7" id="7"/>
          <p:cNvSpPr/>
          <p:nvPr/>
        </p:nvSpPr>
        <p:spPr>
          <a:xfrm rot="0">
            <a:off x="2212761" y="4104269"/>
            <a:ext cx="6685580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0">
            <a:off x="1230252" y="6356518"/>
            <a:ext cx="3672000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0">
            <a:off x="5919190" y="6366043"/>
            <a:ext cx="3672000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862631" y="1156001"/>
            <a:ext cx="966738" cy="1630999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3066252" y="2853674"/>
            <a:ext cx="4688938" cy="29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49"/>
              </a:lnSpc>
            </a:pPr>
            <a:r>
              <a:rPr lang="en-US" spc="186" sz="1677">
                <a:solidFill>
                  <a:srgbClr val="564234"/>
                </a:solidFill>
                <a:latin typeface="Josefin Sans Bold"/>
              </a:rPr>
              <a:t>FELICIDADES PARA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317536" y="4507409"/>
            <a:ext cx="6476029" cy="347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8"/>
              </a:lnSpc>
            </a:pPr>
            <a:r>
              <a:rPr lang="en-US" sz="2056">
                <a:solidFill>
                  <a:srgbClr val="564234"/>
                </a:solidFill>
                <a:latin typeface="Josefin Sans"/>
              </a:rPr>
              <a:t>por la ilusión y esfuerzo demostrado este año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38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2659183" y="-1218853"/>
            <a:ext cx="5373633" cy="932333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23743">
            <a:off x="7904789" y="3945317"/>
            <a:ext cx="2382145" cy="279356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56000" y="613179"/>
            <a:ext cx="1421670" cy="94864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707260" y="5235988"/>
            <a:ext cx="919930" cy="92459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477883" y="569283"/>
            <a:ext cx="2682351" cy="72667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4127">
            <a:off x="3114005" y="403483"/>
            <a:ext cx="1353607" cy="1058274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095862" y="303419"/>
            <a:ext cx="1367326" cy="170844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true" flipV="false" rot="-337909">
            <a:off x="816200" y="4012702"/>
            <a:ext cx="1074979" cy="1279737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3967581" y="3880195"/>
            <a:ext cx="1855287" cy="2923805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6304974" y="5449524"/>
            <a:ext cx="1504829" cy="248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638AAD"/>
                </a:solidFill>
                <a:latin typeface="Atma Bold"/>
              </a:rPr>
              <a:t>Firma</a:t>
            </a:r>
          </a:p>
        </p:txBody>
      </p:sp>
      <p:sp>
        <p:nvSpPr>
          <p:cNvPr name="AutoShape 12" id="12"/>
          <p:cNvSpPr/>
          <p:nvPr/>
        </p:nvSpPr>
        <p:spPr>
          <a:xfrm rot="0">
            <a:off x="5858868" y="5306097"/>
            <a:ext cx="2397040" cy="0"/>
          </a:xfrm>
          <a:prstGeom prst="line">
            <a:avLst/>
          </a:prstGeom>
          <a:ln cap="rnd" w="47625">
            <a:solidFill>
              <a:srgbClr val="638AA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1466835" y="2494923"/>
            <a:ext cx="2049198" cy="538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Marykate"/>
              </a:rPr>
              <a:t>foto del niño/a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175206" y="1658583"/>
            <a:ext cx="3920656" cy="29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9"/>
              </a:lnSpc>
            </a:pPr>
            <a:r>
              <a:rPr lang="en-US" sz="1749">
                <a:solidFill>
                  <a:srgbClr val="638AAD"/>
                </a:solidFill>
                <a:latin typeface="Atma Bold"/>
              </a:rPr>
              <a:t>Se le otorga el presente diploma a: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895225" y="3672647"/>
            <a:ext cx="4367051" cy="195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3"/>
              </a:lnSpc>
            </a:pPr>
            <a:r>
              <a:rPr lang="en-US" sz="1166">
                <a:solidFill>
                  <a:srgbClr val="638AAD"/>
                </a:solidFill>
                <a:latin typeface="Atma Bold"/>
              </a:rPr>
              <a:t>por haber finalizado con éxito el año escolar</a:t>
            </a:r>
          </a:p>
        </p:txBody>
      </p:sp>
      <p:sp>
        <p:nvSpPr>
          <p:cNvPr name="AutoShape 16" id="16"/>
          <p:cNvSpPr/>
          <p:nvPr/>
        </p:nvSpPr>
        <p:spPr>
          <a:xfrm rot="0">
            <a:off x="4708281" y="2750127"/>
            <a:ext cx="4854505" cy="0"/>
          </a:xfrm>
          <a:prstGeom prst="line">
            <a:avLst/>
          </a:prstGeom>
          <a:ln cap="rnd" w="47625">
            <a:solidFill>
              <a:srgbClr val="638AAD"/>
            </a:solidFill>
            <a:prstDash val="sysDot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B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535321" y="-184820"/>
            <a:ext cx="4276800" cy="119750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83440">
            <a:off x="-1521097" y="3577996"/>
            <a:ext cx="4276800" cy="108864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250548" y="285967"/>
            <a:ext cx="10118904" cy="6925891"/>
            <a:chOff x="0" y="0"/>
            <a:chExt cx="4657640" cy="3187925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4657641" cy="3187925"/>
            </a:xfrm>
            <a:custGeom>
              <a:avLst/>
              <a:gdLst/>
              <a:ahLst/>
              <a:cxnLst/>
              <a:rect r="r" b="b" t="t" l="l"/>
              <a:pathLst>
                <a:path h="3187925" w="4657641">
                  <a:moveTo>
                    <a:pt x="0" y="0"/>
                  </a:moveTo>
                  <a:lnTo>
                    <a:pt x="4657641" y="0"/>
                  </a:lnTo>
                  <a:lnTo>
                    <a:pt x="4657641" y="3187925"/>
                  </a:lnTo>
                  <a:lnTo>
                    <a:pt x="0" y="318792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7500981" y="1012684"/>
            <a:ext cx="2284478" cy="3109632"/>
            <a:chOff x="0" y="0"/>
            <a:chExt cx="6350000" cy="864362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6FACDF"/>
            </a:solidFill>
          </p:spPr>
        </p:sp>
        <p:sp>
          <p:nvSpPr>
            <p:cNvPr name="Freeform 8" id="8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name="AutoShape 9" id="9"/>
          <p:cNvSpPr/>
          <p:nvPr/>
        </p:nvSpPr>
        <p:spPr>
          <a:xfrm rot="0">
            <a:off x="1245602" y="4453199"/>
            <a:ext cx="8200796" cy="0"/>
          </a:xfrm>
          <a:prstGeom prst="line">
            <a:avLst/>
          </a:prstGeom>
          <a:ln cap="rnd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2047274" y="6011935"/>
            <a:ext cx="1877995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16588">
            <a:off x="6951865" y="5954124"/>
            <a:ext cx="1973883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969624" y="3222907"/>
            <a:ext cx="3399828" cy="1240854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7687074">
            <a:off x="9579857" y="266316"/>
            <a:ext cx="519047" cy="1169684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113357" y="7137035"/>
            <a:ext cx="5854837" cy="636713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35678" y="5569933"/>
            <a:ext cx="741244" cy="525609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756000" y="1544993"/>
            <a:ext cx="6594623" cy="1286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52"/>
              </a:lnSpc>
            </a:pPr>
            <a:r>
              <a:rPr lang="en-US" sz="7465">
                <a:solidFill>
                  <a:srgbClr val="000000"/>
                </a:solidFill>
                <a:latin typeface="Lazydog"/>
              </a:rPr>
              <a:t>FIN DE CURSO</a:t>
            </a:r>
          </a:p>
        </p:txBody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002831">
            <a:off x="735507" y="1098645"/>
            <a:ext cx="441873" cy="99577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256548" y="7050520"/>
            <a:ext cx="5338469" cy="723228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956443" y="2606374"/>
            <a:ext cx="5680401" cy="574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4"/>
              </a:lnSpc>
            </a:pPr>
            <a:r>
              <a:rPr lang="en-US" sz="3288">
                <a:solidFill>
                  <a:srgbClr val="000000"/>
                </a:solidFill>
                <a:latin typeface="KG Primary Penmanship"/>
              </a:rPr>
              <a:t>Este diploma pertenece a: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45602" y="4555021"/>
            <a:ext cx="8200796" cy="338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45">
                <a:solidFill>
                  <a:srgbClr val="000000"/>
                </a:solidFill>
                <a:latin typeface="KG Primary Penmanship"/>
              </a:rPr>
              <a:t>Por la dedicación y esfuerzo que has realizado este año </a:t>
            </a:r>
          </a:p>
        </p:txBody>
      </p:sp>
      <p:pic>
        <p:nvPicPr>
          <p:cNvPr name="Picture 21" id="21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346442" y="-184820"/>
            <a:ext cx="5296779" cy="71758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530372" y="5011449"/>
            <a:ext cx="1631257" cy="20390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820476" y="5411914"/>
            <a:ext cx="4276800" cy="300153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857568" y="-252960"/>
            <a:ext cx="1656434" cy="1403828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756000" y="664725"/>
            <a:ext cx="9180000" cy="6152783"/>
            <a:chOff x="0" y="0"/>
            <a:chExt cx="3785260" cy="2537024"/>
          </a:xfrm>
        </p:grpSpPr>
        <p:sp>
          <p:nvSpPr>
            <p:cNvPr name="Freeform 5" id="5"/>
            <p:cNvSpPr/>
            <p:nvPr/>
          </p:nvSpPr>
          <p:spPr>
            <a:xfrm>
              <a:off x="10160" y="16510"/>
              <a:ext cx="3762400" cy="2509084"/>
            </a:xfrm>
            <a:custGeom>
              <a:avLst/>
              <a:gdLst/>
              <a:ahLst/>
              <a:cxnLst/>
              <a:rect r="r" b="b" t="t" l="l"/>
              <a:pathLst>
                <a:path h="2509084" w="3762400">
                  <a:moveTo>
                    <a:pt x="3762400" y="2509084"/>
                  </a:moveTo>
                  <a:lnTo>
                    <a:pt x="0" y="2501464"/>
                  </a:lnTo>
                  <a:lnTo>
                    <a:pt x="0" y="883443"/>
                  </a:lnTo>
                  <a:lnTo>
                    <a:pt x="17780" y="19050"/>
                  </a:lnTo>
                  <a:lnTo>
                    <a:pt x="1874084" y="0"/>
                  </a:lnTo>
                  <a:lnTo>
                    <a:pt x="374335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>
              <a:off x="-3810" y="0"/>
              <a:ext cx="3791610" cy="2535754"/>
            </a:xfrm>
            <a:custGeom>
              <a:avLst/>
              <a:gdLst/>
              <a:ahLst/>
              <a:cxnLst/>
              <a:rect r="r" b="b" t="t" l="l"/>
              <a:pathLst>
                <a:path h="2535754" w="3791610">
                  <a:moveTo>
                    <a:pt x="3757320" y="21590"/>
                  </a:moveTo>
                  <a:cubicBezTo>
                    <a:pt x="3758590" y="34290"/>
                    <a:pt x="3758590" y="44450"/>
                    <a:pt x="3759860" y="54610"/>
                  </a:cubicBezTo>
                  <a:cubicBezTo>
                    <a:pt x="3762400" y="101627"/>
                    <a:pt x="3763670" y="155620"/>
                    <a:pt x="3766210" y="207685"/>
                  </a:cubicBezTo>
                  <a:cubicBezTo>
                    <a:pt x="3766210" y="282889"/>
                    <a:pt x="3778910" y="1765770"/>
                    <a:pt x="3785260" y="1840975"/>
                  </a:cubicBezTo>
                  <a:cubicBezTo>
                    <a:pt x="3791610" y="1954746"/>
                    <a:pt x="3787800" y="2070445"/>
                    <a:pt x="3787800" y="2184216"/>
                  </a:cubicBezTo>
                  <a:cubicBezTo>
                    <a:pt x="3787800" y="2284489"/>
                    <a:pt x="3789070" y="2377049"/>
                    <a:pt x="3790340" y="2474794"/>
                  </a:cubicBezTo>
                  <a:cubicBezTo>
                    <a:pt x="3790340" y="2496384"/>
                    <a:pt x="3790340" y="2510354"/>
                    <a:pt x="3790340" y="2534484"/>
                  </a:cubicBezTo>
                  <a:cubicBezTo>
                    <a:pt x="3767480" y="2534484"/>
                    <a:pt x="3747160" y="2535754"/>
                    <a:pt x="3720103" y="2534484"/>
                  </a:cubicBezTo>
                  <a:cubicBezTo>
                    <a:pt x="3530480" y="2529404"/>
                    <a:pt x="3337940" y="2535754"/>
                    <a:pt x="3148317" y="2530674"/>
                  </a:cubicBezTo>
                  <a:cubicBezTo>
                    <a:pt x="3034543" y="2526864"/>
                    <a:pt x="2923687" y="2529404"/>
                    <a:pt x="2809913" y="2526864"/>
                  </a:cubicBezTo>
                  <a:cubicBezTo>
                    <a:pt x="2757402" y="2525594"/>
                    <a:pt x="2704891" y="2524324"/>
                    <a:pt x="2652380" y="2523054"/>
                  </a:cubicBezTo>
                  <a:cubicBezTo>
                    <a:pt x="2620290" y="2523054"/>
                    <a:pt x="2591117" y="2524324"/>
                    <a:pt x="2559027" y="2524324"/>
                  </a:cubicBezTo>
                  <a:cubicBezTo>
                    <a:pt x="2477344" y="2523054"/>
                    <a:pt x="2252714" y="2524324"/>
                    <a:pt x="2171030" y="2523054"/>
                  </a:cubicBezTo>
                  <a:cubicBezTo>
                    <a:pt x="2112685" y="2521784"/>
                    <a:pt x="945775" y="2530674"/>
                    <a:pt x="887429" y="2529404"/>
                  </a:cubicBezTo>
                  <a:cubicBezTo>
                    <a:pt x="872843" y="2529404"/>
                    <a:pt x="855339" y="2530674"/>
                    <a:pt x="840753" y="2530674"/>
                  </a:cubicBezTo>
                  <a:cubicBezTo>
                    <a:pt x="805746" y="2530674"/>
                    <a:pt x="773656" y="2531944"/>
                    <a:pt x="738648" y="2531944"/>
                  </a:cubicBezTo>
                  <a:cubicBezTo>
                    <a:pt x="651130" y="2531944"/>
                    <a:pt x="566529" y="2530674"/>
                    <a:pt x="479011" y="2529404"/>
                  </a:cubicBezTo>
                  <a:cubicBezTo>
                    <a:pt x="426500" y="2528134"/>
                    <a:pt x="373989" y="2526864"/>
                    <a:pt x="324395" y="2525594"/>
                  </a:cubicBezTo>
                  <a:cubicBezTo>
                    <a:pt x="231043" y="2524324"/>
                    <a:pt x="137690" y="2523054"/>
                    <a:pt x="48260" y="2523054"/>
                  </a:cubicBezTo>
                  <a:cubicBezTo>
                    <a:pt x="38100" y="2523054"/>
                    <a:pt x="29210" y="2523054"/>
                    <a:pt x="19050" y="2521784"/>
                  </a:cubicBezTo>
                  <a:cubicBezTo>
                    <a:pt x="10160" y="2520514"/>
                    <a:pt x="5080" y="2514164"/>
                    <a:pt x="7620" y="2505274"/>
                  </a:cubicBezTo>
                  <a:cubicBezTo>
                    <a:pt x="16510" y="2473465"/>
                    <a:pt x="12700" y="2425257"/>
                    <a:pt x="11430" y="2375120"/>
                  </a:cubicBezTo>
                  <a:cubicBezTo>
                    <a:pt x="10160" y="2272919"/>
                    <a:pt x="6350" y="2172646"/>
                    <a:pt x="7620" y="2070445"/>
                  </a:cubicBezTo>
                  <a:cubicBezTo>
                    <a:pt x="5080" y="1943176"/>
                    <a:pt x="0" y="367735"/>
                    <a:pt x="7620" y="238538"/>
                  </a:cubicBezTo>
                  <a:cubicBezTo>
                    <a:pt x="8890" y="213470"/>
                    <a:pt x="7620" y="186473"/>
                    <a:pt x="8890" y="161405"/>
                  </a:cubicBezTo>
                  <a:cubicBezTo>
                    <a:pt x="10160" y="120910"/>
                    <a:pt x="12700" y="7655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758" y="30480"/>
                    <a:pt x="111434" y="29210"/>
                  </a:cubicBezTo>
                  <a:cubicBezTo>
                    <a:pt x="190201" y="25400"/>
                    <a:pt x="268967" y="22860"/>
                    <a:pt x="350651" y="20320"/>
                  </a:cubicBezTo>
                  <a:cubicBezTo>
                    <a:pt x="406079" y="17780"/>
                    <a:pt x="461507" y="16510"/>
                    <a:pt x="514018" y="13970"/>
                  </a:cubicBezTo>
                  <a:cubicBezTo>
                    <a:pt x="566529" y="11430"/>
                    <a:pt x="621957" y="8890"/>
                    <a:pt x="674468" y="8890"/>
                  </a:cubicBezTo>
                  <a:cubicBezTo>
                    <a:pt x="732814" y="7620"/>
                    <a:pt x="791159" y="10160"/>
                    <a:pt x="849505" y="8890"/>
                  </a:cubicBezTo>
                  <a:cubicBezTo>
                    <a:pt x="922437" y="8890"/>
                    <a:pt x="2243962" y="6350"/>
                    <a:pt x="2316894" y="5080"/>
                  </a:cubicBezTo>
                  <a:cubicBezTo>
                    <a:pt x="2386908" y="3810"/>
                    <a:pt x="2456923" y="2540"/>
                    <a:pt x="2529855" y="2540"/>
                  </a:cubicBezTo>
                  <a:cubicBezTo>
                    <a:pt x="2649463" y="1270"/>
                    <a:pt x="2766154" y="0"/>
                    <a:pt x="2885762" y="0"/>
                  </a:cubicBezTo>
                  <a:cubicBezTo>
                    <a:pt x="2935356" y="0"/>
                    <a:pt x="2987867" y="2540"/>
                    <a:pt x="3037460" y="2540"/>
                  </a:cubicBezTo>
                  <a:cubicBezTo>
                    <a:pt x="3174572" y="3810"/>
                    <a:pt x="3314601" y="5080"/>
                    <a:pt x="3451713" y="7620"/>
                  </a:cubicBezTo>
                  <a:cubicBezTo>
                    <a:pt x="3524645" y="8890"/>
                    <a:pt x="3597577" y="12700"/>
                    <a:pt x="3670509" y="16510"/>
                  </a:cubicBezTo>
                  <a:cubicBezTo>
                    <a:pt x="3688013" y="16510"/>
                    <a:pt x="3705516" y="16510"/>
                    <a:pt x="3720103" y="16510"/>
                  </a:cubicBezTo>
                  <a:cubicBezTo>
                    <a:pt x="3738270" y="17780"/>
                    <a:pt x="3747160" y="20320"/>
                    <a:pt x="3757320" y="21590"/>
                  </a:cubicBezTo>
                  <a:close/>
                  <a:moveTo>
                    <a:pt x="3767480" y="2517974"/>
                  </a:moveTo>
                  <a:cubicBezTo>
                    <a:pt x="3768750" y="2501464"/>
                    <a:pt x="3770020" y="2488764"/>
                    <a:pt x="3770020" y="2476064"/>
                  </a:cubicBezTo>
                  <a:cubicBezTo>
                    <a:pt x="3768750" y="2367407"/>
                    <a:pt x="3767480" y="2265206"/>
                    <a:pt x="3767480" y="2155292"/>
                  </a:cubicBezTo>
                  <a:cubicBezTo>
                    <a:pt x="3767480" y="2105155"/>
                    <a:pt x="3770020" y="2055019"/>
                    <a:pt x="3768750" y="2004882"/>
                  </a:cubicBezTo>
                  <a:cubicBezTo>
                    <a:pt x="3768750" y="1958603"/>
                    <a:pt x="3767480" y="1910394"/>
                    <a:pt x="3766210" y="1864115"/>
                  </a:cubicBezTo>
                  <a:cubicBezTo>
                    <a:pt x="3761130" y="1792767"/>
                    <a:pt x="3749700" y="315671"/>
                    <a:pt x="3749700" y="244323"/>
                  </a:cubicBezTo>
                  <a:cubicBezTo>
                    <a:pt x="3747160" y="184545"/>
                    <a:pt x="3744620" y="122838"/>
                    <a:pt x="3742080" y="63500"/>
                  </a:cubicBezTo>
                  <a:cubicBezTo>
                    <a:pt x="3740810" y="44450"/>
                    <a:pt x="3739540" y="43180"/>
                    <a:pt x="3711351" y="41910"/>
                  </a:cubicBezTo>
                  <a:cubicBezTo>
                    <a:pt x="3702599" y="41910"/>
                    <a:pt x="3696764" y="41910"/>
                    <a:pt x="3688013" y="40640"/>
                  </a:cubicBezTo>
                  <a:cubicBezTo>
                    <a:pt x="3615081" y="36830"/>
                    <a:pt x="3539232" y="31750"/>
                    <a:pt x="3466300" y="30480"/>
                  </a:cubicBezTo>
                  <a:cubicBezTo>
                    <a:pt x="3288346" y="26670"/>
                    <a:pt x="3107475" y="25400"/>
                    <a:pt x="2929521" y="22860"/>
                  </a:cubicBezTo>
                  <a:cubicBezTo>
                    <a:pt x="2903266" y="22860"/>
                    <a:pt x="2874093" y="22860"/>
                    <a:pt x="2847838" y="22860"/>
                  </a:cubicBezTo>
                  <a:cubicBezTo>
                    <a:pt x="2804079" y="22860"/>
                    <a:pt x="2760319" y="22860"/>
                    <a:pt x="2719478" y="22860"/>
                  </a:cubicBezTo>
                  <a:cubicBezTo>
                    <a:pt x="2626125" y="22860"/>
                    <a:pt x="2532772" y="22860"/>
                    <a:pt x="2442337" y="24130"/>
                  </a:cubicBezTo>
                  <a:cubicBezTo>
                    <a:pt x="2363570" y="25400"/>
                    <a:pt x="1036210" y="29210"/>
                    <a:pt x="957444" y="29210"/>
                  </a:cubicBezTo>
                  <a:cubicBezTo>
                    <a:pt x="829084" y="29210"/>
                    <a:pt x="700724" y="26670"/>
                    <a:pt x="572364" y="33020"/>
                  </a:cubicBezTo>
                  <a:cubicBezTo>
                    <a:pt x="505266" y="36830"/>
                    <a:pt x="441086" y="36830"/>
                    <a:pt x="376906" y="38100"/>
                  </a:cubicBezTo>
                  <a:cubicBezTo>
                    <a:pt x="266050" y="41910"/>
                    <a:pt x="155194" y="45720"/>
                    <a:pt x="49530" y="50800"/>
                  </a:cubicBezTo>
                  <a:cubicBezTo>
                    <a:pt x="36830" y="50800"/>
                    <a:pt x="34290" y="53340"/>
                    <a:pt x="33020" y="70774"/>
                  </a:cubicBezTo>
                  <a:cubicBezTo>
                    <a:pt x="31750" y="105483"/>
                    <a:pt x="31750" y="140193"/>
                    <a:pt x="30480" y="174903"/>
                  </a:cubicBezTo>
                  <a:cubicBezTo>
                    <a:pt x="29210" y="232753"/>
                    <a:pt x="26670" y="288674"/>
                    <a:pt x="25400" y="346524"/>
                  </a:cubicBezTo>
                  <a:cubicBezTo>
                    <a:pt x="20320" y="408230"/>
                    <a:pt x="26670" y="1916179"/>
                    <a:pt x="29210" y="1977886"/>
                  </a:cubicBezTo>
                  <a:cubicBezTo>
                    <a:pt x="29210" y="2043449"/>
                    <a:pt x="29210" y="2110940"/>
                    <a:pt x="30480" y="2176503"/>
                  </a:cubicBezTo>
                  <a:cubicBezTo>
                    <a:pt x="30480" y="2224711"/>
                    <a:pt x="33020" y="2272919"/>
                    <a:pt x="33020" y="2321127"/>
                  </a:cubicBezTo>
                  <a:cubicBezTo>
                    <a:pt x="33020" y="2373192"/>
                    <a:pt x="33020" y="2425257"/>
                    <a:pt x="31750" y="2476064"/>
                  </a:cubicBezTo>
                  <a:cubicBezTo>
                    <a:pt x="31750" y="2479874"/>
                    <a:pt x="31750" y="2482414"/>
                    <a:pt x="31750" y="2486224"/>
                  </a:cubicBezTo>
                  <a:cubicBezTo>
                    <a:pt x="31750" y="2496384"/>
                    <a:pt x="35560" y="2500194"/>
                    <a:pt x="44450" y="2500194"/>
                  </a:cubicBezTo>
                  <a:cubicBezTo>
                    <a:pt x="70593" y="2500194"/>
                    <a:pt x="111434" y="2501464"/>
                    <a:pt x="149359" y="2501464"/>
                  </a:cubicBezTo>
                  <a:cubicBezTo>
                    <a:pt x="204787" y="2501464"/>
                    <a:pt x="263133" y="2498924"/>
                    <a:pt x="318561" y="2501464"/>
                  </a:cubicBezTo>
                  <a:cubicBezTo>
                    <a:pt x="408996" y="2505274"/>
                    <a:pt x="499432" y="2507814"/>
                    <a:pt x="589867" y="2506544"/>
                  </a:cubicBezTo>
                  <a:cubicBezTo>
                    <a:pt x="648213" y="2505274"/>
                    <a:pt x="703641" y="2507814"/>
                    <a:pt x="761987" y="2507814"/>
                  </a:cubicBezTo>
                  <a:cubicBezTo>
                    <a:pt x="846588" y="2507814"/>
                    <a:pt x="931188" y="2506544"/>
                    <a:pt x="1015789" y="2507814"/>
                  </a:cubicBezTo>
                  <a:cubicBezTo>
                    <a:pt x="1141232" y="2509084"/>
                    <a:pt x="2518186" y="2498924"/>
                    <a:pt x="2646546" y="2501464"/>
                  </a:cubicBezTo>
                  <a:cubicBezTo>
                    <a:pt x="2701974" y="2502734"/>
                    <a:pt x="2757402" y="2504004"/>
                    <a:pt x="2809913" y="2504004"/>
                  </a:cubicBezTo>
                  <a:cubicBezTo>
                    <a:pt x="2906183" y="2506544"/>
                    <a:pt x="2999536" y="2502734"/>
                    <a:pt x="3095806" y="2506544"/>
                  </a:cubicBezTo>
                  <a:cubicBezTo>
                    <a:pt x="3174572" y="2509084"/>
                    <a:pt x="3253339" y="2509084"/>
                    <a:pt x="3332105" y="2511624"/>
                  </a:cubicBezTo>
                  <a:cubicBezTo>
                    <a:pt x="3448796" y="2515434"/>
                    <a:pt x="3565487" y="2517974"/>
                    <a:pt x="3682178" y="2519244"/>
                  </a:cubicBezTo>
                  <a:cubicBezTo>
                    <a:pt x="3725937" y="2519244"/>
                    <a:pt x="3747160" y="2517974"/>
                    <a:pt x="3767480" y="25179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94915" y="6372310"/>
            <a:ext cx="1779810" cy="150838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87111" y="5289181"/>
            <a:ext cx="1560184" cy="178561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9044605" y="223338"/>
            <a:ext cx="1402188" cy="139693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-3469968">
            <a:off x="8418955" y="5631722"/>
            <a:ext cx="1935986" cy="186580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230553" y="223338"/>
            <a:ext cx="1354342" cy="1310326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728539" y="4613263"/>
            <a:ext cx="1234922" cy="1540152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1925748" y="712253"/>
            <a:ext cx="5815295" cy="100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20"/>
              </a:lnSpc>
            </a:pPr>
            <a:r>
              <a:rPr lang="en-US" sz="5300">
                <a:solidFill>
                  <a:srgbClr val="0372B1"/>
                </a:solidFill>
                <a:latin typeface="Ballpoint"/>
              </a:rPr>
              <a:t>DIPLOMA DE FIN DE AÑO</a:t>
            </a:r>
          </a:p>
        </p:txBody>
      </p:sp>
      <p:sp>
        <p:nvSpPr>
          <p:cNvPr name="AutoShape 14" id="14"/>
          <p:cNvSpPr/>
          <p:nvPr/>
        </p:nvSpPr>
        <p:spPr>
          <a:xfrm rot="0">
            <a:off x="1510800" y="2776513"/>
            <a:ext cx="5673181" cy="0"/>
          </a:xfrm>
          <a:prstGeom prst="line">
            <a:avLst/>
          </a:prstGeom>
          <a:ln cap="rnd" w="57150">
            <a:solidFill>
              <a:srgbClr val="BDA331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5" id="15"/>
          <p:cNvSpPr txBox="true"/>
          <p:nvPr/>
        </p:nvSpPr>
        <p:spPr>
          <a:xfrm rot="0">
            <a:off x="907724" y="1611136"/>
            <a:ext cx="6497000" cy="465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42"/>
              </a:lnSpc>
              <a:spcBef>
                <a:spcPct val="0"/>
              </a:spcBef>
            </a:pPr>
            <a:r>
              <a:rPr lang="en-US" sz="2673">
                <a:solidFill>
                  <a:srgbClr val="000000"/>
                </a:solidFill>
                <a:latin typeface="Mansalva"/>
              </a:rPr>
              <a:t>Se c</a:t>
            </a:r>
            <a:r>
              <a:rPr lang="en-US" u="none" sz="2673">
                <a:solidFill>
                  <a:srgbClr val="000000"/>
                </a:solidFill>
                <a:latin typeface="Mansalva"/>
              </a:rPr>
              <a:t>ertifica que:</a:t>
            </a:r>
          </a:p>
        </p:txBody>
      </p:sp>
      <p:sp>
        <p:nvSpPr>
          <p:cNvPr name="AutoShape 16" id="16"/>
          <p:cNvSpPr/>
          <p:nvPr/>
        </p:nvSpPr>
        <p:spPr>
          <a:xfrm rot="0">
            <a:off x="6721646" y="5354764"/>
            <a:ext cx="1964817" cy="0"/>
          </a:xfrm>
          <a:prstGeom prst="line">
            <a:avLst/>
          </a:prstGeom>
          <a:ln cap="rnd" w="57150">
            <a:solidFill>
              <a:srgbClr val="BDA331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 rot="0">
            <a:off x="2147295" y="5354764"/>
            <a:ext cx="1964817" cy="0"/>
          </a:xfrm>
          <a:prstGeom prst="line">
            <a:avLst/>
          </a:prstGeom>
          <a:ln cap="rnd" w="57150">
            <a:solidFill>
              <a:srgbClr val="BDA331"/>
            </a:solidFill>
            <a:prstDash val="sysDot"/>
            <a:headEnd type="none" len="sm" w="sm"/>
            <a:tailEnd type="none" len="sm" w="sm"/>
          </a:ln>
        </p:spPr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276794" y="3181405"/>
            <a:ext cx="1261860" cy="1197189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9044605" y="3181753"/>
            <a:ext cx="1360575" cy="1526592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6415238" y="310497"/>
            <a:ext cx="612815" cy="708457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13345">
            <a:off x="7700834" y="2595785"/>
            <a:ext cx="1512524" cy="475758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7"/>
          <a:srcRect l="0" t="0" r="0" b="0"/>
          <a:stretch>
            <a:fillRect/>
          </a:stretch>
        </p:blipFill>
        <p:spPr>
          <a:xfrm flipH="false" flipV="false" rot="0">
            <a:off x="6415238" y="6312807"/>
            <a:ext cx="768743" cy="816726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907724" y="3115078"/>
            <a:ext cx="6497000" cy="465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42"/>
              </a:lnSpc>
              <a:spcBef>
                <a:spcPct val="0"/>
              </a:spcBef>
            </a:pPr>
            <a:r>
              <a:rPr lang="en-US" sz="2673">
                <a:solidFill>
                  <a:srgbClr val="000000"/>
                </a:solidFill>
                <a:latin typeface="Mansalva"/>
              </a:rPr>
              <a:t>han concluído su año escolar con éxito.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BDE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174335">
            <a:off x="4589703" y="-342422"/>
            <a:ext cx="1907443" cy="136642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10980">
            <a:off x="-1101279" y="-358201"/>
            <a:ext cx="2996691" cy="209393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534491" y="153398"/>
            <a:ext cx="200127" cy="18739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997907">
            <a:off x="3196405" y="428185"/>
            <a:ext cx="464231" cy="87741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905704">
            <a:off x="16183" y="6915332"/>
            <a:ext cx="1451537" cy="204180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884084">
            <a:off x="1364107" y="4773921"/>
            <a:ext cx="716032" cy="135332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498638">
            <a:off x="4659212" y="6975395"/>
            <a:ext cx="228693" cy="21413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72195" y="6543117"/>
            <a:ext cx="253220" cy="237106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174335">
            <a:off x="2801183" y="7059855"/>
            <a:ext cx="1875283" cy="1343384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174335">
            <a:off x="9482932" y="2440218"/>
            <a:ext cx="1871922" cy="1340977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174335">
            <a:off x="-614348" y="2163820"/>
            <a:ext cx="1672244" cy="1197934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848653" y="3575549"/>
            <a:ext cx="228283" cy="213756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466499" y="3761715"/>
            <a:ext cx="227511" cy="213033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498638">
            <a:off x="1319685" y="6661669"/>
            <a:ext cx="253220" cy="237106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466499" y="688768"/>
            <a:ext cx="1089963" cy="990875"/>
          </a:xfrm>
          <a:prstGeom prst="rect">
            <a:avLst/>
          </a:prstGeom>
        </p:spPr>
      </p:pic>
      <p:grpSp>
        <p:nvGrpSpPr>
          <p:cNvPr name="Group 17" id="17"/>
          <p:cNvGrpSpPr/>
          <p:nvPr/>
        </p:nvGrpSpPr>
        <p:grpSpPr>
          <a:xfrm rot="0">
            <a:off x="1210235" y="747217"/>
            <a:ext cx="8271529" cy="6056783"/>
            <a:chOff x="0" y="0"/>
            <a:chExt cx="27751047" cy="20320555"/>
          </a:xfrm>
        </p:grpSpPr>
        <p:sp>
          <p:nvSpPr>
            <p:cNvPr name="Freeform 18" id="18"/>
            <p:cNvSpPr/>
            <p:nvPr/>
          </p:nvSpPr>
          <p:spPr>
            <a:xfrm>
              <a:off x="38100" y="44450"/>
              <a:ext cx="27714218" cy="20276105"/>
            </a:xfrm>
            <a:custGeom>
              <a:avLst/>
              <a:gdLst/>
              <a:ahLst/>
              <a:cxnLst/>
              <a:rect r="r" b="b" t="t" l="l"/>
              <a:pathLst>
                <a:path h="20276105" w="27714218">
                  <a:moveTo>
                    <a:pt x="2540" y="20245625"/>
                  </a:moveTo>
                  <a:cubicBezTo>
                    <a:pt x="0" y="20254516"/>
                    <a:pt x="5080" y="20260866"/>
                    <a:pt x="155602" y="20262135"/>
                  </a:cubicBezTo>
                  <a:cubicBezTo>
                    <a:pt x="330920" y="20263405"/>
                    <a:pt x="484324" y="20263405"/>
                    <a:pt x="659642" y="20263405"/>
                  </a:cubicBezTo>
                  <a:cubicBezTo>
                    <a:pt x="1360914" y="20264675"/>
                    <a:pt x="2062186" y="20264675"/>
                    <a:pt x="2785373" y="20265944"/>
                  </a:cubicBezTo>
                  <a:cubicBezTo>
                    <a:pt x="3179839" y="20267216"/>
                    <a:pt x="3574305" y="20268485"/>
                    <a:pt x="3946856" y="20269755"/>
                  </a:cubicBezTo>
                  <a:cubicBezTo>
                    <a:pt x="4604298" y="20271025"/>
                    <a:pt x="5239827" y="20271025"/>
                    <a:pt x="5897269" y="20272294"/>
                  </a:cubicBezTo>
                  <a:cubicBezTo>
                    <a:pt x="6160246" y="20272294"/>
                    <a:pt x="6401309" y="20272294"/>
                    <a:pt x="6664286" y="20271025"/>
                  </a:cubicBezTo>
                  <a:cubicBezTo>
                    <a:pt x="6773859" y="20271025"/>
                    <a:pt x="6905348" y="20269755"/>
                    <a:pt x="7014922" y="20269755"/>
                  </a:cubicBezTo>
                  <a:cubicBezTo>
                    <a:pt x="7453217" y="20271025"/>
                    <a:pt x="16219122" y="20262135"/>
                    <a:pt x="16657416" y="20263405"/>
                  </a:cubicBezTo>
                  <a:cubicBezTo>
                    <a:pt x="17271030" y="20264675"/>
                    <a:pt x="18958466" y="20264675"/>
                    <a:pt x="19572080" y="20264675"/>
                  </a:cubicBezTo>
                  <a:cubicBezTo>
                    <a:pt x="19813143" y="20264675"/>
                    <a:pt x="20032289" y="20263405"/>
                    <a:pt x="20273352" y="20263405"/>
                  </a:cubicBezTo>
                  <a:lnTo>
                    <a:pt x="21456749" y="20267216"/>
                  </a:lnTo>
                  <a:cubicBezTo>
                    <a:pt x="22311424" y="20269755"/>
                    <a:pt x="23144186" y="20267216"/>
                    <a:pt x="23998861" y="20271025"/>
                  </a:cubicBezTo>
                  <a:cubicBezTo>
                    <a:pt x="25423321" y="20276105"/>
                    <a:pt x="26869696" y="20269755"/>
                    <a:pt x="27649447" y="20274835"/>
                  </a:cubicBezTo>
                  <a:cubicBezTo>
                    <a:pt x="27669768" y="20276105"/>
                    <a:pt x="27690087" y="20274835"/>
                    <a:pt x="27712947" y="20274835"/>
                  </a:cubicBezTo>
                  <a:lnTo>
                    <a:pt x="27712947" y="20215144"/>
                  </a:lnTo>
                  <a:cubicBezTo>
                    <a:pt x="27711676" y="19729360"/>
                    <a:pt x="27710408" y="18960407"/>
                    <a:pt x="27710408" y="18143395"/>
                  </a:cubicBezTo>
                  <a:cubicBezTo>
                    <a:pt x="27710408" y="17198223"/>
                    <a:pt x="27714218" y="16237032"/>
                    <a:pt x="27707868" y="15291860"/>
                  </a:cubicBezTo>
                  <a:cubicBezTo>
                    <a:pt x="27700247" y="14667086"/>
                    <a:pt x="27688818" y="2347819"/>
                    <a:pt x="27688818" y="1723045"/>
                  </a:cubicBezTo>
                  <a:cubicBezTo>
                    <a:pt x="27686276" y="1290509"/>
                    <a:pt x="27685008" y="841953"/>
                    <a:pt x="27682468" y="409417"/>
                  </a:cubicBezTo>
                  <a:cubicBezTo>
                    <a:pt x="27682468" y="281258"/>
                    <a:pt x="27681197" y="153100"/>
                    <a:pt x="27679926" y="6350"/>
                  </a:cubicBezTo>
                  <a:cubicBezTo>
                    <a:pt x="27669768" y="3810"/>
                    <a:pt x="27660876" y="2540"/>
                    <a:pt x="27650718" y="1270"/>
                  </a:cubicBezTo>
                  <a:cubicBezTo>
                    <a:pt x="27643097" y="0"/>
                    <a:pt x="27635476" y="1270"/>
                    <a:pt x="27629126" y="1270"/>
                  </a:cubicBezTo>
                  <a:lnTo>
                    <a:pt x="46028" y="6350"/>
                  </a:lnTo>
                  <a:lnTo>
                    <a:pt x="2540" y="20245625"/>
                  </a:lnTo>
                  <a:close/>
                </a:path>
              </a:pathLst>
            </a:custGeom>
            <a:solidFill>
              <a:srgbClr val="FFFCEF"/>
            </a:solidFill>
          </p:spPr>
        </p:sp>
        <p:sp>
          <p:nvSpPr>
            <p:cNvPr name="Freeform 19" id="19"/>
            <p:cNvSpPr/>
            <p:nvPr/>
          </p:nvSpPr>
          <p:spPr>
            <a:xfrm>
              <a:off x="11430" y="16510"/>
              <a:ext cx="27690088" cy="20265945"/>
            </a:xfrm>
            <a:custGeom>
              <a:avLst/>
              <a:gdLst/>
              <a:ahLst/>
              <a:cxnLst/>
              <a:rect r="r" b="b" t="t" l="l"/>
              <a:pathLst>
                <a:path h="20265945" w="27690088">
                  <a:moveTo>
                    <a:pt x="27690088" y="20265945"/>
                  </a:moveTo>
                  <a:lnTo>
                    <a:pt x="0" y="20258325"/>
                  </a:lnTo>
                  <a:lnTo>
                    <a:pt x="0" y="7133656"/>
                  </a:lnTo>
                  <a:lnTo>
                    <a:pt x="7620" y="20320"/>
                  </a:lnTo>
                  <a:lnTo>
                    <a:pt x="13944741" y="0"/>
                  </a:lnTo>
                  <a:lnTo>
                    <a:pt x="27668496" y="8890"/>
                  </a:lnTo>
                  <a:close/>
                </a:path>
              </a:pathLst>
            </a:custGeom>
            <a:solidFill>
              <a:srgbClr val="FFFCEF"/>
            </a:solidFill>
          </p:spPr>
        </p:sp>
        <p:sp>
          <p:nvSpPr>
            <p:cNvPr name="Freeform 20" id="20"/>
            <p:cNvSpPr/>
            <p:nvPr/>
          </p:nvSpPr>
          <p:spPr>
            <a:xfrm>
              <a:off x="-3810" y="0"/>
              <a:ext cx="27719297" cy="20292616"/>
            </a:xfrm>
            <a:custGeom>
              <a:avLst/>
              <a:gdLst/>
              <a:ahLst/>
              <a:cxnLst/>
              <a:rect r="r" b="b" t="t" l="l"/>
              <a:pathLst>
                <a:path h="20292616" w="27719297">
                  <a:moveTo>
                    <a:pt x="27685007" y="21590"/>
                  </a:moveTo>
                  <a:cubicBezTo>
                    <a:pt x="27686278" y="34290"/>
                    <a:pt x="27686278" y="44450"/>
                    <a:pt x="27687547" y="85410"/>
                  </a:cubicBezTo>
                  <a:cubicBezTo>
                    <a:pt x="27690086" y="517946"/>
                    <a:pt x="27691357" y="966502"/>
                    <a:pt x="27693897" y="1399038"/>
                  </a:cubicBezTo>
                  <a:cubicBezTo>
                    <a:pt x="27693897" y="2023813"/>
                    <a:pt x="27706597" y="14343081"/>
                    <a:pt x="27712947" y="14967854"/>
                  </a:cubicBezTo>
                  <a:cubicBezTo>
                    <a:pt x="27719297" y="15913026"/>
                    <a:pt x="27715486" y="16874217"/>
                    <a:pt x="27715486" y="17819387"/>
                  </a:cubicBezTo>
                  <a:cubicBezTo>
                    <a:pt x="27715486" y="18652420"/>
                    <a:pt x="27716757" y="19421373"/>
                    <a:pt x="27718028" y="20231655"/>
                  </a:cubicBezTo>
                  <a:lnTo>
                    <a:pt x="27718028" y="20291344"/>
                  </a:lnTo>
                  <a:cubicBezTo>
                    <a:pt x="27695168" y="20291344"/>
                    <a:pt x="27674847" y="20292616"/>
                    <a:pt x="27654528" y="20291344"/>
                  </a:cubicBezTo>
                  <a:cubicBezTo>
                    <a:pt x="26276076" y="20286266"/>
                    <a:pt x="24829702" y="20292616"/>
                    <a:pt x="23405244" y="20287535"/>
                  </a:cubicBezTo>
                  <a:cubicBezTo>
                    <a:pt x="22550567" y="20283725"/>
                    <a:pt x="21717807" y="20286266"/>
                    <a:pt x="20863131" y="20283725"/>
                  </a:cubicBezTo>
                  <a:lnTo>
                    <a:pt x="19679735" y="20279916"/>
                  </a:lnTo>
                  <a:cubicBezTo>
                    <a:pt x="19438672" y="20279916"/>
                    <a:pt x="19219524" y="20281185"/>
                    <a:pt x="18978461" y="20281185"/>
                  </a:cubicBezTo>
                  <a:cubicBezTo>
                    <a:pt x="18364849" y="20279916"/>
                    <a:pt x="16677412" y="20281185"/>
                    <a:pt x="16063799" y="20279916"/>
                  </a:cubicBezTo>
                  <a:cubicBezTo>
                    <a:pt x="15625503" y="20278644"/>
                    <a:pt x="6859599" y="20287535"/>
                    <a:pt x="6421304" y="20286266"/>
                  </a:cubicBezTo>
                  <a:cubicBezTo>
                    <a:pt x="6311730" y="20286266"/>
                    <a:pt x="6180242" y="20287535"/>
                    <a:pt x="6070668" y="20287535"/>
                  </a:cubicBezTo>
                  <a:cubicBezTo>
                    <a:pt x="5807691" y="20287535"/>
                    <a:pt x="5566628" y="20288805"/>
                    <a:pt x="5303651" y="20288805"/>
                  </a:cubicBezTo>
                  <a:cubicBezTo>
                    <a:pt x="4646208" y="20288805"/>
                    <a:pt x="4010680" y="20287535"/>
                    <a:pt x="3353237" y="20286266"/>
                  </a:cubicBezTo>
                  <a:cubicBezTo>
                    <a:pt x="2958772" y="20284994"/>
                    <a:pt x="2564306" y="20283725"/>
                    <a:pt x="2191755" y="20282455"/>
                  </a:cubicBezTo>
                  <a:cubicBezTo>
                    <a:pt x="1490483" y="20281185"/>
                    <a:pt x="789211" y="20279916"/>
                    <a:pt x="66024" y="20279916"/>
                  </a:cubicBezTo>
                  <a:cubicBezTo>
                    <a:pt x="38100" y="20279916"/>
                    <a:pt x="29210" y="20279916"/>
                    <a:pt x="19050" y="20278644"/>
                  </a:cubicBezTo>
                  <a:cubicBezTo>
                    <a:pt x="10160" y="20277375"/>
                    <a:pt x="5080" y="20271025"/>
                    <a:pt x="7620" y="20262135"/>
                  </a:cubicBezTo>
                  <a:cubicBezTo>
                    <a:pt x="16510" y="20222366"/>
                    <a:pt x="12700" y="19821869"/>
                    <a:pt x="11430" y="19405354"/>
                  </a:cubicBezTo>
                  <a:cubicBezTo>
                    <a:pt x="10160" y="18556301"/>
                    <a:pt x="6350" y="17723269"/>
                    <a:pt x="7620" y="16874217"/>
                  </a:cubicBezTo>
                  <a:cubicBezTo>
                    <a:pt x="5080" y="15816906"/>
                    <a:pt x="0" y="2728685"/>
                    <a:pt x="7620" y="1655355"/>
                  </a:cubicBezTo>
                  <a:cubicBezTo>
                    <a:pt x="8890" y="1447097"/>
                    <a:pt x="7620" y="1222819"/>
                    <a:pt x="8890" y="1014561"/>
                  </a:cubicBezTo>
                  <a:cubicBezTo>
                    <a:pt x="10160" y="678145"/>
                    <a:pt x="12700" y="3096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41342" y="30480"/>
                    <a:pt x="591978" y="29210"/>
                  </a:cubicBezTo>
                  <a:cubicBezTo>
                    <a:pt x="1183676" y="25400"/>
                    <a:pt x="1775375" y="22860"/>
                    <a:pt x="2388988" y="20320"/>
                  </a:cubicBezTo>
                  <a:cubicBezTo>
                    <a:pt x="2805369" y="17780"/>
                    <a:pt x="3221749" y="16510"/>
                    <a:pt x="3616215" y="13970"/>
                  </a:cubicBezTo>
                  <a:cubicBezTo>
                    <a:pt x="4010681" y="11430"/>
                    <a:pt x="4427061" y="8890"/>
                    <a:pt x="4821526" y="8890"/>
                  </a:cubicBezTo>
                  <a:cubicBezTo>
                    <a:pt x="5259822" y="7620"/>
                    <a:pt x="5698117" y="10160"/>
                    <a:pt x="6136412" y="8890"/>
                  </a:cubicBezTo>
                  <a:cubicBezTo>
                    <a:pt x="6684281" y="8890"/>
                    <a:pt x="16611668" y="6350"/>
                    <a:pt x="17159536" y="5080"/>
                  </a:cubicBezTo>
                  <a:cubicBezTo>
                    <a:pt x="17685490" y="3810"/>
                    <a:pt x="18211444" y="2540"/>
                    <a:pt x="18759315" y="2540"/>
                  </a:cubicBezTo>
                  <a:cubicBezTo>
                    <a:pt x="19657820" y="1270"/>
                    <a:pt x="20534410" y="0"/>
                    <a:pt x="21432914" y="0"/>
                  </a:cubicBezTo>
                  <a:cubicBezTo>
                    <a:pt x="21805465" y="0"/>
                    <a:pt x="22199931" y="2540"/>
                    <a:pt x="22572482" y="2540"/>
                  </a:cubicBezTo>
                  <a:cubicBezTo>
                    <a:pt x="23602477" y="3810"/>
                    <a:pt x="24654384" y="5080"/>
                    <a:pt x="25684379" y="7620"/>
                  </a:cubicBezTo>
                  <a:cubicBezTo>
                    <a:pt x="26232246" y="8890"/>
                    <a:pt x="26780117" y="12700"/>
                    <a:pt x="27327984" y="16510"/>
                  </a:cubicBezTo>
                  <a:lnTo>
                    <a:pt x="27654528" y="16510"/>
                  </a:lnTo>
                  <a:cubicBezTo>
                    <a:pt x="27665957" y="17780"/>
                    <a:pt x="27674847" y="20320"/>
                    <a:pt x="27685007" y="21590"/>
                  </a:cubicBezTo>
                  <a:close/>
                  <a:moveTo>
                    <a:pt x="27695168" y="20274835"/>
                  </a:moveTo>
                  <a:cubicBezTo>
                    <a:pt x="27696436" y="20258325"/>
                    <a:pt x="27697707" y="20245625"/>
                    <a:pt x="27697707" y="20232925"/>
                  </a:cubicBezTo>
                  <a:cubicBezTo>
                    <a:pt x="27696436" y="19341275"/>
                    <a:pt x="27695168" y="18492222"/>
                    <a:pt x="27695168" y="17579091"/>
                  </a:cubicBezTo>
                  <a:cubicBezTo>
                    <a:pt x="27695168" y="17162574"/>
                    <a:pt x="27697707" y="16746058"/>
                    <a:pt x="27696436" y="16329541"/>
                  </a:cubicBezTo>
                  <a:cubicBezTo>
                    <a:pt x="27696436" y="15945065"/>
                    <a:pt x="27695168" y="15544569"/>
                    <a:pt x="27693897" y="15160093"/>
                  </a:cubicBezTo>
                  <a:cubicBezTo>
                    <a:pt x="27688818" y="14567359"/>
                    <a:pt x="27677386" y="2296150"/>
                    <a:pt x="27677386" y="1703416"/>
                  </a:cubicBezTo>
                  <a:cubicBezTo>
                    <a:pt x="27674847" y="1206800"/>
                    <a:pt x="27672307" y="694165"/>
                    <a:pt x="27669768" y="197550"/>
                  </a:cubicBezTo>
                  <a:cubicBezTo>
                    <a:pt x="27668497" y="44450"/>
                    <a:pt x="27667228" y="43180"/>
                    <a:pt x="27634793" y="41910"/>
                  </a:cubicBezTo>
                  <a:cubicBezTo>
                    <a:pt x="27569048" y="41910"/>
                    <a:pt x="27525218" y="41910"/>
                    <a:pt x="27459474" y="40640"/>
                  </a:cubicBezTo>
                  <a:cubicBezTo>
                    <a:pt x="26911606" y="36830"/>
                    <a:pt x="26341821" y="31750"/>
                    <a:pt x="25793952" y="30480"/>
                  </a:cubicBezTo>
                  <a:cubicBezTo>
                    <a:pt x="24457152" y="26670"/>
                    <a:pt x="23098436" y="25400"/>
                    <a:pt x="21761637" y="22860"/>
                  </a:cubicBezTo>
                  <a:lnTo>
                    <a:pt x="20183774" y="22860"/>
                  </a:lnTo>
                  <a:cubicBezTo>
                    <a:pt x="19482502" y="22860"/>
                    <a:pt x="18781228" y="22860"/>
                    <a:pt x="18101871" y="24130"/>
                  </a:cubicBezTo>
                  <a:cubicBezTo>
                    <a:pt x="17510172" y="25400"/>
                    <a:pt x="7538957" y="29210"/>
                    <a:pt x="6947258" y="29210"/>
                  </a:cubicBezTo>
                  <a:cubicBezTo>
                    <a:pt x="5983009" y="29210"/>
                    <a:pt x="5018759" y="26670"/>
                    <a:pt x="4054510" y="33020"/>
                  </a:cubicBezTo>
                  <a:cubicBezTo>
                    <a:pt x="3550470" y="36830"/>
                    <a:pt x="3068346" y="36830"/>
                    <a:pt x="2586221" y="38100"/>
                  </a:cubicBezTo>
                  <a:cubicBezTo>
                    <a:pt x="1753460" y="41910"/>
                    <a:pt x="920699" y="45720"/>
                    <a:pt x="87938" y="50800"/>
                  </a:cubicBezTo>
                  <a:cubicBezTo>
                    <a:pt x="36830" y="50800"/>
                    <a:pt x="34290" y="69391"/>
                    <a:pt x="33020" y="261629"/>
                  </a:cubicBezTo>
                  <a:cubicBezTo>
                    <a:pt x="31750" y="549987"/>
                    <a:pt x="31750" y="838344"/>
                    <a:pt x="30480" y="1126701"/>
                  </a:cubicBezTo>
                  <a:cubicBezTo>
                    <a:pt x="29210" y="1607297"/>
                    <a:pt x="26670" y="2071873"/>
                    <a:pt x="25400" y="2552468"/>
                  </a:cubicBezTo>
                  <a:cubicBezTo>
                    <a:pt x="20320" y="3065103"/>
                    <a:pt x="26670" y="15592630"/>
                    <a:pt x="29210" y="16105263"/>
                  </a:cubicBezTo>
                  <a:cubicBezTo>
                    <a:pt x="29210" y="16649939"/>
                    <a:pt x="29210" y="17210633"/>
                    <a:pt x="30480" y="17755308"/>
                  </a:cubicBezTo>
                  <a:cubicBezTo>
                    <a:pt x="30480" y="18155805"/>
                    <a:pt x="33020" y="18556301"/>
                    <a:pt x="33020" y="18956798"/>
                  </a:cubicBezTo>
                  <a:cubicBezTo>
                    <a:pt x="33020" y="19389334"/>
                    <a:pt x="33020" y="19821869"/>
                    <a:pt x="31750" y="20232925"/>
                  </a:cubicBezTo>
                  <a:lnTo>
                    <a:pt x="31750" y="20243085"/>
                  </a:lnTo>
                  <a:cubicBezTo>
                    <a:pt x="31750" y="20253244"/>
                    <a:pt x="35560" y="20257055"/>
                    <a:pt x="44450" y="20257055"/>
                  </a:cubicBezTo>
                  <a:cubicBezTo>
                    <a:pt x="285171" y="20257055"/>
                    <a:pt x="591978" y="20258325"/>
                    <a:pt x="876870" y="20258325"/>
                  </a:cubicBezTo>
                  <a:cubicBezTo>
                    <a:pt x="1293250" y="20258325"/>
                    <a:pt x="1731545" y="20255785"/>
                    <a:pt x="2147926" y="20258325"/>
                  </a:cubicBezTo>
                  <a:cubicBezTo>
                    <a:pt x="2827283" y="20262135"/>
                    <a:pt x="3506641" y="20264675"/>
                    <a:pt x="4185999" y="20263405"/>
                  </a:cubicBezTo>
                  <a:cubicBezTo>
                    <a:pt x="4624294" y="20262135"/>
                    <a:pt x="5040674" y="20264675"/>
                    <a:pt x="5478970" y="20264675"/>
                  </a:cubicBezTo>
                  <a:cubicBezTo>
                    <a:pt x="6114497" y="20264675"/>
                    <a:pt x="6750025" y="20263405"/>
                    <a:pt x="7385553" y="20264675"/>
                  </a:cubicBezTo>
                  <a:cubicBezTo>
                    <a:pt x="8327888" y="20265944"/>
                    <a:pt x="18671655" y="20255785"/>
                    <a:pt x="19635905" y="20258325"/>
                  </a:cubicBezTo>
                  <a:cubicBezTo>
                    <a:pt x="20052285" y="20259594"/>
                    <a:pt x="20468666" y="20260866"/>
                    <a:pt x="20863132" y="20260866"/>
                  </a:cubicBezTo>
                  <a:cubicBezTo>
                    <a:pt x="21586319" y="20263405"/>
                    <a:pt x="22287591" y="20259594"/>
                    <a:pt x="23010778" y="20263405"/>
                  </a:cubicBezTo>
                  <a:cubicBezTo>
                    <a:pt x="23602477" y="20265944"/>
                    <a:pt x="24194175" y="20265944"/>
                    <a:pt x="24785874" y="20268485"/>
                  </a:cubicBezTo>
                  <a:cubicBezTo>
                    <a:pt x="25662464" y="20272294"/>
                    <a:pt x="26539055" y="20274835"/>
                    <a:pt x="27415644" y="20276105"/>
                  </a:cubicBezTo>
                  <a:cubicBezTo>
                    <a:pt x="27657068" y="20276105"/>
                    <a:pt x="27674847" y="20274835"/>
                    <a:pt x="27695168" y="20274835"/>
                  </a:cubicBezTo>
                  <a:close/>
                </a:path>
              </a:pathLst>
            </a:custGeom>
            <a:solidFill>
              <a:srgbClr val="FFFCEF"/>
            </a:solidFill>
          </p:spPr>
        </p:sp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086996">
            <a:off x="390294" y="4047363"/>
            <a:ext cx="1053390" cy="957627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83479">
            <a:off x="612967" y="5289694"/>
            <a:ext cx="546848" cy="1033561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819787" y="6712330"/>
            <a:ext cx="228693" cy="214139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70910" y="6571200"/>
            <a:ext cx="781591" cy="710538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462151">
            <a:off x="9257149" y="3986981"/>
            <a:ext cx="1248481" cy="1756176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10980">
            <a:off x="8542657" y="5725984"/>
            <a:ext cx="3032387" cy="2118881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897883" y="-1310384"/>
            <a:ext cx="2414518" cy="2414518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83479">
            <a:off x="3843145" y="294188"/>
            <a:ext cx="417537" cy="789158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7285395">
            <a:off x="2022479" y="-637785"/>
            <a:ext cx="1258137" cy="1769758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797129" y="-185899"/>
            <a:ext cx="322606" cy="302076"/>
          </a:xfrm>
          <a:prstGeom prst="rect">
            <a:avLst/>
          </a:prstGeom>
        </p:spPr>
      </p:pic>
      <p:pic>
        <p:nvPicPr>
          <p:cNvPr name="Picture 31" id="31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0842">
            <a:off x="5504469" y="6565104"/>
            <a:ext cx="2332887" cy="2332887"/>
          </a:xfrm>
          <a:prstGeom prst="rect">
            <a:avLst/>
          </a:prstGeom>
        </p:spPr>
      </p:pic>
      <p:sp>
        <p:nvSpPr>
          <p:cNvPr name="TextBox 32" id="32"/>
          <p:cNvSpPr txBox="true"/>
          <p:nvPr/>
        </p:nvSpPr>
        <p:spPr>
          <a:xfrm rot="0">
            <a:off x="3204876" y="1091753"/>
            <a:ext cx="4528054" cy="1073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43"/>
              </a:lnSpc>
              <a:spcBef>
                <a:spcPct val="0"/>
              </a:spcBef>
            </a:pPr>
            <a:r>
              <a:rPr lang="en-US" sz="7494">
                <a:solidFill>
                  <a:srgbClr val="002360"/>
                </a:solidFill>
                <a:latin typeface="Londrina Solid Regular"/>
              </a:rPr>
              <a:t>DIPLOMA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619687" y="2427623"/>
            <a:ext cx="7478861" cy="33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2334">
                <a:solidFill>
                  <a:srgbClr val="002360"/>
                </a:solidFill>
                <a:latin typeface="Be Vietnam"/>
              </a:rPr>
              <a:t>para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278743" y="4349837"/>
            <a:ext cx="5970251" cy="74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18"/>
              </a:lnSpc>
            </a:pPr>
            <a:r>
              <a:rPr lang="en-US" sz="2334">
                <a:solidFill>
                  <a:srgbClr val="002360"/>
                </a:solidFill>
                <a:latin typeface="Be Vietnam Bold"/>
              </a:rPr>
              <a:t>Por haber demostrado un gran desempeño durante el año escolar</a:t>
            </a:r>
          </a:p>
        </p:txBody>
      </p:sp>
      <p:sp>
        <p:nvSpPr>
          <p:cNvPr name="AutoShape 35" id="35"/>
          <p:cNvSpPr/>
          <p:nvPr/>
        </p:nvSpPr>
        <p:spPr>
          <a:xfrm rot="0">
            <a:off x="2078885" y="3546974"/>
            <a:ext cx="6643909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6" id="36"/>
          <p:cNvSpPr/>
          <p:nvPr/>
        </p:nvSpPr>
        <p:spPr>
          <a:xfrm rot="0">
            <a:off x="1592521" y="6312380"/>
            <a:ext cx="2459392" cy="0"/>
          </a:xfrm>
          <a:prstGeom prst="line">
            <a:avLst/>
          </a:prstGeom>
          <a:ln cap="flat" w="28575">
            <a:solidFill>
              <a:srgbClr val="000000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37" id="37"/>
          <p:cNvSpPr/>
          <p:nvPr/>
        </p:nvSpPr>
        <p:spPr>
          <a:xfrm rot="0">
            <a:off x="6503066" y="6283805"/>
            <a:ext cx="2459729" cy="0"/>
          </a:xfrm>
          <a:prstGeom prst="line">
            <a:avLst/>
          </a:prstGeom>
          <a:ln cap="flat" w="28575">
            <a:solidFill>
              <a:srgbClr val="000000"/>
            </a:solidFill>
            <a:prstDash val="sysDot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DAFCeUiDYBM</dc:identifier>
  <dcterms:modified xsi:type="dcterms:W3CDTF">2011-08-01T06:04:30Z</dcterms:modified>
  <cp:revision>1</cp:revision>
  <dc:title>Colección diplomas Fin de curso EDITABLES</dc:title>
</cp:coreProperties>
</file>